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19T08:10:08.648" v="765" actId="20577"/>
      <pc:docMkLst>
        <pc:docMk/>
      </pc:docMkLst>
      <pc:sldChg chg="modSp mod">
        <pc:chgData name="Christopher Potter" userId="24ad2ef8db5e8a45" providerId="LiveId" clId="{10AB9FE2-9012-46EF-B18A-C87D5526F6EE}" dt="2026-05-19T07:54:14.718" v="10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9T07:54:14.718" v="1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">
        <pc:chgData name="Christopher Potter" userId="24ad2ef8db5e8a45" providerId="LiveId" clId="{10AB9FE2-9012-46EF-B18A-C87D5526F6EE}" dt="2026-05-19T07:54:35.414" v="20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9T07:54:35.414" v="20" actId="20577"/>
          <ac:spMkLst>
            <pc:docMk/>
            <pc:sldMk cId="2091781012" sldId="263"/>
            <ac:spMk id="3" creationId="{59C67E23-B462-870D-6D4B-7F8B0A059A0A}"/>
          </ac:spMkLst>
        </pc:spChg>
        <pc:graphicFrameChg chg="mod">
          <ac:chgData name="Christopher Potter" userId="24ad2ef8db5e8a45" providerId="LiveId" clId="{10AB9FE2-9012-46EF-B18A-C87D5526F6EE}" dt="2026-05-19T07:54:30.017" v="16" actId="20577"/>
          <ac:graphicFrameMkLst>
            <pc:docMk/>
            <pc:sldMk cId="2091781012" sldId="263"/>
            <ac:graphicFrameMk id="4" creationId="{4AC1E475-B6A1-3824-8754-311AAA36511C}"/>
          </ac:graphicFrameMkLst>
        </pc:graphicFrame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244083692" sldId="264"/>
        </pc:sldMkLst>
      </pc:sldChg>
      <pc:sldChg chg="modSp add">
        <pc:chgData name="Christopher Potter" userId="24ad2ef8db5e8a45" providerId="LiveId" clId="{10AB9FE2-9012-46EF-B18A-C87D5526F6EE}" dt="2026-05-19T07:55:02.680" v="53" actId="6549"/>
        <pc:sldMkLst>
          <pc:docMk/>
          <pc:sldMk cId="2078421254" sldId="264"/>
        </pc:sldMkLst>
        <pc:spChg chg="mod">
          <ac:chgData name="Christopher Potter" userId="24ad2ef8db5e8a45" providerId="LiveId" clId="{10AB9FE2-9012-46EF-B18A-C87D5526F6EE}" dt="2026-05-19T07:55:02.680" v="53" actId="6549"/>
          <ac:spMkLst>
            <pc:docMk/>
            <pc:sldMk cId="2078421254" sldId="264"/>
            <ac:spMk id="3" creationId="{16B015E8-37DD-4E6D-F102-4E6474C27C2E}"/>
          </ac:spMkLst>
        </pc:spChg>
        <pc:graphicFrameChg chg="mod">
          <ac:chgData name="Christopher Potter" userId="24ad2ef8db5e8a45" providerId="LiveId" clId="{10AB9FE2-9012-46EF-B18A-C87D5526F6EE}" dt="2026-05-19T07:54:52.895" v="45" actId="6549"/>
          <ac:graphicFrameMkLst>
            <pc:docMk/>
            <pc:sldMk cId="2078421254" sldId="264"/>
            <ac:graphicFrameMk id="4" creationId="{4C3597CA-032E-127E-442A-FD000EF909C8}"/>
          </ac:graphicFrameMkLst>
        </pc:graphicFrame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3480052955" sldId="265"/>
        </pc:sldMkLst>
      </pc:sldChg>
      <pc:sldChg chg="modSp add">
        <pc:chgData name="Christopher Potter" userId="24ad2ef8db5e8a45" providerId="LiveId" clId="{10AB9FE2-9012-46EF-B18A-C87D5526F6EE}" dt="2026-05-19T07:55:16.659" v="69" actId="20577"/>
        <pc:sldMkLst>
          <pc:docMk/>
          <pc:sldMk cId="3983133303" sldId="265"/>
        </pc:sldMkLst>
        <pc:spChg chg="mod">
          <ac:chgData name="Christopher Potter" userId="24ad2ef8db5e8a45" providerId="LiveId" clId="{10AB9FE2-9012-46EF-B18A-C87D5526F6EE}" dt="2026-05-19T07:55:16.659" v="69" actId="20577"/>
          <ac:spMkLst>
            <pc:docMk/>
            <pc:sldMk cId="3983133303" sldId="265"/>
            <ac:spMk id="3" creationId="{D7515CFC-D5C9-6E88-AC00-1132F9984626}"/>
          </ac:spMkLst>
        </pc:spChg>
        <pc:graphicFrameChg chg="mod">
          <ac:chgData name="Christopher Potter" userId="24ad2ef8db5e8a45" providerId="LiveId" clId="{10AB9FE2-9012-46EF-B18A-C87D5526F6EE}" dt="2026-05-19T07:55:13.367" v="64" actId="6549"/>
          <ac:graphicFrameMkLst>
            <pc:docMk/>
            <pc:sldMk cId="3983133303" sldId="265"/>
            <ac:graphicFrameMk id="4" creationId="{50762670-EEAA-F749-740A-0B341EE07F18}"/>
          </ac:graphicFrameMkLst>
        </pc:graphicFrameChg>
      </pc:sldChg>
      <pc:sldChg chg="modSp add">
        <pc:chgData name="Christopher Potter" userId="24ad2ef8db5e8a45" providerId="LiveId" clId="{10AB9FE2-9012-46EF-B18A-C87D5526F6EE}" dt="2026-05-19T07:55:41.190" v="84" actId="20577"/>
        <pc:sldMkLst>
          <pc:docMk/>
          <pc:sldMk cId="667480595" sldId="266"/>
        </pc:sldMkLst>
        <pc:spChg chg="mod">
          <ac:chgData name="Christopher Potter" userId="24ad2ef8db5e8a45" providerId="LiveId" clId="{10AB9FE2-9012-46EF-B18A-C87D5526F6EE}" dt="2026-05-19T07:55:41.190" v="84" actId="20577"/>
          <ac:spMkLst>
            <pc:docMk/>
            <pc:sldMk cId="667480595" sldId="266"/>
            <ac:spMk id="3" creationId="{DBE1FD8A-D5A7-784A-63AF-3839729FB5ED}"/>
          </ac:spMkLst>
        </pc:spChg>
        <pc:graphicFrameChg chg="mod">
          <ac:chgData name="Christopher Potter" userId="24ad2ef8db5e8a45" providerId="LiveId" clId="{10AB9FE2-9012-46EF-B18A-C87D5526F6EE}" dt="2026-05-19T07:55:26.029" v="79" actId="20577"/>
          <ac:graphicFrameMkLst>
            <pc:docMk/>
            <pc:sldMk cId="667480595" sldId="266"/>
            <ac:graphicFrameMk id="4" creationId="{DBC5A5B1-8451-68DE-F1B0-85EEAE7E4151}"/>
          </ac:graphicFrameMkLst>
        </pc:graphicFrame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2934569240" sldId="266"/>
        </pc:sldMkLst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826729845" sldId="267"/>
        </pc:sldMkLst>
      </pc:sldChg>
      <pc:sldChg chg="modSp add">
        <pc:chgData name="Christopher Potter" userId="24ad2ef8db5e8a45" providerId="LiveId" clId="{10AB9FE2-9012-46EF-B18A-C87D5526F6EE}" dt="2026-05-19T07:56:24.503" v="109" actId="20577"/>
        <pc:sldMkLst>
          <pc:docMk/>
          <pc:sldMk cId="4253730055" sldId="267"/>
        </pc:sldMkLst>
        <pc:spChg chg="mod">
          <ac:chgData name="Christopher Potter" userId="24ad2ef8db5e8a45" providerId="LiveId" clId="{10AB9FE2-9012-46EF-B18A-C87D5526F6EE}" dt="2026-05-19T07:56:24.503" v="109" actId="20577"/>
          <ac:spMkLst>
            <pc:docMk/>
            <pc:sldMk cId="4253730055" sldId="267"/>
            <ac:spMk id="3" creationId="{B7E42546-8B14-66E2-065E-C50C49F58CD0}"/>
          </ac:spMkLst>
        </pc:spChg>
        <pc:graphicFrameChg chg="mod">
          <ac:chgData name="Christopher Potter" userId="24ad2ef8db5e8a45" providerId="LiveId" clId="{10AB9FE2-9012-46EF-B18A-C87D5526F6EE}" dt="2026-05-19T07:56:02.208" v="96" actId="6549"/>
          <ac:graphicFrameMkLst>
            <pc:docMk/>
            <pc:sldMk cId="4253730055" sldId="267"/>
            <ac:graphicFrameMk id="4" creationId="{C054EC18-246C-18BF-DFE1-825C15900473}"/>
          </ac:graphicFrameMkLst>
        </pc:graphicFrameChg>
      </pc:sldChg>
      <pc:sldChg chg="modSp add">
        <pc:chgData name="Christopher Potter" userId="24ad2ef8db5e8a45" providerId="LiveId" clId="{10AB9FE2-9012-46EF-B18A-C87D5526F6EE}" dt="2026-05-19T07:56:48.103" v="135" actId="6549"/>
        <pc:sldMkLst>
          <pc:docMk/>
          <pc:sldMk cId="88466575" sldId="268"/>
        </pc:sldMkLst>
        <pc:spChg chg="mod">
          <ac:chgData name="Christopher Potter" userId="24ad2ef8db5e8a45" providerId="LiveId" clId="{10AB9FE2-9012-46EF-B18A-C87D5526F6EE}" dt="2026-05-19T07:56:48.103" v="135" actId="6549"/>
          <ac:spMkLst>
            <pc:docMk/>
            <pc:sldMk cId="88466575" sldId="268"/>
            <ac:spMk id="3" creationId="{69A7B28F-AB7B-3C16-E392-066D55B5A888}"/>
          </ac:spMkLst>
        </pc:spChg>
        <pc:graphicFrameChg chg="mod">
          <ac:chgData name="Christopher Potter" userId="24ad2ef8db5e8a45" providerId="LiveId" clId="{10AB9FE2-9012-46EF-B18A-C87D5526F6EE}" dt="2026-05-19T07:56:37.550" v="126" actId="6549"/>
          <ac:graphicFrameMkLst>
            <pc:docMk/>
            <pc:sldMk cId="88466575" sldId="268"/>
            <ac:graphicFrameMk id="4" creationId="{7A228968-8173-58A4-6683-8155B390C013}"/>
          </ac:graphicFrameMkLst>
        </pc:graphicFrame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3182300637" sldId="268"/>
        </pc:sldMkLst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816896225" sldId="269"/>
        </pc:sldMkLst>
      </pc:sldChg>
      <pc:sldChg chg="modSp add">
        <pc:chgData name="Christopher Potter" userId="24ad2ef8db5e8a45" providerId="LiveId" clId="{10AB9FE2-9012-46EF-B18A-C87D5526F6EE}" dt="2026-05-19T07:57:08.034" v="154" actId="6549"/>
        <pc:sldMkLst>
          <pc:docMk/>
          <pc:sldMk cId="3962591040" sldId="269"/>
        </pc:sldMkLst>
        <pc:spChg chg="mod">
          <ac:chgData name="Christopher Potter" userId="24ad2ef8db5e8a45" providerId="LiveId" clId="{10AB9FE2-9012-46EF-B18A-C87D5526F6EE}" dt="2026-05-19T07:57:08.034" v="154" actId="6549"/>
          <ac:spMkLst>
            <pc:docMk/>
            <pc:sldMk cId="3962591040" sldId="269"/>
            <ac:spMk id="3" creationId="{34F3E03C-CB1A-78E8-4C68-5D39991F8064}"/>
          </ac:spMkLst>
        </pc:spChg>
        <pc:graphicFrameChg chg="mod">
          <ac:chgData name="Christopher Potter" userId="24ad2ef8db5e8a45" providerId="LiveId" clId="{10AB9FE2-9012-46EF-B18A-C87D5526F6EE}" dt="2026-05-19T07:56:57.673" v="147" actId="6549"/>
          <ac:graphicFrameMkLst>
            <pc:docMk/>
            <pc:sldMk cId="3962591040" sldId="269"/>
            <ac:graphicFrameMk id="4" creationId="{DA4496B0-DA36-D9D3-41F4-75E7676CABAA}"/>
          </ac:graphicFrameMkLst>
        </pc:graphicFrame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1832792412" sldId="270"/>
        </pc:sldMkLst>
      </pc:sldChg>
      <pc:sldChg chg="modSp add">
        <pc:chgData name="Christopher Potter" userId="24ad2ef8db5e8a45" providerId="LiveId" clId="{10AB9FE2-9012-46EF-B18A-C87D5526F6EE}" dt="2026-05-19T07:57:36.258" v="173" actId="6549"/>
        <pc:sldMkLst>
          <pc:docMk/>
          <pc:sldMk cId="3935293649" sldId="270"/>
        </pc:sldMkLst>
        <pc:spChg chg="mod">
          <ac:chgData name="Christopher Potter" userId="24ad2ef8db5e8a45" providerId="LiveId" clId="{10AB9FE2-9012-46EF-B18A-C87D5526F6EE}" dt="2026-05-19T07:57:36.258" v="173" actId="6549"/>
          <ac:spMkLst>
            <pc:docMk/>
            <pc:sldMk cId="3935293649" sldId="270"/>
            <ac:spMk id="3" creationId="{5C3DC267-A5E9-57D1-B98B-E016820302C2}"/>
          </ac:spMkLst>
        </pc:spChg>
        <pc:graphicFrameChg chg="mod">
          <ac:chgData name="Christopher Potter" userId="24ad2ef8db5e8a45" providerId="LiveId" clId="{10AB9FE2-9012-46EF-B18A-C87D5526F6EE}" dt="2026-05-19T07:57:24.032" v="166" actId="6549"/>
          <ac:graphicFrameMkLst>
            <pc:docMk/>
            <pc:sldMk cId="3935293649" sldId="270"/>
            <ac:graphicFrameMk id="4" creationId="{93D76C8F-085E-B99D-E467-39D3423313AA}"/>
          </ac:graphicFrameMkLst>
        </pc:graphicFrameChg>
      </pc:sldChg>
      <pc:sldChg chg="modSp add">
        <pc:chgData name="Christopher Potter" userId="24ad2ef8db5e8a45" providerId="LiveId" clId="{10AB9FE2-9012-46EF-B18A-C87D5526F6EE}" dt="2026-05-19T07:58:46.720" v="206" actId="20577"/>
        <pc:sldMkLst>
          <pc:docMk/>
          <pc:sldMk cId="1592612494" sldId="271"/>
        </pc:sldMkLst>
        <pc:spChg chg="mod">
          <ac:chgData name="Christopher Potter" userId="24ad2ef8db5e8a45" providerId="LiveId" clId="{10AB9FE2-9012-46EF-B18A-C87D5526F6EE}" dt="2026-05-19T07:58:46.720" v="206" actId="20577"/>
          <ac:spMkLst>
            <pc:docMk/>
            <pc:sldMk cId="1592612494" sldId="271"/>
            <ac:spMk id="3" creationId="{E7EC4EE7-F156-0D1E-2A24-86D424D9B1A3}"/>
          </ac:spMkLst>
        </pc:spChg>
        <pc:graphicFrameChg chg="mod">
          <ac:chgData name="Christopher Potter" userId="24ad2ef8db5e8a45" providerId="LiveId" clId="{10AB9FE2-9012-46EF-B18A-C87D5526F6EE}" dt="2026-05-19T07:58:23.723" v="197" actId="6549"/>
          <ac:graphicFrameMkLst>
            <pc:docMk/>
            <pc:sldMk cId="1592612494" sldId="271"/>
            <ac:graphicFrameMk id="4" creationId="{B2E2C9EA-1050-DDD4-0309-463899554CD7}"/>
          </ac:graphicFrameMkLst>
        </pc:graphicFrame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2031173016" sldId="271"/>
        </pc:sldMkLst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883991064" sldId="272"/>
        </pc:sldMkLst>
      </pc:sldChg>
      <pc:sldChg chg="modSp add">
        <pc:chgData name="Christopher Potter" userId="24ad2ef8db5e8a45" providerId="LiveId" clId="{10AB9FE2-9012-46EF-B18A-C87D5526F6EE}" dt="2026-05-19T07:59:27.567" v="226" actId="6549"/>
        <pc:sldMkLst>
          <pc:docMk/>
          <pc:sldMk cId="3224499371" sldId="272"/>
        </pc:sldMkLst>
        <pc:spChg chg="mod">
          <ac:chgData name="Christopher Potter" userId="24ad2ef8db5e8a45" providerId="LiveId" clId="{10AB9FE2-9012-46EF-B18A-C87D5526F6EE}" dt="2026-05-19T07:59:27.567" v="226" actId="6549"/>
          <ac:spMkLst>
            <pc:docMk/>
            <pc:sldMk cId="3224499371" sldId="272"/>
            <ac:spMk id="3" creationId="{97A62F20-8D17-CEDB-4101-2E9C8C38B53F}"/>
          </ac:spMkLst>
        </pc:spChg>
        <pc:graphicFrameChg chg="mod">
          <ac:chgData name="Christopher Potter" userId="24ad2ef8db5e8a45" providerId="LiveId" clId="{10AB9FE2-9012-46EF-B18A-C87D5526F6EE}" dt="2026-05-19T07:59:07.318" v="220" actId="6549"/>
          <ac:graphicFrameMkLst>
            <pc:docMk/>
            <pc:sldMk cId="3224499371" sldId="272"/>
            <ac:graphicFrameMk id="4" creationId="{D83E383A-A586-ABB8-FB0B-349302D06040}"/>
          </ac:graphicFrameMkLst>
        </pc:graphicFrameChg>
      </pc:sldChg>
      <pc:sldChg chg="delSp modSp add mod">
        <pc:chgData name="Christopher Potter" userId="24ad2ef8db5e8a45" providerId="LiveId" clId="{10AB9FE2-9012-46EF-B18A-C87D5526F6EE}" dt="2026-05-19T08:00:30.164" v="275" actId="20577"/>
        <pc:sldMkLst>
          <pc:docMk/>
          <pc:sldMk cId="2580565499" sldId="273"/>
        </pc:sldMkLst>
        <pc:spChg chg="mod">
          <ac:chgData name="Christopher Potter" userId="24ad2ef8db5e8a45" providerId="LiveId" clId="{10AB9FE2-9012-46EF-B18A-C87D5526F6EE}" dt="2026-05-19T08:00:24.259" v="268" actId="20577"/>
          <ac:spMkLst>
            <pc:docMk/>
            <pc:sldMk cId="2580565499" sldId="273"/>
            <ac:spMk id="2" creationId="{B2B82833-777E-EB02-72B5-EFDB387FFE76}"/>
          </ac:spMkLst>
        </pc:spChg>
        <pc:spChg chg="mod">
          <ac:chgData name="Christopher Potter" userId="24ad2ef8db5e8a45" providerId="LiveId" clId="{10AB9FE2-9012-46EF-B18A-C87D5526F6EE}" dt="2026-05-19T08:00:30.164" v="275" actId="20577"/>
          <ac:spMkLst>
            <pc:docMk/>
            <pc:sldMk cId="2580565499" sldId="273"/>
            <ac:spMk id="3" creationId="{97AAE538-BA4A-4552-EB7B-6B50FBE85D7E}"/>
          </ac:spMkLst>
        </pc:spChg>
        <pc:graphicFrameChg chg="del">
          <ac:chgData name="Christopher Potter" userId="24ad2ef8db5e8a45" providerId="LiveId" clId="{10AB9FE2-9012-46EF-B18A-C87D5526F6EE}" dt="2026-05-19T07:59:39.928" v="227" actId="478"/>
          <ac:graphicFrameMkLst>
            <pc:docMk/>
            <pc:sldMk cId="2580565499" sldId="273"/>
            <ac:graphicFrameMk id="4" creationId="{DE22CBFD-DB0B-3304-E5BD-3E4CD9D3A86A}"/>
          </ac:graphicFrameMkLst>
        </pc:graphicFrame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3432196350" sldId="273"/>
        </pc:sldMkLst>
      </pc:sldChg>
      <pc:sldChg chg="modSp add mod ord">
        <pc:chgData name="Christopher Potter" userId="24ad2ef8db5e8a45" providerId="LiveId" clId="{10AB9FE2-9012-46EF-B18A-C87D5526F6EE}" dt="2026-05-19T08:02:11.368" v="336"/>
        <pc:sldMkLst>
          <pc:docMk/>
          <pc:sldMk cId="462583693" sldId="274"/>
        </pc:sldMkLst>
        <pc:spChg chg="mod">
          <ac:chgData name="Christopher Potter" userId="24ad2ef8db5e8a45" providerId="LiveId" clId="{10AB9FE2-9012-46EF-B18A-C87D5526F6EE}" dt="2026-05-19T08:01:54.678" v="333" actId="12"/>
          <ac:spMkLst>
            <pc:docMk/>
            <pc:sldMk cId="462583693" sldId="274"/>
            <ac:spMk id="2" creationId="{604D4815-134A-41C3-0E5D-186203D0B820}"/>
          </ac:spMkLst>
        </pc:spChg>
        <pc:spChg chg="mod">
          <ac:chgData name="Christopher Potter" userId="24ad2ef8db5e8a45" providerId="LiveId" clId="{10AB9FE2-9012-46EF-B18A-C87D5526F6EE}" dt="2026-05-19T08:01:29.108" v="326" actId="6549"/>
          <ac:spMkLst>
            <pc:docMk/>
            <pc:sldMk cId="462583693" sldId="274"/>
            <ac:spMk id="3" creationId="{02A08311-AA15-AD46-E7BD-A520B2622CE9}"/>
          </ac:spMkLst>
        </pc:sp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1737325270" sldId="274"/>
        </pc:sldMkLst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883576091" sldId="275"/>
        </pc:sldMkLst>
      </pc:sldChg>
      <pc:sldChg chg="modSp add mod">
        <pc:chgData name="Christopher Potter" userId="24ad2ef8db5e8a45" providerId="LiveId" clId="{10AB9FE2-9012-46EF-B18A-C87D5526F6EE}" dt="2026-05-19T08:02:48.168" v="372" actId="20577"/>
        <pc:sldMkLst>
          <pc:docMk/>
          <pc:sldMk cId="1188900632" sldId="275"/>
        </pc:sldMkLst>
        <pc:spChg chg="mod">
          <ac:chgData name="Christopher Potter" userId="24ad2ef8db5e8a45" providerId="LiveId" clId="{10AB9FE2-9012-46EF-B18A-C87D5526F6EE}" dt="2026-05-19T08:02:44.809" v="368"/>
          <ac:spMkLst>
            <pc:docMk/>
            <pc:sldMk cId="1188900632" sldId="275"/>
            <ac:spMk id="2" creationId="{81837F8F-F60A-2A37-26AE-FB44EE3193F7}"/>
          </ac:spMkLst>
        </pc:spChg>
        <pc:spChg chg="mod">
          <ac:chgData name="Christopher Potter" userId="24ad2ef8db5e8a45" providerId="LiveId" clId="{10AB9FE2-9012-46EF-B18A-C87D5526F6EE}" dt="2026-05-19T08:02:48.168" v="372" actId="20577"/>
          <ac:spMkLst>
            <pc:docMk/>
            <pc:sldMk cId="1188900632" sldId="275"/>
            <ac:spMk id="3" creationId="{52B5B5B6-8928-9603-6008-CE37869DAC7B}"/>
          </ac:spMkLst>
        </pc:spChg>
      </pc:sldChg>
      <pc:sldChg chg="modSp add mod">
        <pc:chgData name="Christopher Potter" userId="24ad2ef8db5e8a45" providerId="LiveId" clId="{10AB9FE2-9012-46EF-B18A-C87D5526F6EE}" dt="2026-05-19T08:03:24.494" v="405" actId="20577"/>
        <pc:sldMkLst>
          <pc:docMk/>
          <pc:sldMk cId="399043868" sldId="276"/>
        </pc:sldMkLst>
        <pc:spChg chg="mod">
          <ac:chgData name="Christopher Potter" userId="24ad2ef8db5e8a45" providerId="LiveId" clId="{10AB9FE2-9012-46EF-B18A-C87D5526F6EE}" dt="2026-05-19T08:03:17.728" v="399" actId="6549"/>
          <ac:spMkLst>
            <pc:docMk/>
            <pc:sldMk cId="399043868" sldId="276"/>
            <ac:spMk id="2" creationId="{AA15D995-1C2D-0A7E-1728-A6BBF318F076}"/>
          </ac:spMkLst>
        </pc:spChg>
        <pc:spChg chg="mod">
          <ac:chgData name="Christopher Potter" userId="24ad2ef8db5e8a45" providerId="LiveId" clId="{10AB9FE2-9012-46EF-B18A-C87D5526F6EE}" dt="2026-05-19T08:03:24.494" v="405" actId="20577"/>
          <ac:spMkLst>
            <pc:docMk/>
            <pc:sldMk cId="399043868" sldId="276"/>
            <ac:spMk id="3" creationId="{88BBE1F4-2B36-5368-46BE-725F9B20686C}"/>
          </ac:spMkLst>
        </pc:sp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3546938944" sldId="276"/>
        </pc:sldMkLst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872539445" sldId="277"/>
        </pc:sldMkLst>
      </pc:sldChg>
      <pc:sldChg chg="modSp add mod">
        <pc:chgData name="Christopher Potter" userId="24ad2ef8db5e8a45" providerId="LiveId" clId="{10AB9FE2-9012-46EF-B18A-C87D5526F6EE}" dt="2026-05-19T08:04:26.820" v="451" actId="20577"/>
        <pc:sldMkLst>
          <pc:docMk/>
          <pc:sldMk cId="3730559886" sldId="277"/>
        </pc:sldMkLst>
        <pc:spChg chg="mod">
          <ac:chgData name="Christopher Potter" userId="24ad2ef8db5e8a45" providerId="LiveId" clId="{10AB9FE2-9012-46EF-B18A-C87D5526F6EE}" dt="2026-05-19T08:04:11.038" v="439" actId="6549"/>
          <ac:spMkLst>
            <pc:docMk/>
            <pc:sldMk cId="3730559886" sldId="277"/>
            <ac:spMk id="2" creationId="{CE403194-3F75-CF7A-25AC-7C16ED1D1B03}"/>
          </ac:spMkLst>
        </pc:spChg>
        <pc:spChg chg="mod">
          <ac:chgData name="Christopher Potter" userId="24ad2ef8db5e8a45" providerId="LiveId" clId="{10AB9FE2-9012-46EF-B18A-C87D5526F6EE}" dt="2026-05-19T08:04:26.820" v="451" actId="20577"/>
          <ac:spMkLst>
            <pc:docMk/>
            <pc:sldMk cId="3730559886" sldId="277"/>
            <ac:spMk id="3" creationId="{59BDA61A-F3D3-7E6E-09E4-6F9C2CA775B9}"/>
          </ac:spMkLst>
        </pc:spChg>
      </pc:sldChg>
      <pc:sldChg chg="modSp add mod">
        <pc:chgData name="Christopher Potter" userId="24ad2ef8db5e8a45" providerId="LiveId" clId="{10AB9FE2-9012-46EF-B18A-C87D5526F6EE}" dt="2026-05-19T08:05:45.188" v="532" actId="20577"/>
        <pc:sldMkLst>
          <pc:docMk/>
          <pc:sldMk cId="1049766389" sldId="278"/>
        </pc:sldMkLst>
        <pc:spChg chg="mod">
          <ac:chgData name="Christopher Potter" userId="24ad2ef8db5e8a45" providerId="LiveId" clId="{10AB9FE2-9012-46EF-B18A-C87D5526F6EE}" dt="2026-05-19T08:05:26.459" v="527" actId="6549"/>
          <ac:spMkLst>
            <pc:docMk/>
            <pc:sldMk cId="1049766389" sldId="278"/>
            <ac:spMk id="2" creationId="{0568EA79-D773-3C1F-D22A-CC1BE4A6DA8C}"/>
          </ac:spMkLst>
        </pc:spChg>
        <pc:spChg chg="mod">
          <ac:chgData name="Christopher Potter" userId="24ad2ef8db5e8a45" providerId="LiveId" clId="{10AB9FE2-9012-46EF-B18A-C87D5526F6EE}" dt="2026-05-19T08:05:45.188" v="532" actId="20577"/>
          <ac:spMkLst>
            <pc:docMk/>
            <pc:sldMk cId="1049766389" sldId="278"/>
            <ac:spMk id="3" creationId="{78D07A22-F75B-3955-E2F9-5370C502A138}"/>
          </ac:spMkLst>
        </pc:sp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3788034771" sldId="278"/>
        </pc:sldMkLst>
      </pc:sldChg>
      <pc:sldChg chg="modSp add mod">
        <pc:chgData name="Christopher Potter" userId="24ad2ef8db5e8a45" providerId="LiveId" clId="{10AB9FE2-9012-46EF-B18A-C87D5526F6EE}" dt="2026-05-19T08:06:21.870" v="565" actId="20577"/>
        <pc:sldMkLst>
          <pc:docMk/>
          <pc:sldMk cId="1350165809" sldId="279"/>
        </pc:sldMkLst>
        <pc:spChg chg="mod">
          <ac:chgData name="Christopher Potter" userId="24ad2ef8db5e8a45" providerId="LiveId" clId="{10AB9FE2-9012-46EF-B18A-C87D5526F6EE}" dt="2026-05-19T08:06:11.408" v="558" actId="20577"/>
          <ac:spMkLst>
            <pc:docMk/>
            <pc:sldMk cId="1350165809" sldId="279"/>
            <ac:spMk id="2" creationId="{96F7701C-D78D-4765-9D3F-AD917AEAF9C0}"/>
          </ac:spMkLst>
        </pc:spChg>
        <pc:spChg chg="mod">
          <ac:chgData name="Christopher Potter" userId="24ad2ef8db5e8a45" providerId="LiveId" clId="{10AB9FE2-9012-46EF-B18A-C87D5526F6EE}" dt="2026-05-19T08:06:21.870" v="565" actId="20577"/>
          <ac:spMkLst>
            <pc:docMk/>
            <pc:sldMk cId="1350165809" sldId="279"/>
            <ac:spMk id="3" creationId="{71D7B7A2-9524-CB9C-8C13-09528978147E}"/>
          </ac:spMkLst>
        </pc:sp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2515789323" sldId="279"/>
        </pc:sldMkLst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2031372918" sldId="280"/>
        </pc:sldMkLst>
      </pc:sldChg>
      <pc:sldChg chg="modSp add mod">
        <pc:chgData name="Christopher Potter" userId="24ad2ef8db5e8a45" providerId="LiveId" clId="{10AB9FE2-9012-46EF-B18A-C87D5526F6EE}" dt="2026-05-19T08:07:39.552" v="629" actId="20577"/>
        <pc:sldMkLst>
          <pc:docMk/>
          <pc:sldMk cId="3106179944" sldId="280"/>
        </pc:sldMkLst>
        <pc:spChg chg="mod">
          <ac:chgData name="Christopher Potter" userId="24ad2ef8db5e8a45" providerId="LiveId" clId="{10AB9FE2-9012-46EF-B18A-C87D5526F6EE}" dt="2026-05-19T08:07:39.552" v="629" actId="20577"/>
          <ac:spMkLst>
            <pc:docMk/>
            <pc:sldMk cId="3106179944" sldId="280"/>
            <ac:spMk id="2" creationId="{D9E9D467-9A2A-4C78-C8A8-0930BB38D2A5}"/>
          </ac:spMkLst>
        </pc:spChg>
        <pc:spChg chg="mod">
          <ac:chgData name="Christopher Potter" userId="24ad2ef8db5e8a45" providerId="LiveId" clId="{10AB9FE2-9012-46EF-B18A-C87D5526F6EE}" dt="2026-05-19T08:07:32.720" v="625" actId="20577"/>
          <ac:spMkLst>
            <pc:docMk/>
            <pc:sldMk cId="3106179944" sldId="280"/>
            <ac:spMk id="3" creationId="{7213127D-96A8-AF07-6318-41A17F93DE1B}"/>
          </ac:spMkLst>
        </pc:spChg>
      </pc:sldChg>
      <pc:sldChg chg="modSp add mod">
        <pc:chgData name="Christopher Potter" userId="24ad2ef8db5e8a45" providerId="LiveId" clId="{10AB9FE2-9012-46EF-B18A-C87D5526F6EE}" dt="2026-05-19T08:08:34.674" v="649" actId="20577"/>
        <pc:sldMkLst>
          <pc:docMk/>
          <pc:sldMk cId="513907073" sldId="281"/>
        </pc:sldMkLst>
        <pc:spChg chg="mod">
          <ac:chgData name="Christopher Potter" userId="24ad2ef8db5e8a45" providerId="LiveId" clId="{10AB9FE2-9012-46EF-B18A-C87D5526F6EE}" dt="2026-05-19T08:08:19.218" v="646" actId="6549"/>
          <ac:spMkLst>
            <pc:docMk/>
            <pc:sldMk cId="513907073" sldId="281"/>
            <ac:spMk id="2" creationId="{DFD21A03-3D07-2A02-EAA5-FF2F10FE9088}"/>
          </ac:spMkLst>
        </pc:spChg>
        <pc:spChg chg="mod">
          <ac:chgData name="Christopher Potter" userId="24ad2ef8db5e8a45" providerId="LiveId" clId="{10AB9FE2-9012-46EF-B18A-C87D5526F6EE}" dt="2026-05-19T08:08:34.674" v="649" actId="20577"/>
          <ac:spMkLst>
            <pc:docMk/>
            <pc:sldMk cId="513907073" sldId="281"/>
            <ac:spMk id="3" creationId="{D6413303-9214-326A-75C6-A9270CFAE2C9}"/>
          </ac:spMkLst>
        </pc:sp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1118344438" sldId="281"/>
        </pc:sldMkLst>
      </pc:sldChg>
      <pc:sldChg chg="modSp add mod">
        <pc:chgData name="Christopher Potter" userId="24ad2ef8db5e8a45" providerId="LiveId" clId="{10AB9FE2-9012-46EF-B18A-C87D5526F6EE}" dt="2026-05-19T08:10:08.648" v="765" actId="20577"/>
        <pc:sldMkLst>
          <pc:docMk/>
          <pc:sldMk cId="855425625" sldId="282"/>
        </pc:sldMkLst>
        <pc:spChg chg="mod">
          <ac:chgData name="Christopher Potter" userId="24ad2ef8db5e8a45" providerId="LiveId" clId="{10AB9FE2-9012-46EF-B18A-C87D5526F6EE}" dt="2026-05-19T08:09:54.278" v="760" actId="404"/>
          <ac:spMkLst>
            <pc:docMk/>
            <pc:sldMk cId="855425625" sldId="282"/>
            <ac:spMk id="2" creationId="{B7AEFE2D-2D18-93C5-5D80-B3714366AEBC}"/>
          </ac:spMkLst>
        </pc:spChg>
        <pc:spChg chg="mod">
          <ac:chgData name="Christopher Potter" userId="24ad2ef8db5e8a45" providerId="LiveId" clId="{10AB9FE2-9012-46EF-B18A-C87D5526F6EE}" dt="2026-05-19T08:10:08.648" v="765" actId="20577"/>
          <ac:spMkLst>
            <pc:docMk/>
            <pc:sldMk cId="855425625" sldId="282"/>
            <ac:spMk id="3" creationId="{33272B97-2D66-CE56-208F-3ADB64D01C96}"/>
          </ac:spMkLst>
        </pc:spChg>
      </pc:sldChg>
      <pc:sldChg chg="del">
        <pc:chgData name="Christopher Potter" userId="24ad2ef8db5e8a45" providerId="LiveId" clId="{10AB9FE2-9012-46EF-B18A-C87D5526F6EE}" dt="2026-05-19T07:54:10.023" v="0" actId="47"/>
        <pc:sldMkLst>
          <pc:docMk/>
          <pc:sldMk cId="264378644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A64A1-29BC-59BF-90EB-440FF7FA7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C75FF2-49BF-D432-1704-3C5F70F61D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EC4EE7-F156-0D1E-2A24-86D424D9B1A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0.022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EC4EE7-F156-0D1E-2A24-86D424D9B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2E2C9EA-1050-DDD4-0309-463899554C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4312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6.02−5.998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2E2C9EA-1050-DDD4-0309-463899554C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4312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26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D2B7D-3AD6-70BD-B6A5-D0D463679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8C58E1-4210-21D4-09DB-54A514D876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A62F20-8D17-CEDB-4101-2E9C8C38B5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A62F20-8D17-CEDB-4101-2E9C8C38B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3E383A-A586-ABB8-FB0B-349302D060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87949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−9.876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3E383A-A586-ABB8-FB0B-349302D060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387949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44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6C86B-8EDF-C66C-3E2E-E1B15C19E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B82833-777E-EB02-72B5-EFDB387FFE7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bottle contains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of water.</a:t>
                </a:r>
              </a:p>
              <a:p>
                <a:r>
                  <a:rPr lang="en-GB" sz="5400" dirty="0"/>
                  <a:t>You drink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0.35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.</a:t>
                </a:r>
              </a:p>
              <a:p>
                <a:r>
                  <a:rPr lang="en-GB" sz="5400" dirty="0"/>
                  <a:t>How much water is left?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2B82833-777E-EB02-72B5-EFDB387FF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AAE538-BA4A-4552-EB7B-6B50FBE85D7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1.15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AAE538-BA4A-4552-EB7B-6B50FBE85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5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C99F-2BBB-7E4E-653D-4F8BD389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4D4815-134A-41C3-0E5D-186203D0B82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runner completes </a:t>
                </a:r>
                <a:endParaRPr lang="en-GB" sz="4800" i="1" dirty="0">
                  <a:latin typeface="Cambria Math" panose="02040503050406030204" pitchFamily="18" charset="0"/>
                </a:endParaRP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4.2 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in the morning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3.85 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in the afternoon</a:t>
                </a:r>
              </a:p>
              <a:p>
                <a:r>
                  <a:rPr lang="en-GB" sz="4800" dirty="0"/>
                  <a:t>How far did they run in total?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4D4815-134A-41C3-0E5D-186203D0B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A08311-AA15-AD46-E7BD-A520B2622CE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8.05 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A08311-AA15-AD46-E7BD-A520B2622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5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719BD-30E7-430B-4A08-4E200F4AA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837F8F-F60A-2A37-26AE-FB44EE3193F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pencil costs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£1.29</m:t>
                    </m:r>
                  </m:oMath>
                </a14:m>
                <a:r>
                  <a:rPr lang="en-GB" sz="5400" dirty="0"/>
                  <a:t> and you pay with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£2</m:t>
                    </m:r>
                  </m:oMath>
                </a14:m>
                <a:r>
                  <a:rPr lang="en-GB" sz="5400" dirty="0"/>
                  <a:t>.</a:t>
                </a:r>
              </a:p>
              <a:p>
                <a:r>
                  <a:rPr lang="en-GB" sz="5400" dirty="0"/>
                  <a:t>How much change do you get?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1837F8F-F60A-2A37-26AE-FB44EE3193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2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B5B5B6-8928-9603-6008-CE37869DAC7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£0.71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B5B5B6-8928-9603-6008-CE37869DA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9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3AAE-6D6F-8BD6-977C-ED6A1C6D0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15D995-1C2D-0A7E-1728-A6BBF318F0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A rope is 6.5 m long. You cut off 2.07 m.</a:t>
            </a:r>
          </a:p>
          <a:p>
            <a:r>
              <a:rPr lang="en-GB" sz="5400" dirty="0"/>
              <a:t>How much rope is left?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BBE1F4-2B36-5368-46BE-725F9B20686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4.43 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8BBE1F4-2B36-5368-46BE-725F9B206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A26CB-FF33-84A4-5A18-5DA4DF12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03194-3F75-CF7A-25AC-7C16ED1D1B0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jug has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in it.</a:t>
                </a:r>
              </a:p>
              <a:p>
                <a:r>
                  <a:rPr lang="en-GB" sz="5400" dirty="0"/>
                  <a:t>You pour in another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0.125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.</a:t>
                </a:r>
              </a:p>
              <a:p>
                <a:r>
                  <a:rPr lang="en-GB" sz="5400" dirty="0"/>
                  <a:t>How much liquid is in the jug?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03194-3F75-CF7A-25AC-7C16ED1D1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BDA61A-F3D3-7E6E-09E4-6F9C2CA775B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0.875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BDA61A-F3D3-7E6E-09E4-6F9C2CA77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5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CEC65-C854-68EF-1D12-340C6F14A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68EA79-D773-3C1F-D22A-CC1BE4A6DA8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You and a friend  share a taxi journey costing £8.40.</a:t>
                </a:r>
              </a:p>
              <a:p>
                <a:r>
                  <a:rPr lang="en-GB" sz="5400" dirty="0"/>
                  <a:t>You pay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£5.75</m:t>
                    </m:r>
                  </m:oMath>
                </a14:m>
                <a:r>
                  <a:rPr lang="en-GB" sz="5400" dirty="0"/>
                  <a:t>. How much does your friend pay?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68EA79-D773-3C1F-D22A-CC1BE4A6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D07A22-F75B-3955-E2F9-5370C502A13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£2.65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D07A22-F75B-3955-E2F9-5370C502A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4581C-38BC-69D7-2C53-19DAFB9E8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F7701C-D78D-4765-9D3F-AD917AEAF9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A phone battery is at 78%.</a:t>
            </a:r>
          </a:p>
          <a:p>
            <a:r>
              <a:rPr lang="en-GB" sz="5400" dirty="0"/>
              <a:t>It drops to 63.4%.</a:t>
            </a:r>
          </a:p>
          <a:p>
            <a:r>
              <a:rPr lang="en-GB" sz="5400" dirty="0"/>
              <a:t>What is the decrease?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D7B7A2-9524-CB9C-8C13-09528978147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14.6%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D7B7A2-9524-CB9C-8C13-095289781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1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84F9-726D-C27C-41E6-807404C4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E9D467-9A2A-4C78-C8A8-0930BB38D2A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cyclist rides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12.5 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5400" dirty="0"/>
                  <a:t> on Monday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9.78 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5400" dirty="0"/>
                  <a:t> on Tuesday</a:t>
                </a:r>
              </a:p>
              <a:p>
                <a:r>
                  <a:rPr lang="en-GB" sz="5400" dirty="0"/>
                  <a:t>How much more do they ride on Monday?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E9D467-9A2A-4C78-C8A8-0930BB38D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1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13127D-96A8-AF07-6318-41A17F93DE1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2.72 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13127D-96A8-AF07-6318-41A17F93D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1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56061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7+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AC1E475-B6A1-3824-8754-311AAA3651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056061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BFEF4-AAAD-ABA3-0331-618935EC3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D21A03-3D07-2A02-EAA5-FF2F10FE908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cyclist rides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12.5 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5400" dirty="0"/>
                  <a:t> on Monday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9.78 </m:t>
                    </m:r>
                    <m:r>
                      <a:rPr lang="en-GB" sz="54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5400" dirty="0"/>
                  <a:t> on Tuesday</a:t>
                </a:r>
              </a:p>
              <a:p>
                <a:r>
                  <a:rPr lang="en-GB" sz="5400" dirty="0"/>
                  <a:t>How much do they ride in total?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D21A03-3D07-2A02-EAA5-FF2F10FE9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413303-9214-326A-75C6-A9270CFAE2C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6413303-9214-326A-75C6-A9270CFAE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9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BF91-D63A-B093-4152-4B7366AC9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AEFE2D-2D18-93C5-5D80-B3714366AEB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cyclist rides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12.5 </m:t>
                    </m:r>
                    <m:r>
                      <a:rPr lang="en-GB" sz="48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on Monday</a:t>
                </a:r>
              </a:p>
              <a:p>
                <a:pPr marL="685800" indent="-6858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9.78 </m:t>
                    </m:r>
                    <m:r>
                      <a:rPr lang="en-GB" sz="4800" i="1" dirty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on Tuesday</a:t>
                </a:r>
              </a:p>
              <a:p>
                <a:r>
                  <a:rPr lang="en-GB" sz="4800" dirty="0"/>
                  <a:t>After Wednesday, they’ve rode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32.46 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in total.</a:t>
                </a:r>
              </a:p>
              <a:p>
                <a:r>
                  <a:rPr lang="en-GB" sz="4800" dirty="0"/>
                  <a:t>How far did they ride on Wednesday?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7AEFE2D-2D18-93C5-5D80-B3714366A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2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272B97-2D66-CE56-208F-3ADB64D01C9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10.18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272B97-2D66-CE56-208F-3ADB64D01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4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58CA1-91C5-B999-8647-D59518EB4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7A110-EE8A-B0E5-E078-BDDBE98026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B015E8-37DD-4E6D-F102-4E6474C27C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B015E8-37DD-4E6D-F102-4E6474C27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3597CA-032E-127E-442A-FD000EF909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1358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1.2−0.87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C3597CA-032E-127E-442A-FD000EF909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1358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84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3F4C7-F202-A18D-9E7C-63D91DCB9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44095-F3F4-7DA7-6230-8A55E952FC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515CFC-D5C9-6E88-AC00-1132F998462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2.945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515CFC-D5C9-6E88-AC00-1132F9984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0762670-EEAA-F749-740A-0B341EE07F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67682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2.345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0762670-EEAA-F749-740A-0B341EE07F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67682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31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49ABC-0808-65EC-D515-07091D84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156CC-1194-E67C-91D8-0FFEE438CE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E1FD8A-D5A7-784A-63AF-3839729FB5E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E1FD8A-D5A7-784A-63AF-3839729FB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BC5A5B1-8451-68DE-F1B0-85EEAE7E41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59979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3.01−2.456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BC5A5B1-8451-68DE-F1B0-85EEAE7E41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59979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74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5D417-95C5-5277-68D4-2DE1D69DE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6306C-D68F-EF63-181D-6A21F946323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E42546-8B14-66E2-065E-C50C49F58CD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</m:t>
                      </m:r>
                      <m:r>
                        <a:rPr lang="en-GB" sz="8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037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7E42546-8B14-66E2-065E-C50C49F58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054EC18-246C-18BF-DFE1-825C159004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52913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957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054EC18-246C-18BF-DFE1-825C159004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152913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537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04149-21D5-8CB6-03B3-9E4AD45FC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1FC98F-8492-DD73-ED41-CC9FB4E839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A7B28F-AB7B-3C16-E392-066D55B5A88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2.722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A7B28F-AB7B-3C16-E392-066D55B5A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228968-8173-58A4-6683-8155B390C0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10246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5.4−2.678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228968-8173-58A4-6683-8155B390C0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410246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84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4E26B-9454-67E4-34D5-A76B74F9B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5766C-947A-6DB9-BC92-A263A62044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F3E03C-CB1A-78E8-4C68-5D39991F806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1.395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F3E03C-CB1A-78E8-4C68-5D39991F8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A4496B0-DA36-D9D3-41F4-75E7676CAB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0000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0.305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1.09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A4496B0-DA36-D9D3-41F4-75E7676CAB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10000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25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FC5AD-855D-111D-C760-2068C314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2C9AF-FD44-9A11-C465-80769ED7CF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DC267-A5E9-57D1-B98B-E016820302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DC267-A5E9-57D1-B98B-E01682030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3D76C8F-085E-B99D-E467-39D3423313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7546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7.003−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3D76C8F-085E-B99D-E467-39D3423313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75462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52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43</TotalTime>
  <Words>284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2026-05-19T08:10:13Z</dcterms:modified>
</cp:coreProperties>
</file>