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delSld modSld">
      <pc:chgData name="Christopher Potter" userId="24ad2ef8db5e8a45" providerId="LiveId" clId="{10AB9FE2-9012-46EF-B18A-C87D5526F6EE}" dt="2026-05-18T14:08:01.299" v="250" actId="20577"/>
      <pc:docMkLst>
        <pc:docMk/>
      </pc:docMkLst>
      <pc:sldChg chg="modSp mod">
        <pc:chgData name="Christopher Potter" userId="24ad2ef8db5e8a45" providerId="LiveId" clId="{10AB9FE2-9012-46EF-B18A-C87D5526F6EE}" dt="2026-05-18T14:08:01.299" v="250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18T14:08:01.299" v="250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addSp modSp mod">
        <pc:chgData name="Christopher Potter" userId="24ad2ef8db5e8a45" providerId="LiveId" clId="{10AB9FE2-9012-46EF-B18A-C87D5526F6EE}" dt="2026-05-18T14:01:35.045" v="22" actId="6549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18T14:01:12.199" v="11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18T14:01:35.045" v="22" actId="6549"/>
          <ac:spMkLst>
            <pc:docMk/>
            <pc:sldMk cId="2091781012" sldId="263"/>
            <ac:spMk id="3" creationId="{59C67E23-B462-870D-6D4B-7F8B0A059A0A}"/>
          </ac:spMkLst>
        </pc:spChg>
        <pc:graphicFrameChg chg="add mod">
          <ac:chgData name="Christopher Potter" userId="24ad2ef8db5e8a45" providerId="LiveId" clId="{10AB9FE2-9012-46EF-B18A-C87D5526F6EE}" dt="2026-05-18T14:01:30.264" v="18" actId="20577"/>
          <ac:graphicFrameMkLst>
            <pc:docMk/>
            <pc:sldMk cId="2091781012" sldId="263"/>
            <ac:graphicFrameMk id="4" creationId="{4AC1E475-B6A1-3824-8754-311AAA36511C}"/>
          </ac:graphicFrameMkLst>
        </pc:graphicFrameChg>
      </pc:sldChg>
      <pc:sldChg chg="modSp add">
        <pc:chgData name="Christopher Potter" userId="24ad2ef8db5e8a45" providerId="LiveId" clId="{10AB9FE2-9012-46EF-B18A-C87D5526F6EE}" dt="2026-05-18T14:01:52.256" v="51" actId="6549"/>
        <pc:sldMkLst>
          <pc:docMk/>
          <pc:sldMk cId="244083692" sldId="264"/>
        </pc:sldMkLst>
        <pc:spChg chg="mod">
          <ac:chgData name="Christopher Potter" userId="24ad2ef8db5e8a45" providerId="LiveId" clId="{10AB9FE2-9012-46EF-B18A-C87D5526F6EE}" dt="2026-05-18T14:01:52.256" v="51" actId="6549"/>
          <ac:spMkLst>
            <pc:docMk/>
            <pc:sldMk cId="244083692" sldId="264"/>
            <ac:spMk id="3" creationId="{0FC88031-C24D-C01B-901D-6F388B0FAB93}"/>
          </ac:spMkLst>
        </pc:spChg>
        <pc:graphicFrameChg chg="mod">
          <ac:chgData name="Christopher Potter" userId="24ad2ef8db5e8a45" providerId="LiveId" clId="{10AB9FE2-9012-46EF-B18A-C87D5526F6EE}" dt="2026-05-18T14:01:49.810" v="49" actId="6549"/>
          <ac:graphicFrameMkLst>
            <pc:docMk/>
            <pc:sldMk cId="244083692" sldId="264"/>
            <ac:graphicFrameMk id="4" creationId="{C8C6415A-197C-AA8B-C8D7-D0559D389687}"/>
          </ac:graphicFrameMkLst>
        </pc:graphicFrameChg>
      </pc:sldChg>
      <pc:sldChg chg="del">
        <pc:chgData name="Christopher Potter" userId="24ad2ef8db5e8a45" providerId="LiveId" clId="{10AB9FE2-9012-46EF-B18A-C87D5526F6EE}" dt="2026-05-18T14:00:03.408" v="0" actId="47"/>
        <pc:sldMkLst>
          <pc:docMk/>
          <pc:sldMk cId="3665082443" sldId="264"/>
        </pc:sldMkLst>
      </pc:sldChg>
      <pc:sldChg chg="del">
        <pc:chgData name="Christopher Potter" userId="24ad2ef8db5e8a45" providerId="LiveId" clId="{10AB9FE2-9012-46EF-B18A-C87D5526F6EE}" dt="2026-05-18T14:00:03.408" v="0" actId="47"/>
        <pc:sldMkLst>
          <pc:docMk/>
          <pc:sldMk cId="1299988305" sldId="265"/>
        </pc:sldMkLst>
      </pc:sldChg>
      <pc:sldChg chg="modSp add">
        <pc:chgData name="Christopher Potter" userId="24ad2ef8db5e8a45" providerId="LiveId" clId="{10AB9FE2-9012-46EF-B18A-C87D5526F6EE}" dt="2026-05-18T14:02:00.504" v="60" actId="6549"/>
        <pc:sldMkLst>
          <pc:docMk/>
          <pc:sldMk cId="3480052955" sldId="265"/>
        </pc:sldMkLst>
        <pc:spChg chg="mod">
          <ac:chgData name="Christopher Potter" userId="24ad2ef8db5e8a45" providerId="LiveId" clId="{10AB9FE2-9012-46EF-B18A-C87D5526F6EE}" dt="2026-05-18T14:02:00.504" v="60" actId="6549"/>
          <ac:spMkLst>
            <pc:docMk/>
            <pc:sldMk cId="3480052955" sldId="265"/>
            <ac:spMk id="3" creationId="{0853544F-4F08-C322-A5E6-0F557CACC8FB}"/>
          </ac:spMkLst>
        </pc:spChg>
        <pc:graphicFrameChg chg="mod">
          <ac:chgData name="Christopher Potter" userId="24ad2ef8db5e8a45" providerId="LiveId" clId="{10AB9FE2-9012-46EF-B18A-C87D5526F6EE}" dt="2026-05-18T14:01:57.398" v="57" actId="6549"/>
          <ac:graphicFrameMkLst>
            <pc:docMk/>
            <pc:sldMk cId="3480052955" sldId="265"/>
            <ac:graphicFrameMk id="4" creationId="{97625B07-3374-48DA-564B-B73B26BA3116}"/>
          </ac:graphicFrameMkLst>
        </pc:graphicFrameChg>
      </pc:sldChg>
      <pc:sldChg chg="del">
        <pc:chgData name="Christopher Potter" userId="24ad2ef8db5e8a45" providerId="LiveId" clId="{10AB9FE2-9012-46EF-B18A-C87D5526F6EE}" dt="2026-05-18T14:00:03.408" v="0" actId="47"/>
        <pc:sldMkLst>
          <pc:docMk/>
          <pc:sldMk cId="2408554878" sldId="266"/>
        </pc:sldMkLst>
      </pc:sldChg>
      <pc:sldChg chg="modSp add">
        <pc:chgData name="Christopher Potter" userId="24ad2ef8db5e8a45" providerId="LiveId" clId="{10AB9FE2-9012-46EF-B18A-C87D5526F6EE}" dt="2026-05-18T14:02:18.298" v="80" actId="20577"/>
        <pc:sldMkLst>
          <pc:docMk/>
          <pc:sldMk cId="2934569240" sldId="266"/>
        </pc:sldMkLst>
        <pc:spChg chg="mod">
          <ac:chgData name="Christopher Potter" userId="24ad2ef8db5e8a45" providerId="LiveId" clId="{10AB9FE2-9012-46EF-B18A-C87D5526F6EE}" dt="2026-05-18T14:02:18.298" v="80" actId="20577"/>
          <ac:spMkLst>
            <pc:docMk/>
            <pc:sldMk cId="2934569240" sldId="266"/>
            <ac:spMk id="3" creationId="{6B7FD01C-D370-126E-D1E2-C44963206B08}"/>
          </ac:spMkLst>
        </pc:spChg>
        <pc:graphicFrameChg chg="mod">
          <ac:chgData name="Christopher Potter" userId="24ad2ef8db5e8a45" providerId="LiveId" clId="{10AB9FE2-9012-46EF-B18A-C87D5526F6EE}" dt="2026-05-18T14:02:15.509" v="79" actId="6549"/>
          <ac:graphicFrameMkLst>
            <pc:docMk/>
            <pc:sldMk cId="2934569240" sldId="266"/>
            <ac:graphicFrameMk id="4" creationId="{95D1D13A-4B4C-5175-5C18-B2AD3965AA59}"/>
          </ac:graphicFrameMkLst>
        </pc:graphicFrameChg>
      </pc:sldChg>
      <pc:sldChg chg="modSp add">
        <pc:chgData name="Christopher Potter" userId="24ad2ef8db5e8a45" providerId="LiveId" clId="{10AB9FE2-9012-46EF-B18A-C87D5526F6EE}" dt="2026-05-18T14:02:27.340" v="87" actId="6549"/>
        <pc:sldMkLst>
          <pc:docMk/>
          <pc:sldMk cId="826729845" sldId="267"/>
        </pc:sldMkLst>
        <pc:spChg chg="mod">
          <ac:chgData name="Christopher Potter" userId="24ad2ef8db5e8a45" providerId="LiveId" clId="{10AB9FE2-9012-46EF-B18A-C87D5526F6EE}" dt="2026-05-18T14:02:27.340" v="87" actId="6549"/>
          <ac:spMkLst>
            <pc:docMk/>
            <pc:sldMk cId="826729845" sldId="267"/>
            <ac:spMk id="3" creationId="{CDE08E8E-6A3F-3D87-B3BE-2ADBA84BA044}"/>
          </ac:spMkLst>
        </pc:spChg>
        <pc:graphicFrameChg chg="mod">
          <ac:chgData name="Christopher Potter" userId="24ad2ef8db5e8a45" providerId="LiveId" clId="{10AB9FE2-9012-46EF-B18A-C87D5526F6EE}" dt="2026-05-18T14:02:25.064" v="85" actId="6549"/>
          <ac:graphicFrameMkLst>
            <pc:docMk/>
            <pc:sldMk cId="826729845" sldId="267"/>
            <ac:graphicFrameMk id="4" creationId="{75698912-720D-7992-6523-2DD53D9284A1}"/>
          </ac:graphicFrameMkLst>
        </pc:graphicFrameChg>
      </pc:sldChg>
      <pc:sldChg chg="del">
        <pc:chgData name="Christopher Potter" userId="24ad2ef8db5e8a45" providerId="LiveId" clId="{10AB9FE2-9012-46EF-B18A-C87D5526F6EE}" dt="2026-05-18T14:00:03.408" v="0" actId="47"/>
        <pc:sldMkLst>
          <pc:docMk/>
          <pc:sldMk cId="2309885479" sldId="267"/>
        </pc:sldMkLst>
      </pc:sldChg>
      <pc:sldChg chg="del">
        <pc:chgData name="Christopher Potter" userId="24ad2ef8db5e8a45" providerId="LiveId" clId="{10AB9FE2-9012-46EF-B18A-C87D5526F6EE}" dt="2026-05-18T14:00:03.408" v="0" actId="47"/>
        <pc:sldMkLst>
          <pc:docMk/>
          <pc:sldMk cId="2115960901" sldId="268"/>
        </pc:sldMkLst>
      </pc:sldChg>
      <pc:sldChg chg="modSp add">
        <pc:chgData name="Christopher Potter" userId="24ad2ef8db5e8a45" providerId="LiveId" clId="{10AB9FE2-9012-46EF-B18A-C87D5526F6EE}" dt="2026-05-18T14:02:42.489" v="97" actId="20577"/>
        <pc:sldMkLst>
          <pc:docMk/>
          <pc:sldMk cId="3182300637" sldId="268"/>
        </pc:sldMkLst>
        <pc:spChg chg="mod">
          <ac:chgData name="Christopher Potter" userId="24ad2ef8db5e8a45" providerId="LiveId" clId="{10AB9FE2-9012-46EF-B18A-C87D5526F6EE}" dt="2026-05-18T14:02:42.489" v="97" actId="20577"/>
          <ac:spMkLst>
            <pc:docMk/>
            <pc:sldMk cId="3182300637" sldId="268"/>
            <ac:spMk id="3" creationId="{36F7E948-FF05-A391-06B7-8D0BB5DD45A0}"/>
          </ac:spMkLst>
        </pc:spChg>
        <pc:graphicFrameChg chg="mod">
          <ac:chgData name="Christopher Potter" userId="24ad2ef8db5e8a45" providerId="LiveId" clId="{10AB9FE2-9012-46EF-B18A-C87D5526F6EE}" dt="2026-05-18T14:02:39.932" v="96" actId="6549"/>
          <ac:graphicFrameMkLst>
            <pc:docMk/>
            <pc:sldMk cId="3182300637" sldId="268"/>
            <ac:graphicFrameMk id="4" creationId="{C59C3E04-04DA-A27B-5B69-608EB019A6AF}"/>
          </ac:graphicFrameMkLst>
        </pc:graphicFrameChg>
      </pc:sldChg>
      <pc:sldChg chg="modSp add">
        <pc:chgData name="Christopher Potter" userId="24ad2ef8db5e8a45" providerId="LiveId" clId="{10AB9FE2-9012-46EF-B18A-C87D5526F6EE}" dt="2026-05-18T14:02:50.872" v="106" actId="20577"/>
        <pc:sldMkLst>
          <pc:docMk/>
          <pc:sldMk cId="816896225" sldId="269"/>
        </pc:sldMkLst>
        <pc:spChg chg="mod">
          <ac:chgData name="Christopher Potter" userId="24ad2ef8db5e8a45" providerId="LiveId" clId="{10AB9FE2-9012-46EF-B18A-C87D5526F6EE}" dt="2026-05-18T14:02:50.872" v="106" actId="20577"/>
          <ac:spMkLst>
            <pc:docMk/>
            <pc:sldMk cId="816896225" sldId="269"/>
            <ac:spMk id="3" creationId="{AF99C01F-7CE9-6C61-D7DB-85D2967E6101}"/>
          </ac:spMkLst>
        </pc:spChg>
        <pc:graphicFrameChg chg="mod">
          <ac:chgData name="Christopher Potter" userId="24ad2ef8db5e8a45" providerId="LiveId" clId="{10AB9FE2-9012-46EF-B18A-C87D5526F6EE}" dt="2026-05-18T14:02:48.610" v="104" actId="20577"/>
          <ac:graphicFrameMkLst>
            <pc:docMk/>
            <pc:sldMk cId="816896225" sldId="269"/>
            <ac:graphicFrameMk id="4" creationId="{317CADF1-DDB6-7D97-CB43-7A4078DB7662}"/>
          </ac:graphicFrameMkLst>
        </pc:graphicFrameChg>
      </pc:sldChg>
      <pc:sldChg chg="del">
        <pc:chgData name="Christopher Potter" userId="24ad2ef8db5e8a45" providerId="LiveId" clId="{10AB9FE2-9012-46EF-B18A-C87D5526F6EE}" dt="2026-05-18T14:00:03.408" v="0" actId="47"/>
        <pc:sldMkLst>
          <pc:docMk/>
          <pc:sldMk cId="2502761033" sldId="269"/>
        </pc:sldMkLst>
      </pc:sldChg>
      <pc:sldChg chg="del">
        <pc:chgData name="Christopher Potter" userId="24ad2ef8db5e8a45" providerId="LiveId" clId="{10AB9FE2-9012-46EF-B18A-C87D5526F6EE}" dt="2026-05-18T14:00:03.408" v="0" actId="47"/>
        <pc:sldMkLst>
          <pc:docMk/>
          <pc:sldMk cId="487458661" sldId="270"/>
        </pc:sldMkLst>
      </pc:sldChg>
      <pc:sldChg chg="modSp add">
        <pc:chgData name="Christopher Potter" userId="24ad2ef8db5e8a45" providerId="LiveId" clId="{10AB9FE2-9012-46EF-B18A-C87D5526F6EE}" dt="2026-05-18T14:03:01.154" v="115" actId="20577"/>
        <pc:sldMkLst>
          <pc:docMk/>
          <pc:sldMk cId="1832792412" sldId="270"/>
        </pc:sldMkLst>
        <pc:spChg chg="mod">
          <ac:chgData name="Christopher Potter" userId="24ad2ef8db5e8a45" providerId="LiveId" clId="{10AB9FE2-9012-46EF-B18A-C87D5526F6EE}" dt="2026-05-18T14:03:01.154" v="115" actId="20577"/>
          <ac:spMkLst>
            <pc:docMk/>
            <pc:sldMk cId="1832792412" sldId="270"/>
            <ac:spMk id="3" creationId="{CFDBAC2B-F054-3907-B360-91292595D4AB}"/>
          </ac:spMkLst>
        </pc:spChg>
        <pc:graphicFrameChg chg="mod">
          <ac:chgData name="Christopher Potter" userId="24ad2ef8db5e8a45" providerId="LiveId" clId="{10AB9FE2-9012-46EF-B18A-C87D5526F6EE}" dt="2026-05-18T14:02:59.435" v="114" actId="20577"/>
          <ac:graphicFrameMkLst>
            <pc:docMk/>
            <pc:sldMk cId="1832792412" sldId="270"/>
            <ac:graphicFrameMk id="4" creationId="{A0D44892-493A-7DDB-111E-DECEECDF8FAF}"/>
          </ac:graphicFrameMkLst>
        </pc:graphicFrameChg>
      </pc:sldChg>
      <pc:sldChg chg="del">
        <pc:chgData name="Christopher Potter" userId="24ad2ef8db5e8a45" providerId="LiveId" clId="{10AB9FE2-9012-46EF-B18A-C87D5526F6EE}" dt="2026-05-18T14:00:03.408" v="0" actId="47"/>
        <pc:sldMkLst>
          <pc:docMk/>
          <pc:sldMk cId="1400050204" sldId="271"/>
        </pc:sldMkLst>
      </pc:sldChg>
      <pc:sldChg chg="modSp add">
        <pc:chgData name="Christopher Potter" userId="24ad2ef8db5e8a45" providerId="LiveId" clId="{10AB9FE2-9012-46EF-B18A-C87D5526F6EE}" dt="2026-05-18T14:03:11.308" v="123" actId="20577"/>
        <pc:sldMkLst>
          <pc:docMk/>
          <pc:sldMk cId="2031173016" sldId="271"/>
        </pc:sldMkLst>
        <pc:spChg chg="mod">
          <ac:chgData name="Christopher Potter" userId="24ad2ef8db5e8a45" providerId="LiveId" clId="{10AB9FE2-9012-46EF-B18A-C87D5526F6EE}" dt="2026-05-18T14:03:11.308" v="123" actId="20577"/>
          <ac:spMkLst>
            <pc:docMk/>
            <pc:sldMk cId="2031173016" sldId="271"/>
            <ac:spMk id="3" creationId="{9ED3D5C4-D2C3-55BB-9212-E24C4779852C}"/>
          </ac:spMkLst>
        </pc:spChg>
        <pc:graphicFrameChg chg="mod">
          <ac:chgData name="Christopher Potter" userId="24ad2ef8db5e8a45" providerId="LiveId" clId="{10AB9FE2-9012-46EF-B18A-C87D5526F6EE}" dt="2026-05-18T14:03:09.336" v="122" actId="6549"/>
          <ac:graphicFrameMkLst>
            <pc:docMk/>
            <pc:sldMk cId="2031173016" sldId="271"/>
            <ac:graphicFrameMk id="4" creationId="{70F73F04-A764-D59A-3AAD-295C56D4A2BA}"/>
          </ac:graphicFrameMkLst>
        </pc:graphicFrameChg>
      </pc:sldChg>
      <pc:sldChg chg="modSp add">
        <pc:chgData name="Christopher Potter" userId="24ad2ef8db5e8a45" providerId="LiveId" clId="{10AB9FE2-9012-46EF-B18A-C87D5526F6EE}" dt="2026-05-18T14:03:28.442" v="138" actId="20577"/>
        <pc:sldMkLst>
          <pc:docMk/>
          <pc:sldMk cId="883991064" sldId="272"/>
        </pc:sldMkLst>
        <pc:spChg chg="mod">
          <ac:chgData name="Christopher Potter" userId="24ad2ef8db5e8a45" providerId="LiveId" clId="{10AB9FE2-9012-46EF-B18A-C87D5526F6EE}" dt="2026-05-18T14:03:28.442" v="138" actId="20577"/>
          <ac:spMkLst>
            <pc:docMk/>
            <pc:sldMk cId="883991064" sldId="272"/>
            <ac:spMk id="3" creationId="{39A6DBFF-B363-DEBA-1574-91CE8773BCE1}"/>
          </ac:spMkLst>
        </pc:spChg>
        <pc:graphicFrameChg chg="mod">
          <ac:chgData name="Christopher Potter" userId="24ad2ef8db5e8a45" providerId="LiveId" clId="{10AB9FE2-9012-46EF-B18A-C87D5526F6EE}" dt="2026-05-18T14:03:25.745" v="136" actId="6549"/>
          <ac:graphicFrameMkLst>
            <pc:docMk/>
            <pc:sldMk cId="883991064" sldId="272"/>
            <ac:graphicFrameMk id="4" creationId="{DD0DBF2E-66AE-73C6-AD24-F614A635DDB5}"/>
          </ac:graphicFrameMkLst>
        </pc:graphicFrameChg>
      </pc:sldChg>
      <pc:sldChg chg="del">
        <pc:chgData name="Christopher Potter" userId="24ad2ef8db5e8a45" providerId="LiveId" clId="{10AB9FE2-9012-46EF-B18A-C87D5526F6EE}" dt="2026-05-18T14:00:03.408" v="0" actId="47"/>
        <pc:sldMkLst>
          <pc:docMk/>
          <pc:sldMk cId="3769308249" sldId="272"/>
        </pc:sldMkLst>
      </pc:sldChg>
      <pc:sldChg chg="del">
        <pc:chgData name="Christopher Potter" userId="24ad2ef8db5e8a45" providerId="LiveId" clId="{10AB9FE2-9012-46EF-B18A-C87D5526F6EE}" dt="2026-05-18T14:00:03.408" v="0" actId="47"/>
        <pc:sldMkLst>
          <pc:docMk/>
          <pc:sldMk cId="847554393" sldId="273"/>
        </pc:sldMkLst>
      </pc:sldChg>
      <pc:sldChg chg="modSp add">
        <pc:chgData name="Christopher Potter" userId="24ad2ef8db5e8a45" providerId="LiveId" clId="{10AB9FE2-9012-46EF-B18A-C87D5526F6EE}" dt="2026-05-18T14:03:35.666" v="143" actId="20577"/>
        <pc:sldMkLst>
          <pc:docMk/>
          <pc:sldMk cId="3432196350" sldId="273"/>
        </pc:sldMkLst>
        <pc:spChg chg="mod">
          <ac:chgData name="Christopher Potter" userId="24ad2ef8db5e8a45" providerId="LiveId" clId="{10AB9FE2-9012-46EF-B18A-C87D5526F6EE}" dt="2026-05-18T14:03:35.666" v="143" actId="20577"/>
          <ac:spMkLst>
            <pc:docMk/>
            <pc:sldMk cId="3432196350" sldId="273"/>
            <ac:spMk id="3" creationId="{0185DC40-526D-DB34-9F09-4E2F327F975E}"/>
          </ac:spMkLst>
        </pc:spChg>
        <pc:graphicFrameChg chg="mod">
          <ac:chgData name="Christopher Potter" userId="24ad2ef8db5e8a45" providerId="LiveId" clId="{10AB9FE2-9012-46EF-B18A-C87D5526F6EE}" dt="2026-05-18T14:03:33.450" v="141" actId="20577"/>
          <ac:graphicFrameMkLst>
            <pc:docMk/>
            <pc:sldMk cId="3432196350" sldId="273"/>
            <ac:graphicFrameMk id="4" creationId="{30CF1FC9-C970-AD1C-1893-80351EF53BE9}"/>
          </ac:graphicFrameMkLst>
        </pc:graphicFrameChg>
      </pc:sldChg>
      <pc:sldChg chg="del">
        <pc:chgData name="Christopher Potter" userId="24ad2ef8db5e8a45" providerId="LiveId" clId="{10AB9FE2-9012-46EF-B18A-C87D5526F6EE}" dt="2026-05-18T14:00:03.408" v="0" actId="47"/>
        <pc:sldMkLst>
          <pc:docMk/>
          <pc:sldMk cId="1386936122" sldId="274"/>
        </pc:sldMkLst>
      </pc:sldChg>
      <pc:sldChg chg="modSp add">
        <pc:chgData name="Christopher Potter" userId="24ad2ef8db5e8a45" providerId="LiveId" clId="{10AB9FE2-9012-46EF-B18A-C87D5526F6EE}" dt="2026-05-18T14:03:46.234" v="153" actId="20577"/>
        <pc:sldMkLst>
          <pc:docMk/>
          <pc:sldMk cId="1737325270" sldId="274"/>
        </pc:sldMkLst>
        <pc:spChg chg="mod">
          <ac:chgData name="Christopher Potter" userId="24ad2ef8db5e8a45" providerId="LiveId" clId="{10AB9FE2-9012-46EF-B18A-C87D5526F6EE}" dt="2026-05-18T14:03:46.234" v="153" actId="20577"/>
          <ac:spMkLst>
            <pc:docMk/>
            <pc:sldMk cId="1737325270" sldId="274"/>
            <ac:spMk id="3" creationId="{5DAD9F7C-06F7-121B-2D51-E0A270E60F3C}"/>
          </ac:spMkLst>
        </pc:spChg>
        <pc:graphicFrameChg chg="mod">
          <ac:chgData name="Christopher Potter" userId="24ad2ef8db5e8a45" providerId="LiveId" clId="{10AB9FE2-9012-46EF-B18A-C87D5526F6EE}" dt="2026-05-18T14:03:44.328" v="152" actId="6549"/>
          <ac:graphicFrameMkLst>
            <pc:docMk/>
            <pc:sldMk cId="1737325270" sldId="274"/>
            <ac:graphicFrameMk id="4" creationId="{46084D1A-84F8-1299-4915-BC6D842FE7D8}"/>
          </ac:graphicFrameMkLst>
        </pc:graphicFrameChg>
      </pc:sldChg>
      <pc:sldChg chg="modSp add">
        <pc:chgData name="Christopher Potter" userId="24ad2ef8db5e8a45" providerId="LiveId" clId="{10AB9FE2-9012-46EF-B18A-C87D5526F6EE}" dt="2026-05-18T14:03:58.094" v="163" actId="6549"/>
        <pc:sldMkLst>
          <pc:docMk/>
          <pc:sldMk cId="883576091" sldId="275"/>
        </pc:sldMkLst>
        <pc:spChg chg="mod">
          <ac:chgData name="Christopher Potter" userId="24ad2ef8db5e8a45" providerId="LiveId" clId="{10AB9FE2-9012-46EF-B18A-C87D5526F6EE}" dt="2026-05-18T14:03:58.094" v="163" actId="6549"/>
          <ac:spMkLst>
            <pc:docMk/>
            <pc:sldMk cId="883576091" sldId="275"/>
            <ac:spMk id="3" creationId="{F1C4E7ED-CCC6-E987-287A-EBF907FF8BDE}"/>
          </ac:spMkLst>
        </pc:spChg>
        <pc:graphicFrameChg chg="mod">
          <ac:chgData name="Christopher Potter" userId="24ad2ef8db5e8a45" providerId="LiveId" clId="{10AB9FE2-9012-46EF-B18A-C87D5526F6EE}" dt="2026-05-18T14:03:54.621" v="160" actId="6549"/>
          <ac:graphicFrameMkLst>
            <pc:docMk/>
            <pc:sldMk cId="883576091" sldId="275"/>
            <ac:graphicFrameMk id="4" creationId="{AF1728C6-387F-E622-C5B3-8598F7888F8F}"/>
          </ac:graphicFrameMkLst>
        </pc:graphicFrameChg>
      </pc:sldChg>
      <pc:sldChg chg="del">
        <pc:chgData name="Christopher Potter" userId="24ad2ef8db5e8a45" providerId="LiveId" clId="{10AB9FE2-9012-46EF-B18A-C87D5526F6EE}" dt="2026-05-18T14:00:03.408" v="0" actId="47"/>
        <pc:sldMkLst>
          <pc:docMk/>
          <pc:sldMk cId="2957628534" sldId="275"/>
        </pc:sldMkLst>
      </pc:sldChg>
      <pc:sldChg chg="del">
        <pc:chgData name="Christopher Potter" userId="24ad2ef8db5e8a45" providerId="LiveId" clId="{10AB9FE2-9012-46EF-B18A-C87D5526F6EE}" dt="2026-05-18T14:00:03.408" v="0" actId="47"/>
        <pc:sldMkLst>
          <pc:docMk/>
          <pc:sldMk cId="3071889541" sldId="276"/>
        </pc:sldMkLst>
      </pc:sldChg>
      <pc:sldChg chg="modSp add">
        <pc:chgData name="Christopher Potter" userId="24ad2ef8db5e8a45" providerId="LiveId" clId="{10AB9FE2-9012-46EF-B18A-C87D5526F6EE}" dt="2026-05-18T14:04:06.760" v="175" actId="6549"/>
        <pc:sldMkLst>
          <pc:docMk/>
          <pc:sldMk cId="3546938944" sldId="276"/>
        </pc:sldMkLst>
        <pc:spChg chg="mod">
          <ac:chgData name="Christopher Potter" userId="24ad2ef8db5e8a45" providerId="LiveId" clId="{10AB9FE2-9012-46EF-B18A-C87D5526F6EE}" dt="2026-05-18T14:04:06.760" v="175" actId="6549"/>
          <ac:spMkLst>
            <pc:docMk/>
            <pc:sldMk cId="3546938944" sldId="276"/>
            <ac:spMk id="3" creationId="{2EC912AB-43F8-171B-61ED-AB7A1F24DFBA}"/>
          </ac:spMkLst>
        </pc:spChg>
        <pc:graphicFrameChg chg="mod">
          <ac:chgData name="Christopher Potter" userId="24ad2ef8db5e8a45" providerId="LiveId" clId="{10AB9FE2-9012-46EF-B18A-C87D5526F6EE}" dt="2026-05-18T14:04:04.579" v="173" actId="6549"/>
          <ac:graphicFrameMkLst>
            <pc:docMk/>
            <pc:sldMk cId="3546938944" sldId="276"/>
            <ac:graphicFrameMk id="4" creationId="{DC5F3EE6-4980-3B5D-EF29-8826453739E3}"/>
          </ac:graphicFrameMkLst>
        </pc:graphicFrameChg>
      </pc:sldChg>
      <pc:sldChg chg="modSp add">
        <pc:chgData name="Christopher Potter" userId="24ad2ef8db5e8a45" providerId="LiveId" clId="{10AB9FE2-9012-46EF-B18A-C87D5526F6EE}" dt="2026-05-18T14:04:19.038" v="188" actId="6549"/>
        <pc:sldMkLst>
          <pc:docMk/>
          <pc:sldMk cId="872539445" sldId="277"/>
        </pc:sldMkLst>
        <pc:spChg chg="mod">
          <ac:chgData name="Christopher Potter" userId="24ad2ef8db5e8a45" providerId="LiveId" clId="{10AB9FE2-9012-46EF-B18A-C87D5526F6EE}" dt="2026-05-18T14:04:19.038" v="188" actId="6549"/>
          <ac:spMkLst>
            <pc:docMk/>
            <pc:sldMk cId="872539445" sldId="277"/>
            <ac:spMk id="3" creationId="{B670501C-7D5A-E519-50D4-758E8D3919A2}"/>
          </ac:spMkLst>
        </pc:spChg>
        <pc:graphicFrameChg chg="mod">
          <ac:chgData name="Christopher Potter" userId="24ad2ef8db5e8a45" providerId="LiveId" clId="{10AB9FE2-9012-46EF-B18A-C87D5526F6EE}" dt="2026-05-18T14:04:15.883" v="186" actId="6549"/>
          <ac:graphicFrameMkLst>
            <pc:docMk/>
            <pc:sldMk cId="872539445" sldId="277"/>
            <ac:graphicFrameMk id="4" creationId="{358FDC33-3253-C1EC-2E83-3452770586DA}"/>
          </ac:graphicFrameMkLst>
        </pc:graphicFrameChg>
      </pc:sldChg>
      <pc:sldChg chg="del">
        <pc:chgData name="Christopher Potter" userId="24ad2ef8db5e8a45" providerId="LiveId" clId="{10AB9FE2-9012-46EF-B18A-C87D5526F6EE}" dt="2026-05-18T14:00:03.408" v="0" actId="47"/>
        <pc:sldMkLst>
          <pc:docMk/>
          <pc:sldMk cId="1270149328" sldId="277"/>
        </pc:sldMkLst>
      </pc:sldChg>
      <pc:sldChg chg="del">
        <pc:chgData name="Christopher Potter" userId="24ad2ef8db5e8a45" providerId="LiveId" clId="{10AB9FE2-9012-46EF-B18A-C87D5526F6EE}" dt="2026-05-18T14:00:03.408" v="0" actId="47"/>
        <pc:sldMkLst>
          <pc:docMk/>
          <pc:sldMk cId="1589037655" sldId="278"/>
        </pc:sldMkLst>
      </pc:sldChg>
      <pc:sldChg chg="modSp add">
        <pc:chgData name="Christopher Potter" userId="24ad2ef8db5e8a45" providerId="LiveId" clId="{10AB9FE2-9012-46EF-B18A-C87D5526F6EE}" dt="2026-05-18T14:04:26.966" v="194" actId="6549"/>
        <pc:sldMkLst>
          <pc:docMk/>
          <pc:sldMk cId="3788034771" sldId="278"/>
        </pc:sldMkLst>
        <pc:spChg chg="mod">
          <ac:chgData name="Christopher Potter" userId="24ad2ef8db5e8a45" providerId="LiveId" clId="{10AB9FE2-9012-46EF-B18A-C87D5526F6EE}" dt="2026-05-18T14:04:26.966" v="194" actId="6549"/>
          <ac:spMkLst>
            <pc:docMk/>
            <pc:sldMk cId="3788034771" sldId="278"/>
            <ac:spMk id="3" creationId="{0B2023F9-5424-68E2-9646-AB8C96872B3F}"/>
          </ac:spMkLst>
        </pc:spChg>
        <pc:graphicFrameChg chg="mod">
          <ac:chgData name="Christopher Potter" userId="24ad2ef8db5e8a45" providerId="LiveId" clId="{10AB9FE2-9012-46EF-B18A-C87D5526F6EE}" dt="2026-05-18T14:04:24.428" v="192" actId="6549"/>
          <ac:graphicFrameMkLst>
            <pc:docMk/>
            <pc:sldMk cId="3788034771" sldId="278"/>
            <ac:graphicFrameMk id="4" creationId="{7EFC8275-2207-C6EC-BEFF-14BF62A0C304}"/>
          </ac:graphicFrameMkLst>
        </pc:graphicFrameChg>
      </pc:sldChg>
      <pc:sldChg chg="del">
        <pc:chgData name="Christopher Potter" userId="24ad2ef8db5e8a45" providerId="LiveId" clId="{10AB9FE2-9012-46EF-B18A-C87D5526F6EE}" dt="2026-05-18T14:00:03.408" v="0" actId="47"/>
        <pc:sldMkLst>
          <pc:docMk/>
          <pc:sldMk cId="333127954" sldId="279"/>
        </pc:sldMkLst>
      </pc:sldChg>
      <pc:sldChg chg="modSp add">
        <pc:chgData name="Christopher Potter" userId="24ad2ef8db5e8a45" providerId="LiveId" clId="{10AB9FE2-9012-46EF-B18A-C87D5526F6EE}" dt="2026-05-18T14:04:36.709" v="204" actId="20577"/>
        <pc:sldMkLst>
          <pc:docMk/>
          <pc:sldMk cId="2515789323" sldId="279"/>
        </pc:sldMkLst>
        <pc:spChg chg="mod">
          <ac:chgData name="Christopher Potter" userId="24ad2ef8db5e8a45" providerId="LiveId" clId="{10AB9FE2-9012-46EF-B18A-C87D5526F6EE}" dt="2026-05-18T14:04:36.709" v="204" actId="20577"/>
          <ac:spMkLst>
            <pc:docMk/>
            <pc:sldMk cId="2515789323" sldId="279"/>
            <ac:spMk id="3" creationId="{A020075B-0097-A98C-1B8F-A32682A02455}"/>
          </ac:spMkLst>
        </pc:spChg>
        <pc:graphicFrameChg chg="mod">
          <ac:chgData name="Christopher Potter" userId="24ad2ef8db5e8a45" providerId="LiveId" clId="{10AB9FE2-9012-46EF-B18A-C87D5526F6EE}" dt="2026-05-18T14:04:34.598" v="203" actId="6549"/>
          <ac:graphicFrameMkLst>
            <pc:docMk/>
            <pc:sldMk cId="2515789323" sldId="279"/>
            <ac:graphicFrameMk id="4" creationId="{79A79DA2-CD44-80AD-62DA-36DDC2A4A898}"/>
          </ac:graphicFrameMkLst>
        </pc:graphicFrameChg>
      </pc:sldChg>
      <pc:sldChg chg="del">
        <pc:chgData name="Christopher Potter" userId="24ad2ef8db5e8a45" providerId="LiveId" clId="{10AB9FE2-9012-46EF-B18A-C87D5526F6EE}" dt="2026-05-18T14:00:03.408" v="0" actId="47"/>
        <pc:sldMkLst>
          <pc:docMk/>
          <pc:sldMk cId="461066181" sldId="280"/>
        </pc:sldMkLst>
      </pc:sldChg>
      <pc:sldChg chg="modSp add">
        <pc:chgData name="Christopher Potter" userId="24ad2ef8db5e8a45" providerId="LiveId" clId="{10AB9FE2-9012-46EF-B18A-C87D5526F6EE}" dt="2026-05-18T14:04:51.344" v="209" actId="6549"/>
        <pc:sldMkLst>
          <pc:docMk/>
          <pc:sldMk cId="2031372918" sldId="280"/>
        </pc:sldMkLst>
        <pc:spChg chg="mod">
          <ac:chgData name="Christopher Potter" userId="24ad2ef8db5e8a45" providerId="LiveId" clId="{10AB9FE2-9012-46EF-B18A-C87D5526F6EE}" dt="2026-05-18T14:04:51.344" v="209" actId="6549"/>
          <ac:spMkLst>
            <pc:docMk/>
            <pc:sldMk cId="2031372918" sldId="280"/>
            <ac:spMk id="3" creationId="{E246FC0C-49DC-7946-B4A1-1795CF1800A7}"/>
          </ac:spMkLst>
        </pc:spChg>
        <pc:graphicFrameChg chg="mod">
          <ac:chgData name="Christopher Potter" userId="24ad2ef8db5e8a45" providerId="LiveId" clId="{10AB9FE2-9012-46EF-B18A-C87D5526F6EE}" dt="2026-05-18T14:04:48.954" v="207" actId="6549"/>
          <ac:graphicFrameMkLst>
            <pc:docMk/>
            <pc:sldMk cId="2031372918" sldId="280"/>
            <ac:graphicFrameMk id="4" creationId="{96797C8A-F473-18DF-D9E6-4E884BDD2543}"/>
          </ac:graphicFrameMkLst>
        </pc:graphicFrameChg>
      </pc:sldChg>
      <pc:sldChg chg="del">
        <pc:chgData name="Christopher Potter" userId="24ad2ef8db5e8a45" providerId="LiveId" clId="{10AB9FE2-9012-46EF-B18A-C87D5526F6EE}" dt="2026-05-18T14:00:03.408" v="0" actId="47"/>
        <pc:sldMkLst>
          <pc:docMk/>
          <pc:sldMk cId="312680869" sldId="281"/>
        </pc:sldMkLst>
      </pc:sldChg>
      <pc:sldChg chg="modSp add">
        <pc:chgData name="Christopher Potter" userId="24ad2ef8db5e8a45" providerId="LiveId" clId="{10AB9FE2-9012-46EF-B18A-C87D5526F6EE}" dt="2026-05-18T14:05:03.570" v="220" actId="20577"/>
        <pc:sldMkLst>
          <pc:docMk/>
          <pc:sldMk cId="1118344438" sldId="281"/>
        </pc:sldMkLst>
        <pc:spChg chg="mod">
          <ac:chgData name="Christopher Potter" userId="24ad2ef8db5e8a45" providerId="LiveId" clId="{10AB9FE2-9012-46EF-B18A-C87D5526F6EE}" dt="2026-05-18T14:05:03.570" v="220" actId="20577"/>
          <ac:spMkLst>
            <pc:docMk/>
            <pc:sldMk cId="1118344438" sldId="281"/>
            <ac:spMk id="3" creationId="{6A2CDA69-400D-9FD1-1CCE-524500731E19}"/>
          </ac:spMkLst>
        </pc:spChg>
        <pc:graphicFrameChg chg="mod">
          <ac:chgData name="Christopher Potter" userId="24ad2ef8db5e8a45" providerId="LiveId" clId="{10AB9FE2-9012-46EF-B18A-C87D5526F6EE}" dt="2026-05-18T14:05:00.649" v="218" actId="6549"/>
          <ac:graphicFrameMkLst>
            <pc:docMk/>
            <pc:sldMk cId="1118344438" sldId="281"/>
            <ac:graphicFrameMk id="4" creationId="{39C5D3FA-A378-687B-6492-CF5456D7C2BE}"/>
          </ac:graphicFrameMkLst>
        </pc:graphicFrameChg>
      </pc:sldChg>
      <pc:sldChg chg="del">
        <pc:chgData name="Christopher Potter" userId="24ad2ef8db5e8a45" providerId="LiveId" clId="{10AB9FE2-9012-46EF-B18A-C87D5526F6EE}" dt="2026-05-18T14:00:03.408" v="0" actId="47"/>
        <pc:sldMkLst>
          <pc:docMk/>
          <pc:sldMk cId="922001661" sldId="282"/>
        </pc:sldMkLst>
      </pc:sldChg>
      <pc:sldChg chg="modSp add">
        <pc:chgData name="Christopher Potter" userId="24ad2ef8db5e8a45" providerId="LiveId" clId="{10AB9FE2-9012-46EF-B18A-C87D5526F6EE}" dt="2026-05-18T14:05:12.489" v="234" actId="6549"/>
        <pc:sldMkLst>
          <pc:docMk/>
          <pc:sldMk cId="2643786447" sldId="282"/>
        </pc:sldMkLst>
        <pc:spChg chg="mod">
          <ac:chgData name="Christopher Potter" userId="24ad2ef8db5e8a45" providerId="LiveId" clId="{10AB9FE2-9012-46EF-B18A-C87D5526F6EE}" dt="2026-05-18T14:05:12.489" v="234" actId="6549"/>
          <ac:spMkLst>
            <pc:docMk/>
            <pc:sldMk cId="2643786447" sldId="282"/>
            <ac:spMk id="3" creationId="{131007BD-1379-879D-EB7C-012DA9CF2622}"/>
          </ac:spMkLst>
        </pc:spChg>
        <pc:graphicFrameChg chg="mod">
          <ac:chgData name="Christopher Potter" userId="24ad2ef8db5e8a45" providerId="LiveId" clId="{10AB9FE2-9012-46EF-B18A-C87D5526F6EE}" dt="2026-05-18T14:05:10.250" v="231" actId="6549"/>
          <ac:graphicFrameMkLst>
            <pc:docMk/>
            <pc:sldMk cId="2643786447" sldId="282"/>
            <ac:graphicFrameMk id="4" creationId="{3ED0CECC-24AE-1ADF-84C8-D212F32D8B9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Negative Numbers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18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C1283-2A60-27CA-392A-9E60444C1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A4DD4E-C15D-F52E-A741-7F8213FCB2C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D3D5C4-D2C3-55BB-9212-E24C4779852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D3D5C4-D2C3-55BB-9212-E24C47798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0F73F04-A764-D59A-3AAD-295C56D4A2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789479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−11−9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0F73F04-A764-D59A-3AAD-295C56D4A2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789479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3117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3AEB4-DEE0-4013-5D81-EDF0BDB65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358E7D-CD25-BC8B-AADC-DF18485851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9A6DBFF-B363-DEBA-1574-91CE8773BCE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9A6DBFF-B363-DEBA-1574-91CE8773B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D0DBF2E-66AE-73C6-AD24-F614A635DD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758894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6−(−12)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D0DBF2E-66AE-73C6-AD24-F614A635DD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758894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8399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DE0F8-A041-19C0-B460-D95FD2DAF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0CD400-7F62-A905-12C6-002670C08B8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185DC40-526D-DB34-9F09-4E2F327F975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185DC40-526D-DB34-9F09-4E2F327F9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0CF1FC9-C970-AD1C-1893-80351EF53B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178183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−2+15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0CF1FC9-C970-AD1C-1893-80351EF53B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178183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3219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BA5E0-E1A9-DF47-598B-73078B55F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120F01-34B3-D1C9-C6B1-951A3432C26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DAD9F7C-06F7-121B-2D51-E0A270E60F3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DAD9F7C-06F7-121B-2D51-E0A270E60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6084D1A-84F8-1299-4915-BC6D842FE7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635508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−13+(−7)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6084D1A-84F8-1299-4915-BC6D842FE7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635508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373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B737A-41BA-E4F9-D533-0BB49E6DF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087DFE-EC01-FA76-AE56-DA7F9018BE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1C4E7ED-CCC6-E987-287A-EBF907FF8BD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1C4E7ED-CCC6-E987-287A-EBF907FF8B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F1728C6-387F-E622-C5B3-8598F7888F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292811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4−19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F1728C6-387F-E622-C5B3-8598F7888F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292811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835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A5E4C-3278-3954-B262-4D0013736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F0EEE8-76C3-86A5-9555-968C56ECB2F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EC912AB-43F8-171B-61ED-AB7A1F24DFB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EC912AB-43F8-171B-61ED-AB7A1F24D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C5F3EE6-4980-3B5D-EF29-8826453739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097996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−9−(−4)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C5F3EE6-4980-3B5D-EF29-8826453739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097996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4693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FE1B5-202A-6420-D29E-01BCA5774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8C776F-B73A-FC7F-538C-4B07067E332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670501C-7D5A-E519-50D4-758E8D3919A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670501C-7D5A-E519-50D4-758E8D391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58FDC33-3253-C1EC-2E83-3452770586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586527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22+(−30)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58FDC33-3253-C1EC-2E83-3452770586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586527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253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5BCA4-0AC5-E90A-B852-1E04FAFD9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01E6C9-08E0-FEB0-B6FB-281C1136AD5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B2023F9-5424-68E2-9646-AB8C96872B3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B2023F9-5424-68E2-9646-AB8C96872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EFC8275-2207-C6EC-BEFF-14BF62A0C3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64113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−5+0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EFC8275-2207-C6EC-BEFF-14BF62A0C3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64113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8803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06949-3ABA-4BF7-AF62-76E5BF78F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177932-4780-4CD6-5C42-1441F672086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20075B-0097-A98C-1B8F-A32682A0245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20075B-0097-A98C-1B8F-A32682A02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9A79DA2-CD44-80AD-62DA-36DDC2A4A8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811208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0−(−8)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9A79DA2-CD44-80AD-62DA-36DDC2A4A8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811208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157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0C71D-6394-0717-C974-BBC46D9EA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B001ED-8F0A-3E89-A7A5-C7D856DCF96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246FC0C-49DC-7946-B4A1-1795CF1800A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246FC0C-49DC-7946-B4A1-1795CF180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6797C8A-F473-18DF-D9E6-4E884BDD25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852962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−17+9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6797C8A-F473-18DF-D9E6-4E884BDD25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852962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3137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AC1E475-B6A1-3824-8754-311AAA3651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91760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−7+5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AC1E475-B6A1-3824-8754-311AAA3651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91760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6ACF9-61A0-005C-C784-E3E5AEF83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6F62C0-13CE-610B-12F5-78446271B1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A2CDA69-400D-9FD1-1CCE-524500731E1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A2CDA69-400D-9FD1-1CCE-524500731E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9C5D3FA-A378-687B-6492-CF5456D7C2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06155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14−(−6)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9C5D3FA-A378-687B-6492-CF5456D7C2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06155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1834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AB9B2-B807-0511-71E0-3B6E63C73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D6DBAD-5551-BC40-46C5-87A5230ED03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31007BD-1379-879D-EB7C-012DA9CF262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−30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31007BD-1379-879D-EB7C-012DA9CF2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ED0CECC-24AE-1ADF-84C8-D212F32D8B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743483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−25+(−5)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ED0CECC-24AE-1ADF-84C8-D212F32D8B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743483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4378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66D02-CB88-0833-2EBE-ABB66CB47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51619F-1624-D4B2-365D-70B32F08457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FC88031-C24D-C01B-901D-6F388B0FAB9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FC88031-C24D-C01B-901D-6F388B0FAB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8C6415A-197C-AA8B-C8D7-D0559D3896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379047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9−14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8C6415A-197C-AA8B-C8D7-D0559D3896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379047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408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74CE9-9557-3984-3C72-D4283F27B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9130D6-0AD6-803A-8758-28A5140A6F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853544F-4F08-C322-A5E6-0F557CACC8F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−11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853544F-4F08-C322-A5E6-0F557CACC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7625B07-3374-48DA-564B-B73B26BA31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751089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−3−8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7625B07-3374-48DA-564B-B73B26BA31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751089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8005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2A691-4196-45AB-4A26-7A71C28E5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18CA7E-4449-D153-4F6A-EE73ECEAE79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B7FD01C-D370-126E-D1E2-C44963206B0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B7FD01C-D370-126E-D1E2-C44963206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5D1D13A-4B4C-5175-5C18-B2AD3965AA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208847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12+(−9)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5D1D13A-4B4C-5175-5C18-B2AD3965AA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208847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3456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6E575-7467-0618-7CB3-8D1FD8C5D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2E9AEB-3B23-173B-9C1F-7E5A273917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DE08E8E-6A3F-3D87-B3BE-2ADBA84BA04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DE08E8E-6A3F-3D87-B3BE-2ADBA84BA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5698912-720D-7992-6523-2DD53D9284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479020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−15+6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5698912-720D-7992-6523-2DD53D9284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479020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2672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C0A7F-5078-718A-0500-3986E83E7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C55192-CE46-0E58-C9E4-C92CE50AB7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6F7E948-FF05-A391-06B7-8D0BB5DD45A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6F7E948-FF05-A391-06B7-8D0BB5DD45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59C3E04-04DA-A27B-5B69-608EB019A6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38606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−4−(−7)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59C3E04-04DA-A27B-5B69-608EB019A6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38606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23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52191-B7FA-4848-1E9B-E930D6908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916E9A-5FF0-CD92-FDA7-BD712526DB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F99C01F-7CE9-6C61-D7DB-85D2967E610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F99C01F-7CE9-6C61-D7DB-85D2967E6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17CADF1-DDB6-7D97-CB43-7A4078DB76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578449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18−(−5)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17CADF1-DDB6-7D97-CB43-7A4078DB76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578449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1689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CCB9F-600C-D13F-8790-79C35A0A1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4854F1-1C6A-1025-EB1D-B8396FA460B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FDBAC2B-F054-3907-B360-91292595D4A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FDBAC2B-F054-3907-B360-91292595D4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0D44892-493A-7DDB-111E-DECEECDF8F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79652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−20+(−3)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0D44892-493A-7DDB-111E-DECEECDF8F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79652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3279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27</TotalTime>
  <Words>166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Negative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3</cp:revision>
  <dcterms:created xsi:type="dcterms:W3CDTF">2026-05-17T08:45:11Z</dcterms:created>
  <dcterms:modified xsi:type="dcterms:W3CDTF">2026-05-18T14:08:02Z</dcterms:modified>
</cp:coreProperties>
</file>