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80" r:id="rId5"/>
    <p:sldId id="281" r:id="rId6"/>
    <p:sldId id="282" r:id="rId7"/>
    <p:sldId id="265" r:id="rId8"/>
    <p:sldId id="266" r:id="rId9"/>
    <p:sldId id="28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16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17T19:20:47.857" v="751" actId="164"/>
      <pc:docMkLst>
        <pc:docMk/>
      </pc:docMkLst>
      <pc:sldChg chg="modSp mod">
        <pc:chgData name="Christopher Potter" userId="24ad2ef8db5e8a45" providerId="LiveId" clId="{10AB9FE2-9012-46EF-B18A-C87D5526F6EE}" dt="2026-05-17T16:33:11.285" v="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7T16:33:11.285" v="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">
        <pc:chgData name="Christopher Potter" userId="24ad2ef8db5e8a45" providerId="LiveId" clId="{10AB9FE2-9012-46EF-B18A-C87D5526F6EE}" dt="2026-05-17T19:18:14.566" v="714" actId="164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7T16:35:09.494" v="102" actId="108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7T16:41:13.418" v="219" actId="6549"/>
          <ac:spMkLst>
            <pc:docMk/>
            <pc:sldMk cId="2091781012" sldId="263"/>
            <ac:spMk id="3" creationId="{FFA156C5-A494-D1D2-F9E6-43225B3743C2}"/>
          </ac:spMkLst>
        </pc:spChg>
        <pc:spChg chg="add mod">
          <ac:chgData name="Christopher Potter" userId="24ad2ef8db5e8a45" providerId="LiveId" clId="{10AB9FE2-9012-46EF-B18A-C87D5526F6EE}" dt="2026-05-17T19:18:14.566" v="714" actId="164"/>
          <ac:spMkLst>
            <pc:docMk/>
            <pc:sldMk cId="2091781012" sldId="263"/>
            <ac:spMk id="7" creationId="{81256EB7-4B45-551F-7793-CA756628875F}"/>
          </ac:spMkLst>
        </pc:spChg>
        <pc:spChg chg="add mod">
          <ac:chgData name="Christopher Potter" userId="24ad2ef8db5e8a45" providerId="LiveId" clId="{10AB9FE2-9012-46EF-B18A-C87D5526F6EE}" dt="2026-05-17T19:18:14.566" v="714" actId="164"/>
          <ac:spMkLst>
            <pc:docMk/>
            <pc:sldMk cId="2091781012" sldId="263"/>
            <ac:spMk id="8" creationId="{09542B39-76DC-A420-529A-5295C618966B}"/>
          </ac:spMkLst>
        </pc:spChg>
        <pc:spChg chg="add mod ord">
          <ac:chgData name="Christopher Potter" userId="24ad2ef8db5e8a45" providerId="LiveId" clId="{10AB9FE2-9012-46EF-B18A-C87D5526F6EE}" dt="2026-05-17T19:18:14.566" v="714" actId="164"/>
          <ac:spMkLst>
            <pc:docMk/>
            <pc:sldMk cId="2091781012" sldId="263"/>
            <ac:spMk id="9" creationId="{943BC7A3-0619-5B88-4C9E-EADD210AE744}"/>
          </ac:spMkLst>
        </pc:spChg>
        <pc:spChg chg="add mod">
          <ac:chgData name="Christopher Potter" userId="24ad2ef8db5e8a45" providerId="LiveId" clId="{10AB9FE2-9012-46EF-B18A-C87D5526F6EE}" dt="2026-05-17T19:18:14.566" v="714" actId="164"/>
          <ac:spMkLst>
            <pc:docMk/>
            <pc:sldMk cId="2091781012" sldId="263"/>
            <ac:spMk id="10" creationId="{3A6886CE-D8B9-30B9-E999-66636D80E4FF}"/>
          </ac:spMkLst>
        </pc:spChg>
        <pc:grpChg chg="add mod">
          <ac:chgData name="Christopher Potter" userId="24ad2ef8db5e8a45" providerId="LiveId" clId="{10AB9FE2-9012-46EF-B18A-C87D5526F6EE}" dt="2026-05-17T19:18:14.566" v="714" actId="164"/>
          <ac:grpSpMkLst>
            <pc:docMk/>
            <pc:sldMk cId="2091781012" sldId="263"/>
            <ac:grpSpMk id="4" creationId="{BD5FFB67-63D5-04D3-02A4-1B75111AAAAA}"/>
          </ac:grpSpMkLst>
        </pc:grpChg>
        <pc:cxnChg chg="add mod">
          <ac:chgData name="Christopher Potter" userId="24ad2ef8db5e8a45" providerId="LiveId" clId="{10AB9FE2-9012-46EF-B18A-C87D5526F6EE}" dt="2026-05-17T19:18:14.566" v="714" actId="164"/>
          <ac:cxnSpMkLst>
            <pc:docMk/>
            <pc:sldMk cId="2091781012" sldId="263"/>
            <ac:cxnSpMk id="5" creationId="{85E9A42E-8E70-3DCD-9221-8EB641EFDCDB}"/>
          </ac:cxnSpMkLst>
        </pc:cxnChg>
        <pc:cxnChg chg="add mod">
          <ac:chgData name="Christopher Potter" userId="24ad2ef8db5e8a45" providerId="LiveId" clId="{10AB9FE2-9012-46EF-B18A-C87D5526F6EE}" dt="2026-05-17T19:18:14.566" v="714" actId="164"/>
          <ac:cxnSpMkLst>
            <pc:docMk/>
            <pc:sldMk cId="2091781012" sldId="263"/>
            <ac:cxnSpMk id="6" creationId="{FF890297-00B0-6CE1-E689-168F20EB92DF}"/>
          </ac:cxnSpMkLst>
        </pc:cxnChg>
      </pc:sldChg>
      <pc:sldChg chg="addSp modSp add">
        <pc:chgData name="Christopher Potter" userId="24ad2ef8db5e8a45" providerId="LiveId" clId="{10AB9FE2-9012-46EF-B18A-C87D5526F6EE}" dt="2026-05-17T19:18:19.359" v="715" actId="164"/>
        <pc:sldMkLst>
          <pc:docMk/>
          <pc:sldMk cId="3093850648" sldId="264"/>
        </pc:sldMkLst>
        <pc:spChg chg="mod">
          <ac:chgData name="Christopher Potter" userId="24ad2ef8db5e8a45" providerId="LiveId" clId="{10AB9FE2-9012-46EF-B18A-C87D5526F6EE}" dt="2026-05-17T19:18:19.359" v="715" actId="164"/>
          <ac:spMkLst>
            <pc:docMk/>
            <pc:sldMk cId="3093850648" sldId="264"/>
            <ac:spMk id="7" creationId="{B4B2624B-C5D6-EAFA-F53C-15C8EAB1E134}"/>
          </ac:spMkLst>
        </pc:spChg>
        <pc:spChg chg="mod">
          <ac:chgData name="Christopher Potter" userId="24ad2ef8db5e8a45" providerId="LiveId" clId="{10AB9FE2-9012-46EF-B18A-C87D5526F6EE}" dt="2026-05-17T19:18:19.359" v="715" actId="164"/>
          <ac:spMkLst>
            <pc:docMk/>
            <pc:sldMk cId="3093850648" sldId="264"/>
            <ac:spMk id="8" creationId="{9DCCBC66-3E59-AFDD-73EF-3B8D4D235653}"/>
          </ac:spMkLst>
        </pc:spChg>
        <pc:spChg chg="mod">
          <ac:chgData name="Christopher Potter" userId="24ad2ef8db5e8a45" providerId="LiveId" clId="{10AB9FE2-9012-46EF-B18A-C87D5526F6EE}" dt="2026-05-17T19:18:19.359" v="715" actId="164"/>
          <ac:spMkLst>
            <pc:docMk/>
            <pc:sldMk cId="3093850648" sldId="264"/>
            <ac:spMk id="9" creationId="{329909FC-5EFE-10F7-B288-35D03B09BE81}"/>
          </ac:spMkLst>
        </pc:spChg>
        <pc:spChg chg="mod">
          <ac:chgData name="Christopher Potter" userId="24ad2ef8db5e8a45" providerId="LiveId" clId="{10AB9FE2-9012-46EF-B18A-C87D5526F6EE}" dt="2026-05-17T19:18:19.359" v="715" actId="164"/>
          <ac:spMkLst>
            <pc:docMk/>
            <pc:sldMk cId="3093850648" sldId="264"/>
            <ac:spMk id="10" creationId="{A4F62DF7-80E3-0D6C-46D2-167307FB0135}"/>
          </ac:spMkLst>
        </pc:spChg>
        <pc:grpChg chg="add mod">
          <ac:chgData name="Christopher Potter" userId="24ad2ef8db5e8a45" providerId="LiveId" clId="{10AB9FE2-9012-46EF-B18A-C87D5526F6EE}" dt="2026-05-17T19:18:19.359" v="715" actId="164"/>
          <ac:grpSpMkLst>
            <pc:docMk/>
            <pc:sldMk cId="3093850648" sldId="264"/>
            <ac:grpSpMk id="4" creationId="{1613C757-FB9F-78F1-F36D-32F4C1886476}"/>
          </ac:grpSpMkLst>
        </pc:grpChg>
        <pc:cxnChg chg="mod">
          <ac:chgData name="Christopher Potter" userId="24ad2ef8db5e8a45" providerId="LiveId" clId="{10AB9FE2-9012-46EF-B18A-C87D5526F6EE}" dt="2026-05-17T19:18:19.359" v="715" actId="164"/>
          <ac:cxnSpMkLst>
            <pc:docMk/>
            <pc:sldMk cId="3093850648" sldId="264"/>
            <ac:cxnSpMk id="5" creationId="{B92F802B-043D-72DA-42E2-AE6C91246AFD}"/>
          </ac:cxnSpMkLst>
        </pc:cxnChg>
        <pc:cxnChg chg="mod">
          <ac:chgData name="Christopher Potter" userId="24ad2ef8db5e8a45" providerId="LiveId" clId="{10AB9FE2-9012-46EF-B18A-C87D5526F6EE}" dt="2026-05-17T19:18:19.359" v="715" actId="164"/>
          <ac:cxnSpMkLst>
            <pc:docMk/>
            <pc:sldMk cId="3093850648" sldId="264"/>
            <ac:cxnSpMk id="6" creationId="{A5F1D5B2-371F-C3B8-8FA4-6071CD185B9B}"/>
          </ac:cxnSpMkLst>
        </pc:cxnChg>
      </pc:sldChg>
      <pc:sldChg chg="addSp modSp add mod">
        <pc:chgData name="Christopher Potter" userId="24ad2ef8db5e8a45" providerId="LiveId" clId="{10AB9FE2-9012-46EF-B18A-C87D5526F6EE}" dt="2026-05-17T19:18:40.039" v="719" actId="164"/>
        <pc:sldMkLst>
          <pc:docMk/>
          <pc:sldMk cId="4050732272" sldId="265"/>
        </pc:sldMkLst>
        <pc:spChg chg="mod">
          <ac:chgData name="Christopher Potter" userId="24ad2ef8db5e8a45" providerId="LiveId" clId="{10AB9FE2-9012-46EF-B18A-C87D5526F6EE}" dt="2026-05-17T16:42:51.648" v="239" actId="20577"/>
          <ac:spMkLst>
            <pc:docMk/>
            <pc:sldMk cId="4050732272" sldId="265"/>
            <ac:spMk id="3" creationId="{A0642659-8E96-2CBD-237E-355FAA5DFCA8}"/>
          </ac:spMkLst>
        </pc:spChg>
        <pc:spChg chg="mod">
          <ac:chgData name="Christopher Potter" userId="24ad2ef8db5e8a45" providerId="LiveId" clId="{10AB9FE2-9012-46EF-B18A-C87D5526F6EE}" dt="2026-05-17T19:18:40.039" v="719" actId="164"/>
          <ac:spMkLst>
            <pc:docMk/>
            <pc:sldMk cId="4050732272" sldId="265"/>
            <ac:spMk id="7" creationId="{9D2BB3B2-F2F6-084E-2975-40B6C069D77E}"/>
          </ac:spMkLst>
        </pc:spChg>
        <pc:spChg chg="mod">
          <ac:chgData name="Christopher Potter" userId="24ad2ef8db5e8a45" providerId="LiveId" clId="{10AB9FE2-9012-46EF-B18A-C87D5526F6EE}" dt="2026-05-17T19:18:40.039" v="719" actId="164"/>
          <ac:spMkLst>
            <pc:docMk/>
            <pc:sldMk cId="4050732272" sldId="265"/>
            <ac:spMk id="8" creationId="{D1B7BFBA-2EB0-C79C-9CA9-F9946AFA1615}"/>
          </ac:spMkLst>
        </pc:spChg>
        <pc:spChg chg="mod">
          <ac:chgData name="Christopher Potter" userId="24ad2ef8db5e8a45" providerId="LiveId" clId="{10AB9FE2-9012-46EF-B18A-C87D5526F6EE}" dt="2026-05-17T19:18:40.039" v="719" actId="164"/>
          <ac:spMkLst>
            <pc:docMk/>
            <pc:sldMk cId="4050732272" sldId="265"/>
            <ac:spMk id="9" creationId="{6A120510-106D-165B-86D0-839729925279}"/>
          </ac:spMkLst>
        </pc:spChg>
        <pc:spChg chg="mod">
          <ac:chgData name="Christopher Potter" userId="24ad2ef8db5e8a45" providerId="LiveId" clId="{10AB9FE2-9012-46EF-B18A-C87D5526F6EE}" dt="2026-05-17T19:18:40.039" v="719" actId="164"/>
          <ac:spMkLst>
            <pc:docMk/>
            <pc:sldMk cId="4050732272" sldId="265"/>
            <ac:spMk id="10" creationId="{5802AC8B-10B4-7E59-68C6-B79C2EE7EFD8}"/>
          </ac:spMkLst>
        </pc:spChg>
        <pc:grpChg chg="add mod">
          <ac:chgData name="Christopher Potter" userId="24ad2ef8db5e8a45" providerId="LiveId" clId="{10AB9FE2-9012-46EF-B18A-C87D5526F6EE}" dt="2026-05-17T19:18:40.039" v="719" actId="164"/>
          <ac:grpSpMkLst>
            <pc:docMk/>
            <pc:sldMk cId="4050732272" sldId="265"/>
            <ac:grpSpMk id="4" creationId="{91A94CFA-9E81-61B6-E43F-76DBC222D19C}"/>
          </ac:grpSpMkLst>
        </pc:grpChg>
        <pc:cxnChg chg="mod">
          <ac:chgData name="Christopher Potter" userId="24ad2ef8db5e8a45" providerId="LiveId" clId="{10AB9FE2-9012-46EF-B18A-C87D5526F6EE}" dt="2026-05-17T19:18:40.039" v="719" actId="164"/>
          <ac:cxnSpMkLst>
            <pc:docMk/>
            <pc:sldMk cId="4050732272" sldId="265"/>
            <ac:cxnSpMk id="5" creationId="{E5985294-4879-1DED-0E63-7BF181DFAD8C}"/>
          </ac:cxnSpMkLst>
        </pc:cxnChg>
        <pc:cxnChg chg="mod">
          <ac:chgData name="Christopher Potter" userId="24ad2ef8db5e8a45" providerId="LiveId" clId="{10AB9FE2-9012-46EF-B18A-C87D5526F6EE}" dt="2026-05-17T19:18:40.039" v="719" actId="164"/>
          <ac:cxnSpMkLst>
            <pc:docMk/>
            <pc:sldMk cId="4050732272" sldId="265"/>
            <ac:cxnSpMk id="6" creationId="{6C18B2F7-5CA2-3139-5EA6-0F9A05A55C27}"/>
          </ac:cxnSpMkLst>
        </pc:cxnChg>
      </pc:sldChg>
      <pc:sldChg chg="addSp modSp add mod">
        <pc:chgData name="Christopher Potter" userId="24ad2ef8db5e8a45" providerId="LiveId" clId="{10AB9FE2-9012-46EF-B18A-C87D5526F6EE}" dt="2026-05-17T19:18:45.962" v="720" actId="164"/>
        <pc:sldMkLst>
          <pc:docMk/>
          <pc:sldMk cId="1862040729" sldId="266"/>
        </pc:sldMkLst>
        <pc:spChg chg="mod">
          <ac:chgData name="Christopher Potter" userId="24ad2ef8db5e8a45" providerId="LiveId" clId="{10AB9FE2-9012-46EF-B18A-C87D5526F6EE}" dt="2026-05-17T16:44:24.271" v="249" actId="108"/>
          <ac:spMkLst>
            <pc:docMk/>
            <pc:sldMk cId="1862040729" sldId="266"/>
            <ac:spMk id="2" creationId="{224BB2FC-D503-3651-48A8-6713B22953E6}"/>
          </ac:spMkLst>
        </pc:spChg>
        <pc:spChg chg="mod">
          <ac:chgData name="Christopher Potter" userId="24ad2ef8db5e8a45" providerId="LiveId" clId="{10AB9FE2-9012-46EF-B18A-C87D5526F6EE}" dt="2026-05-17T16:46:51.411" v="282" actId="20577"/>
          <ac:spMkLst>
            <pc:docMk/>
            <pc:sldMk cId="1862040729" sldId="266"/>
            <ac:spMk id="3" creationId="{D9F73550-CA62-1EB8-D77E-9722C4181546}"/>
          </ac:spMkLst>
        </pc:spChg>
        <pc:spChg chg="mod">
          <ac:chgData name="Christopher Potter" userId="24ad2ef8db5e8a45" providerId="LiveId" clId="{10AB9FE2-9012-46EF-B18A-C87D5526F6EE}" dt="2026-05-17T19:18:45.962" v="720" actId="164"/>
          <ac:spMkLst>
            <pc:docMk/>
            <pc:sldMk cId="1862040729" sldId="266"/>
            <ac:spMk id="7" creationId="{A85BDBAD-8467-43DE-CC77-EBE951A5F0B9}"/>
          </ac:spMkLst>
        </pc:spChg>
        <pc:spChg chg="mod">
          <ac:chgData name="Christopher Potter" userId="24ad2ef8db5e8a45" providerId="LiveId" clId="{10AB9FE2-9012-46EF-B18A-C87D5526F6EE}" dt="2026-05-17T19:18:45.962" v="720" actId="164"/>
          <ac:spMkLst>
            <pc:docMk/>
            <pc:sldMk cId="1862040729" sldId="266"/>
            <ac:spMk id="8" creationId="{7A046524-2F8A-1DC8-DAFB-ECEAEC041AFA}"/>
          </ac:spMkLst>
        </pc:spChg>
        <pc:spChg chg="mod">
          <ac:chgData name="Christopher Potter" userId="24ad2ef8db5e8a45" providerId="LiveId" clId="{10AB9FE2-9012-46EF-B18A-C87D5526F6EE}" dt="2026-05-17T19:18:45.962" v="720" actId="164"/>
          <ac:spMkLst>
            <pc:docMk/>
            <pc:sldMk cId="1862040729" sldId="266"/>
            <ac:spMk id="9" creationId="{A89CEA1D-022E-FAC5-D01F-5B6F51E830A4}"/>
          </ac:spMkLst>
        </pc:spChg>
        <pc:spChg chg="mod">
          <ac:chgData name="Christopher Potter" userId="24ad2ef8db5e8a45" providerId="LiveId" clId="{10AB9FE2-9012-46EF-B18A-C87D5526F6EE}" dt="2026-05-17T19:18:45.962" v="720" actId="164"/>
          <ac:spMkLst>
            <pc:docMk/>
            <pc:sldMk cId="1862040729" sldId="266"/>
            <ac:spMk id="10" creationId="{263C4093-B027-AA11-EA93-A9099B2A1D11}"/>
          </ac:spMkLst>
        </pc:spChg>
        <pc:spChg chg="add mod ord">
          <ac:chgData name="Christopher Potter" userId="24ad2ef8db5e8a45" providerId="LiveId" clId="{10AB9FE2-9012-46EF-B18A-C87D5526F6EE}" dt="2026-05-17T19:18:45.962" v="720" actId="164"/>
          <ac:spMkLst>
            <pc:docMk/>
            <pc:sldMk cId="1862040729" sldId="266"/>
            <ac:spMk id="12" creationId="{5E9056A1-B1CC-919F-D404-213791BCB13C}"/>
          </ac:spMkLst>
        </pc:spChg>
        <pc:grpChg chg="add mod">
          <ac:chgData name="Christopher Potter" userId="24ad2ef8db5e8a45" providerId="LiveId" clId="{10AB9FE2-9012-46EF-B18A-C87D5526F6EE}" dt="2026-05-17T19:18:45.962" v="720" actId="164"/>
          <ac:grpSpMkLst>
            <pc:docMk/>
            <pc:sldMk cId="1862040729" sldId="266"/>
            <ac:grpSpMk id="4" creationId="{EB1617C5-5E9B-7099-C07C-5DDAB15BC347}"/>
          </ac:grpSpMkLst>
        </pc:grpChg>
        <pc:cxnChg chg="mod">
          <ac:chgData name="Christopher Potter" userId="24ad2ef8db5e8a45" providerId="LiveId" clId="{10AB9FE2-9012-46EF-B18A-C87D5526F6EE}" dt="2026-05-17T19:18:45.962" v="720" actId="164"/>
          <ac:cxnSpMkLst>
            <pc:docMk/>
            <pc:sldMk cId="1862040729" sldId="266"/>
            <ac:cxnSpMk id="5" creationId="{27F4E65D-09EA-D0C3-095A-380DFB5C8A08}"/>
          </ac:cxnSpMkLst>
        </pc:cxnChg>
        <pc:cxnChg chg="mod">
          <ac:chgData name="Christopher Potter" userId="24ad2ef8db5e8a45" providerId="LiveId" clId="{10AB9FE2-9012-46EF-B18A-C87D5526F6EE}" dt="2026-05-17T19:18:45.962" v="720" actId="164"/>
          <ac:cxnSpMkLst>
            <pc:docMk/>
            <pc:sldMk cId="1862040729" sldId="266"/>
            <ac:cxnSpMk id="6" creationId="{AAE128B5-0DCA-707D-EF70-9852289BFBAC}"/>
          </ac:cxnSpMkLst>
        </pc:cxnChg>
        <pc:cxnChg chg="add mod">
          <ac:chgData name="Christopher Potter" userId="24ad2ef8db5e8a45" providerId="LiveId" clId="{10AB9FE2-9012-46EF-B18A-C87D5526F6EE}" dt="2026-05-17T19:18:45.962" v="720" actId="164"/>
          <ac:cxnSpMkLst>
            <pc:docMk/>
            <pc:sldMk cId="1862040729" sldId="266"/>
            <ac:cxnSpMk id="11" creationId="{4EA98EE0-6C16-C4C3-C3C1-CD242EDA1F25}"/>
          </ac:cxnSpMkLst>
        </pc:cxnChg>
      </pc:sldChg>
      <pc:sldChg chg="add del">
        <pc:chgData name="Christopher Potter" userId="24ad2ef8db5e8a45" providerId="LiveId" clId="{10AB9FE2-9012-46EF-B18A-C87D5526F6EE}" dt="2026-05-17T16:47:44.884" v="284" actId="47"/>
        <pc:sldMkLst>
          <pc:docMk/>
          <pc:sldMk cId="3580358329" sldId="267"/>
        </pc:sldMkLst>
      </pc:sldChg>
      <pc:sldChg chg="addSp modSp add mod">
        <pc:chgData name="Christopher Potter" userId="24ad2ef8db5e8a45" providerId="LiveId" clId="{10AB9FE2-9012-46EF-B18A-C87D5526F6EE}" dt="2026-05-17T19:18:55.830" v="722" actId="164"/>
        <pc:sldMkLst>
          <pc:docMk/>
          <pc:sldMk cId="3480106584" sldId="268"/>
        </pc:sldMkLst>
        <pc:spChg chg="mod">
          <ac:chgData name="Christopher Potter" userId="24ad2ef8db5e8a45" providerId="LiveId" clId="{10AB9FE2-9012-46EF-B18A-C87D5526F6EE}" dt="2026-05-17T16:51:49.782" v="340" actId="20577"/>
          <ac:spMkLst>
            <pc:docMk/>
            <pc:sldMk cId="3480106584" sldId="268"/>
            <ac:spMk id="3" creationId="{ED36B4C3-729A-516B-A9E0-9B405643A473}"/>
          </ac:spMkLst>
        </pc:spChg>
        <pc:spChg chg="mod">
          <ac:chgData name="Christopher Potter" userId="24ad2ef8db5e8a45" providerId="LiveId" clId="{10AB9FE2-9012-46EF-B18A-C87D5526F6EE}" dt="2026-05-17T19:18:55.830" v="722" actId="164"/>
          <ac:spMkLst>
            <pc:docMk/>
            <pc:sldMk cId="3480106584" sldId="268"/>
            <ac:spMk id="7" creationId="{FA727789-B2C4-A48C-9FC4-C1FAC6549E5B}"/>
          </ac:spMkLst>
        </pc:spChg>
        <pc:spChg chg="mod">
          <ac:chgData name="Christopher Potter" userId="24ad2ef8db5e8a45" providerId="LiveId" clId="{10AB9FE2-9012-46EF-B18A-C87D5526F6EE}" dt="2026-05-17T19:18:55.830" v="722" actId="164"/>
          <ac:spMkLst>
            <pc:docMk/>
            <pc:sldMk cId="3480106584" sldId="268"/>
            <ac:spMk id="8" creationId="{2A700845-4197-843C-0220-F63E221B6D9E}"/>
          </ac:spMkLst>
        </pc:spChg>
        <pc:spChg chg="mod">
          <ac:chgData name="Christopher Potter" userId="24ad2ef8db5e8a45" providerId="LiveId" clId="{10AB9FE2-9012-46EF-B18A-C87D5526F6EE}" dt="2026-05-17T19:18:55.830" v="722" actId="164"/>
          <ac:spMkLst>
            <pc:docMk/>
            <pc:sldMk cId="3480106584" sldId="268"/>
            <ac:spMk id="9" creationId="{7B11FAC1-D6BF-B15C-D668-C48F362E1078}"/>
          </ac:spMkLst>
        </pc:spChg>
        <pc:spChg chg="mod">
          <ac:chgData name="Christopher Potter" userId="24ad2ef8db5e8a45" providerId="LiveId" clId="{10AB9FE2-9012-46EF-B18A-C87D5526F6EE}" dt="2026-05-17T19:18:55.830" v="722" actId="164"/>
          <ac:spMkLst>
            <pc:docMk/>
            <pc:sldMk cId="3480106584" sldId="268"/>
            <ac:spMk id="10" creationId="{F9882A79-CBDE-C334-7C04-54857A7FF626}"/>
          </ac:spMkLst>
        </pc:spChg>
        <pc:spChg chg="add mod ord">
          <ac:chgData name="Christopher Potter" userId="24ad2ef8db5e8a45" providerId="LiveId" clId="{10AB9FE2-9012-46EF-B18A-C87D5526F6EE}" dt="2026-05-17T19:18:55.830" v="722" actId="164"/>
          <ac:spMkLst>
            <pc:docMk/>
            <pc:sldMk cId="3480106584" sldId="268"/>
            <ac:spMk id="14" creationId="{AA719732-DE31-3FF8-9DF5-8D4A9CF7635F}"/>
          </ac:spMkLst>
        </pc:spChg>
        <pc:spChg chg="add mod">
          <ac:chgData name="Christopher Potter" userId="24ad2ef8db5e8a45" providerId="LiveId" clId="{10AB9FE2-9012-46EF-B18A-C87D5526F6EE}" dt="2026-05-17T19:18:55.830" v="722" actId="164"/>
          <ac:spMkLst>
            <pc:docMk/>
            <pc:sldMk cId="3480106584" sldId="268"/>
            <ac:spMk id="15" creationId="{7186D538-6835-CC46-DF7B-E41F797D432D}"/>
          </ac:spMkLst>
        </pc:spChg>
        <pc:grpChg chg="add mod">
          <ac:chgData name="Christopher Potter" userId="24ad2ef8db5e8a45" providerId="LiveId" clId="{10AB9FE2-9012-46EF-B18A-C87D5526F6EE}" dt="2026-05-17T19:18:55.830" v="722" actId="164"/>
          <ac:grpSpMkLst>
            <pc:docMk/>
            <pc:sldMk cId="3480106584" sldId="268"/>
            <ac:grpSpMk id="4" creationId="{C8DFA65D-0D03-3F6A-6297-D44ED98A9FE9}"/>
          </ac:grpSpMkLst>
        </pc:grpChg>
        <pc:cxnChg chg="mod">
          <ac:chgData name="Christopher Potter" userId="24ad2ef8db5e8a45" providerId="LiveId" clId="{10AB9FE2-9012-46EF-B18A-C87D5526F6EE}" dt="2026-05-17T19:18:55.830" v="722" actId="164"/>
          <ac:cxnSpMkLst>
            <pc:docMk/>
            <pc:sldMk cId="3480106584" sldId="268"/>
            <ac:cxnSpMk id="5" creationId="{25FE3095-3AD6-905C-DEC1-42D3AD6206CB}"/>
          </ac:cxnSpMkLst>
        </pc:cxnChg>
        <pc:cxnChg chg="mod">
          <ac:chgData name="Christopher Potter" userId="24ad2ef8db5e8a45" providerId="LiveId" clId="{10AB9FE2-9012-46EF-B18A-C87D5526F6EE}" dt="2026-05-17T19:18:55.830" v="722" actId="164"/>
          <ac:cxnSpMkLst>
            <pc:docMk/>
            <pc:sldMk cId="3480106584" sldId="268"/>
            <ac:cxnSpMk id="6" creationId="{87783FFB-FCDC-8426-6997-1AA35843B4D9}"/>
          </ac:cxnSpMkLst>
        </pc:cxnChg>
        <pc:cxnChg chg="add mod">
          <ac:chgData name="Christopher Potter" userId="24ad2ef8db5e8a45" providerId="LiveId" clId="{10AB9FE2-9012-46EF-B18A-C87D5526F6EE}" dt="2026-05-17T19:18:55.830" v="722" actId="164"/>
          <ac:cxnSpMkLst>
            <pc:docMk/>
            <pc:sldMk cId="3480106584" sldId="268"/>
            <ac:cxnSpMk id="11" creationId="{98E6D65B-513E-0B09-B915-133D3CD056D6}"/>
          </ac:cxnSpMkLst>
        </pc:cxnChg>
      </pc:sldChg>
      <pc:sldChg chg="addSp delSp modSp add mod">
        <pc:chgData name="Christopher Potter" userId="24ad2ef8db5e8a45" providerId="LiveId" clId="{10AB9FE2-9012-46EF-B18A-C87D5526F6EE}" dt="2026-05-17T19:19:01.933" v="723" actId="164"/>
        <pc:sldMkLst>
          <pc:docMk/>
          <pc:sldMk cId="718537651" sldId="269"/>
        </pc:sldMkLst>
        <pc:spChg chg="mod">
          <ac:chgData name="Christopher Potter" userId="24ad2ef8db5e8a45" providerId="LiveId" clId="{10AB9FE2-9012-46EF-B18A-C87D5526F6EE}" dt="2026-05-17T16:55:04.513" v="369" actId="20577"/>
          <ac:spMkLst>
            <pc:docMk/>
            <pc:sldMk cId="718537651" sldId="269"/>
            <ac:spMk id="3" creationId="{1D301768-7303-0DF4-BBAB-DDE5D914F804}"/>
          </ac:spMkLst>
        </pc:spChg>
        <pc:spChg chg="add mod">
          <ac:chgData name="Christopher Potter" userId="24ad2ef8db5e8a45" providerId="LiveId" clId="{10AB9FE2-9012-46EF-B18A-C87D5526F6EE}" dt="2026-05-17T19:19:01.933" v="723" actId="164"/>
          <ac:spMkLst>
            <pc:docMk/>
            <pc:sldMk cId="718537651" sldId="269"/>
            <ac:spMk id="4" creationId="{34F4C3A4-3EEB-2105-EB94-178B5DEA892D}"/>
          </ac:spMkLst>
        </pc:spChg>
        <pc:spChg chg="mod">
          <ac:chgData name="Christopher Potter" userId="24ad2ef8db5e8a45" providerId="LiveId" clId="{10AB9FE2-9012-46EF-B18A-C87D5526F6EE}" dt="2026-05-17T19:19:01.933" v="723" actId="164"/>
          <ac:spMkLst>
            <pc:docMk/>
            <pc:sldMk cId="718537651" sldId="269"/>
            <ac:spMk id="7" creationId="{FE24E0A1-1E19-537A-960B-645C8E3B7513}"/>
          </ac:spMkLst>
        </pc:spChg>
        <pc:spChg chg="mod">
          <ac:chgData name="Christopher Potter" userId="24ad2ef8db5e8a45" providerId="LiveId" clId="{10AB9FE2-9012-46EF-B18A-C87D5526F6EE}" dt="2026-05-17T19:19:01.933" v="723" actId="164"/>
          <ac:spMkLst>
            <pc:docMk/>
            <pc:sldMk cId="718537651" sldId="269"/>
            <ac:spMk id="8" creationId="{C27CF7EC-A499-C6D2-4A71-4F84A81DB07B}"/>
          </ac:spMkLst>
        </pc:spChg>
        <pc:spChg chg="del">
          <ac:chgData name="Christopher Potter" userId="24ad2ef8db5e8a45" providerId="LiveId" clId="{10AB9FE2-9012-46EF-B18A-C87D5526F6EE}" dt="2026-05-17T16:53:47.952" v="355" actId="478"/>
          <ac:spMkLst>
            <pc:docMk/>
            <pc:sldMk cId="718537651" sldId="269"/>
            <ac:spMk id="9" creationId="{445B86B6-7BE2-FAAE-E7C0-BB97B352EE79}"/>
          </ac:spMkLst>
        </pc:spChg>
        <pc:spChg chg="del">
          <ac:chgData name="Christopher Potter" userId="24ad2ef8db5e8a45" providerId="LiveId" clId="{10AB9FE2-9012-46EF-B18A-C87D5526F6EE}" dt="2026-05-17T16:53:44.470" v="354" actId="478"/>
          <ac:spMkLst>
            <pc:docMk/>
            <pc:sldMk cId="718537651" sldId="269"/>
            <ac:spMk id="10" creationId="{94B88859-039B-E410-A3F4-AF86F5FF28A9}"/>
          </ac:spMkLst>
        </pc:spChg>
        <pc:spChg chg="add mod">
          <ac:chgData name="Christopher Potter" userId="24ad2ef8db5e8a45" providerId="LiveId" clId="{10AB9FE2-9012-46EF-B18A-C87D5526F6EE}" dt="2026-05-17T19:19:01.933" v="723" actId="164"/>
          <ac:spMkLst>
            <pc:docMk/>
            <pc:sldMk cId="718537651" sldId="269"/>
            <ac:spMk id="11" creationId="{34D2C139-8D53-641C-C03C-7AECAD97D1DC}"/>
          </ac:spMkLst>
        </pc:spChg>
        <pc:grpChg chg="add mod">
          <ac:chgData name="Christopher Potter" userId="24ad2ef8db5e8a45" providerId="LiveId" clId="{10AB9FE2-9012-46EF-B18A-C87D5526F6EE}" dt="2026-05-17T19:19:01.933" v="723" actId="164"/>
          <ac:grpSpMkLst>
            <pc:docMk/>
            <pc:sldMk cId="718537651" sldId="269"/>
            <ac:grpSpMk id="9" creationId="{A54C9CBD-D410-FF86-73B1-9115DCF03021}"/>
          </ac:grpSpMkLst>
        </pc:grpChg>
        <pc:cxnChg chg="mod">
          <ac:chgData name="Christopher Potter" userId="24ad2ef8db5e8a45" providerId="LiveId" clId="{10AB9FE2-9012-46EF-B18A-C87D5526F6EE}" dt="2026-05-17T19:19:01.933" v="723" actId="164"/>
          <ac:cxnSpMkLst>
            <pc:docMk/>
            <pc:sldMk cId="718537651" sldId="269"/>
            <ac:cxnSpMk id="5" creationId="{EAC2A311-F59B-DACE-54EB-71A983978C32}"/>
          </ac:cxnSpMkLst>
        </pc:cxnChg>
        <pc:cxnChg chg="mod">
          <ac:chgData name="Christopher Potter" userId="24ad2ef8db5e8a45" providerId="LiveId" clId="{10AB9FE2-9012-46EF-B18A-C87D5526F6EE}" dt="2026-05-17T19:19:01.933" v="723" actId="164"/>
          <ac:cxnSpMkLst>
            <pc:docMk/>
            <pc:sldMk cId="718537651" sldId="269"/>
            <ac:cxnSpMk id="6" creationId="{84ED32CC-4C9B-EF50-6F80-D964D0C8FE29}"/>
          </ac:cxnSpMkLst>
        </pc:cxnChg>
      </pc:sldChg>
      <pc:sldChg chg="addSp modSp add mod">
        <pc:chgData name="Christopher Potter" userId="24ad2ef8db5e8a45" providerId="LiveId" clId="{10AB9FE2-9012-46EF-B18A-C87D5526F6EE}" dt="2026-05-17T19:19:14.485" v="729" actId="1037"/>
        <pc:sldMkLst>
          <pc:docMk/>
          <pc:sldMk cId="2109899782" sldId="270"/>
        </pc:sldMkLst>
        <pc:spChg chg="mod">
          <ac:chgData name="Christopher Potter" userId="24ad2ef8db5e8a45" providerId="LiveId" clId="{10AB9FE2-9012-46EF-B18A-C87D5526F6EE}" dt="2026-05-17T16:57:03.590" v="386" actId="20577"/>
          <ac:spMkLst>
            <pc:docMk/>
            <pc:sldMk cId="2109899782" sldId="270"/>
            <ac:spMk id="3" creationId="{4DF2D28F-8221-F23D-0780-BD0021DD3294}"/>
          </ac:spMkLst>
        </pc:spChg>
        <pc:spChg chg="mod">
          <ac:chgData name="Christopher Potter" userId="24ad2ef8db5e8a45" providerId="LiveId" clId="{10AB9FE2-9012-46EF-B18A-C87D5526F6EE}" dt="2026-05-17T19:19:11.875" v="726" actId="164"/>
          <ac:spMkLst>
            <pc:docMk/>
            <pc:sldMk cId="2109899782" sldId="270"/>
            <ac:spMk id="7" creationId="{029B4537-5FF6-3014-5AFC-AB5192D50970}"/>
          </ac:spMkLst>
        </pc:spChg>
        <pc:spChg chg="mod">
          <ac:chgData name="Christopher Potter" userId="24ad2ef8db5e8a45" providerId="LiveId" clId="{10AB9FE2-9012-46EF-B18A-C87D5526F6EE}" dt="2026-05-17T19:19:11.875" v="726" actId="164"/>
          <ac:spMkLst>
            <pc:docMk/>
            <pc:sldMk cId="2109899782" sldId="270"/>
            <ac:spMk id="8" creationId="{EADF8AF0-9A96-F0FB-1E78-C22734D432B1}"/>
          </ac:spMkLst>
        </pc:spChg>
        <pc:spChg chg="mod">
          <ac:chgData name="Christopher Potter" userId="24ad2ef8db5e8a45" providerId="LiveId" clId="{10AB9FE2-9012-46EF-B18A-C87D5526F6EE}" dt="2026-05-17T19:19:11.875" v="726" actId="164"/>
          <ac:spMkLst>
            <pc:docMk/>
            <pc:sldMk cId="2109899782" sldId="270"/>
            <ac:spMk id="9" creationId="{2F1EAC44-4919-850F-6DCA-C7AD075FF0E1}"/>
          </ac:spMkLst>
        </pc:spChg>
        <pc:spChg chg="mod">
          <ac:chgData name="Christopher Potter" userId="24ad2ef8db5e8a45" providerId="LiveId" clId="{10AB9FE2-9012-46EF-B18A-C87D5526F6EE}" dt="2026-05-17T19:19:11.875" v="726" actId="164"/>
          <ac:spMkLst>
            <pc:docMk/>
            <pc:sldMk cId="2109899782" sldId="270"/>
            <ac:spMk id="10" creationId="{74852050-8F0A-A420-9A0A-C363F5D73FDC}"/>
          </ac:spMkLst>
        </pc:spChg>
        <pc:grpChg chg="add mod">
          <ac:chgData name="Christopher Potter" userId="24ad2ef8db5e8a45" providerId="LiveId" clId="{10AB9FE2-9012-46EF-B18A-C87D5526F6EE}" dt="2026-05-17T19:19:09.194" v="725" actId="164"/>
          <ac:grpSpMkLst>
            <pc:docMk/>
            <pc:sldMk cId="2109899782" sldId="270"/>
            <ac:grpSpMk id="4" creationId="{F7E904F8-19A8-FBA9-C37A-8C49E499EB3C}"/>
          </ac:grpSpMkLst>
        </pc:grpChg>
        <pc:grpChg chg="add mod">
          <ac:chgData name="Christopher Potter" userId="24ad2ef8db5e8a45" providerId="LiveId" clId="{10AB9FE2-9012-46EF-B18A-C87D5526F6EE}" dt="2026-05-17T19:19:14.485" v="729" actId="1037"/>
          <ac:grpSpMkLst>
            <pc:docMk/>
            <pc:sldMk cId="2109899782" sldId="270"/>
            <ac:grpSpMk id="11" creationId="{08E94BD3-FCBC-D918-564D-9D9584C9791C}"/>
          </ac:grpSpMkLst>
        </pc:grpChg>
        <pc:cxnChg chg="mod">
          <ac:chgData name="Christopher Potter" userId="24ad2ef8db5e8a45" providerId="LiveId" clId="{10AB9FE2-9012-46EF-B18A-C87D5526F6EE}" dt="2026-05-17T19:19:11.875" v="726" actId="164"/>
          <ac:cxnSpMkLst>
            <pc:docMk/>
            <pc:sldMk cId="2109899782" sldId="270"/>
            <ac:cxnSpMk id="5" creationId="{143C96F4-B7BB-8766-EB1C-659BCF2EDFC1}"/>
          </ac:cxnSpMkLst>
        </pc:cxnChg>
        <pc:cxnChg chg="mod">
          <ac:chgData name="Christopher Potter" userId="24ad2ef8db5e8a45" providerId="LiveId" clId="{10AB9FE2-9012-46EF-B18A-C87D5526F6EE}" dt="2026-05-17T19:19:11.875" v="726" actId="164"/>
          <ac:cxnSpMkLst>
            <pc:docMk/>
            <pc:sldMk cId="2109899782" sldId="270"/>
            <ac:cxnSpMk id="6" creationId="{72B7AF84-D8DD-704F-3568-D7697AE9F947}"/>
          </ac:cxnSpMkLst>
        </pc:cxnChg>
      </pc:sldChg>
      <pc:sldChg chg="addSp modSp add mod">
        <pc:chgData name="Christopher Potter" userId="24ad2ef8db5e8a45" providerId="LiveId" clId="{10AB9FE2-9012-46EF-B18A-C87D5526F6EE}" dt="2026-05-17T19:19:54.143" v="744" actId="1076"/>
        <pc:sldMkLst>
          <pc:docMk/>
          <pc:sldMk cId="487510169" sldId="271"/>
        </pc:sldMkLst>
        <pc:spChg chg="mod">
          <ac:chgData name="Christopher Potter" userId="24ad2ef8db5e8a45" providerId="LiveId" clId="{10AB9FE2-9012-46EF-B18A-C87D5526F6EE}" dt="2026-05-17T16:58:52.591" v="411" actId="6549"/>
          <ac:spMkLst>
            <pc:docMk/>
            <pc:sldMk cId="487510169" sldId="271"/>
            <ac:spMk id="3" creationId="{EA12737D-7312-3CCE-74A5-06657CA036E7}"/>
          </ac:spMkLst>
        </pc:spChg>
        <pc:spChg chg="mod">
          <ac:chgData name="Christopher Potter" userId="24ad2ef8db5e8a45" providerId="LiveId" clId="{10AB9FE2-9012-46EF-B18A-C87D5526F6EE}" dt="2026-05-17T19:19:20.641" v="730" actId="164"/>
          <ac:spMkLst>
            <pc:docMk/>
            <pc:sldMk cId="487510169" sldId="271"/>
            <ac:spMk id="7" creationId="{C99231E6-2A02-FB56-7536-E582B6B2C186}"/>
          </ac:spMkLst>
        </pc:spChg>
        <pc:spChg chg="mod">
          <ac:chgData name="Christopher Potter" userId="24ad2ef8db5e8a45" providerId="LiveId" clId="{10AB9FE2-9012-46EF-B18A-C87D5526F6EE}" dt="2026-05-17T19:19:20.641" v="730" actId="164"/>
          <ac:spMkLst>
            <pc:docMk/>
            <pc:sldMk cId="487510169" sldId="271"/>
            <ac:spMk id="8" creationId="{BB38B66D-B2B4-349F-1613-FD6D6ECDD032}"/>
          </ac:spMkLst>
        </pc:spChg>
        <pc:spChg chg="mod">
          <ac:chgData name="Christopher Potter" userId="24ad2ef8db5e8a45" providerId="LiveId" clId="{10AB9FE2-9012-46EF-B18A-C87D5526F6EE}" dt="2026-05-17T19:19:20.641" v="730" actId="164"/>
          <ac:spMkLst>
            <pc:docMk/>
            <pc:sldMk cId="487510169" sldId="271"/>
            <ac:spMk id="9" creationId="{B3B11DD1-5389-957D-6F17-D1C4A88D8E0F}"/>
          </ac:spMkLst>
        </pc:spChg>
        <pc:spChg chg="mod">
          <ac:chgData name="Christopher Potter" userId="24ad2ef8db5e8a45" providerId="LiveId" clId="{10AB9FE2-9012-46EF-B18A-C87D5526F6EE}" dt="2026-05-17T19:19:20.641" v="730" actId="164"/>
          <ac:spMkLst>
            <pc:docMk/>
            <pc:sldMk cId="487510169" sldId="271"/>
            <ac:spMk id="10" creationId="{9C7C640B-03B0-D55F-5126-AA5EC5CF5DE3}"/>
          </ac:spMkLst>
        </pc:spChg>
        <pc:spChg chg="add mod">
          <ac:chgData name="Christopher Potter" userId="24ad2ef8db5e8a45" providerId="LiveId" clId="{10AB9FE2-9012-46EF-B18A-C87D5526F6EE}" dt="2026-05-17T19:19:20.641" v="730" actId="164"/>
          <ac:spMkLst>
            <pc:docMk/>
            <pc:sldMk cId="487510169" sldId="271"/>
            <ac:spMk id="13" creationId="{956B2A6C-BC73-7EFD-0B8D-DA1802BF11DA}"/>
          </ac:spMkLst>
        </pc:spChg>
        <pc:spChg chg="add mod ord">
          <ac:chgData name="Christopher Potter" userId="24ad2ef8db5e8a45" providerId="LiveId" clId="{10AB9FE2-9012-46EF-B18A-C87D5526F6EE}" dt="2026-05-17T19:19:54.143" v="744" actId="1076"/>
          <ac:spMkLst>
            <pc:docMk/>
            <pc:sldMk cId="487510169" sldId="271"/>
            <ac:spMk id="14" creationId="{92D7271A-5D68-D321-6C9E-DDDCF71C4153}"/>
          </ac:spMkLst>
        </pc:spChg>
        <pc:grpChg chg="add mod">
          <ac:chgData name="Christopher Potter" userId="24ad2ef8db5e8a45" providerId="LiveId" clId="{10AB9FE2-9012-46EF-B18A-C87D5526F6EE}" dt="2026-05-17T19:19:20.641" v="730" actId="164"/>
          <ac:grpSpMkLst>
            <pc:docMk/>
            <pc:sldMk cId="487510169" sldId="271"/>
            <ac:grpSpMk id="11" creationId="{B42089E0-9C73-E558-3D2B-85D504A2E9AA}"/>
          </ac:grpSpMkLst>
        </pc:grpChg>
        <pc:cxnChg chg="add mod">
          <ac:chgData name="Christopher Potter" userId="24ad2ef8db5e8a45" providerId="LiveId" clId="{10AB9FE2-9012-46EF-B18A-C87D5526F6EE}" dt="2026-05-17T19:19:20.641" v="730" actId="164"/>
          <ac:cxnSpMkLst>
            <pc:docMk/>
            <pc:sldMk cId="487510169" sldId="271"/>
            <ac:cxnSpMk id="4" creationId="{DA7D2410-89E3-DAD2-05D2-C22DB280A064}"/>
          </ac:cxnSpMkLst>
        </pc:cxnChg>
        <pc:cxnChg chg="mod">
          <ac:chgData name="Christopher Potter" userId="24ad2ef8db5e8a45" providerId="LiveId" clId="{10AB9FE2-9012-46EF-B18A-C87D5526F6EE}" dt="2026-05-17T19:19:20.641" v="730" actId="164"/>
          <ac:cxnSpMkLst>
            <pc:docMk/>
            <pc:sldMk cId="487510169" sldId="271"/>
            <ac:cxnSpMk id="5" creationId="{09B47C0B-2896-2DAF-460C-69DC47A3B6F3}"/>
          </ac:cxnSpMkLst>
        </pc:cxnChg>
        <pc:cxnChg chg="mod">
          <ac:chgData name="Christopher Potter" userId="24ad2ef8db5e8a45" providerId="LiveId" clId="{10AB9FE2-9012-46EF-B18A-C87D5526F6EE}" dt="2026-05-17T19:19:20.641" v="730" actId="164"/>
          <ac:cxnSpMkLst>
            <pc:docMk/>
            <pc:sldMk cId="487510169" sldId="271"/>
            <ac:cxnSpMk id="6" creationId="{3C26C94B-2019-F0DE-314E-91F66DCF6F93}"/>
          </ac:cxnSpMkLst>
        </pc:cxnChg>
      </pc:sldChg>
      <pc:sldChg chg="addSp delSp modSp add mod">
        <pc:chgData name="Christopher Potter" userId="24ad2ef8db5e8a45" providerId="LiveId" clId="{10AB9FE2-9012-46EF-B18A-C87D5526F6EE}" dt="2026-05-17T19:20:05.640" v="745" actId="164"/>
        <pc:sldMkLst>
          <pc:docMk/>
          <pc:sldMk cId="2894983286" sldId="272"/>
        </pc:sldMkLst>
        <pc:spChg chg="mod">
          <ac:chgData name="Christopher Potter" userId="24ad2ef8db5e8a45" providerId="LiveId" clId="{10AB9FE2-9012-46EF-B18A-C87D5526F6EE}" dt="2026-05-17T17:01:06.392" v="425" actId="20577"/>
          <ac:spMkLst>
            <pc:docMk/>
            <pc:sldMk cId="2894983286" sldId="272"/>
            <ac:spMk id="3" creationId="{23A01570-FCDE-D779-8D36-22AD1E3D7D55}"/>
          </ac:spMkLst>
        </pc:spChg>
        <pc:spChg chg="add mod">
          <ac:chgData name="Christopher Potter" userId="24ad2ef8db5e8a45" providerId="LiveId" clId="{10AB9FE2-9012-46EF-B18A-C87D5526F6EE}" dt="2026-05-17T19:20:05.640" v="745" actId="164"/>
          <ac:spMkLst>
            <pc:docMk/>
            <pc:sldMk cId="2894983286" sldId="272"/>
            <ac:spMk id="4" creationId="{4655BD82-1CBF-A545-9DF6-E69F1B77FBA3}"/>
          </ac:spMkLst>
        </pc:spChg>
        <pc:spChg chg="del">
          <ac:chgData name="Christopher Potter" userId="24ad2ef8db5e8a45" providerId="LiveId" clId="{10AB9FE2-9012-46EF-B18A-C87D5526F6EE}" dt="2026-05-17T17:00:32.247" v="412" actId="478"/>
          <ac:spMkLst>
            <pc:docMk/>
            <pc:sldMk cId="2894983286" sldId="272"/>
            <ac:spMk id="7" creationId="{820F01A9-952F-5EB9-C09B-C7F68A015F1B}"/>
          </ac:spMkLst>
        </pc:spChg>
        <pc:spChg chg="del">
          <ac:chgData name="Christopher Potter" userId="24ad2ef8db5e8a45" providerId="LiveId" clId="{10AB9FE2-9012-46EF-B18A-C87D5526F6EE}" dt="2026-05-17T17:00:32.247" v="412" actId="478"/>
          <ac:spMkLst>
            <pc:docMk/>
            <pc:sldMk cId="2894983286" sldId="272"/>
            <ac:spMk id="8" creationId="{9C318F8F-8F25-D506-1BDB-D283F95A3F25}"/>
          </ac:spMkLst>
        </pc:spChg>
        <pc:spChg chg="del">
          <ac:chgData name="Christopher Potter" userId="24ad2ef8db5e8a45" providerId="LiveId" clId="{10AB9FE2-9012-46EF-B18A-C87D5526F6EE}" dt="2026-05-17T17:00:32.247" v="412" actId="478"/>
          <ac:spMkLst>
            <pc:docMk/>
            <pc:sldMk cId="2894983286" sldId="272"/>
            <ac:spMk id="9" creationId="{882AB3DC-6ABD-6512-44DB-B3CEB3EBC0D7}"/>
          </ac:spMkLst>
        </pc:spChg>
        <pc:spChg chg="del">
          <ac:chgData name="Christopher Potter" userId="24ad2ef8db5e8a45" providerId="LiveId" clId="{10AB9FE2-9012-46EF-B18A-C87D5526F6EE}" dt="2026-05-17T17:00:32.247" v="412" actId="478"/>
          <ac:spMkLst>
            <pc:docMk/>
            <pc:sldMk cId="2894983286" sldId="272"/>
            <ac:spMk id="10" creationId="{8AB03088-599D-78C3-6B65-A6B8E2A71747}"/>
          </ac:spMkLst>
        </pc:spChg>
        <pc:spChg chg="add mod">
          <ac:chgData name="Christopher Potter" userId="24ad2ef8db5e8a45" providerId="LiveId" clId="{10AB9FE2-9012-46EF-B18A-C87D5526F6EE}" dt="2026-05-17T19:20:05.640" v="745" actId="164"/>
          <ac:spMkLst>
            <pc:docMk/>
            <pc:sldMk cId="2894983286" sldId="272"/>
            <ac:spMk id="13" creationId="{38C02B99-9272-D7FF-F770-A253158F065A}"/>
          </ac:spMkLst>
        </pc:spChg>
        <pc:spChg chg="add mod">
          <ac:chgData name="Christopher Potter" userId="24ad2ef8db5e8a45" providerId="LiveId" clId="{10AB9FE2-9012-46EF-B18A-C87D5526F6EE}" dt="2026-05-17T19:20:05.640" v="745" actId="164"/>
          <ac:spMkLst>
            <pc:docMk/>
            <pc:sldMk cId="2894983286" sldId="272"/>
            <ac:spMk id="14" creationId="{E1772E9B-AE5F-9205-B869-580FC876D4DD}"/>
          </ac:spMkLst>
        </pc:spChg>
        <pc:grpChg chg="add mod">
          <ac:chgData name="Christopher Potter" userId="24ad2ef8db5e8a45" providerId="LiveId" clId="{10AB9FE2-9012-46EF-B18A-C87D5526F6EE}" dt="2026-05-17T19:20:05.640" v="745" actId="164"/>
          <ac:grpSpMkLst>
            <pc:docMk/>
            <pc:sldMk cId="2894983286" sldId="272"/>
            <ac:grpSpMk id="5" creationId="{933C9A1C-B8DA-BC82-480D-165481A0984A}"/>
          </ac:grpSpMkLst>
        </pc:grpChg>
        <pc:cxnChg chg="del">
          <ac:chgData name="Christopher Potter" userId="24ad2ef8db5e8a45" providerId="LiveId" clId="{10AB9FE2-9012-46EF-B18A-C87D5526F6EE}" dt="2026-05-17T17:00:32.247" v="412" actId="478"/>
          <ac:cxnSpMkLst>
            <pc:docMk/>
            <pc:sldMk cId="2894983286" sldId="272"/>
            <ac:cxnSpMk id="5" creationId="{7E3053EA-2963-E422-828F-E09135B2B53D}"/>
          </ac:cxnSpMkLst>
        </pc:cxnChg>
        <pc:cxnChg chg="del">
          <ac:chgData name="Christopher Potter" userId="24ad2ef8db5e8a45" providerId="LiveId" clId="{10AB9FE2-9012-46EF-B18A-C87D5526F6EE}" dt="2026-05-17T17:00:34.375" v="413" actId="478"/>
          <ac:cxnSpMkLst>
            <pc:docMk/>
            <pc:sldMk cId="2894983286" sldId="272"/>
            <ac:cxnSpMk id="6" creationId="{8D16F9DA-31D1-1382-7D69-A6F3F3935ED5}"/>
          </ac:cxnSpMkLst>
        </pc:cxnChg>
        <pc:cxnChg chg="add mod">
          <ac:chgData name="Christopher Potter" userId="24ad2ef8db5e8a45" providerId="LiveId" clId="{10AB9FE2-9012-46EF-B18A-C87D5526F6EE}" dt="2026-05-17T19:20:05.640" v="745" actId="164"/>
          <ac:cxnSpMkLst>
            <pc:docMk/>
            <pc:sldMk cId="2894983286" sldId="272"/>
            <ac:cxnSpMk id="11" creationId="{BD5566F3-4929-27DE-E1E4-0CFB2C2CFAF7}"/>
          </ac:cxnSpMkLst>
        </pc:cxnChg>
        <pc:cxnChg chg="add mod">
          <ac:chgData name="Christopher Potter" userId="24ad2ef8db5e8a45" providerId="LiveId" clId="{10AB9FE2-9012-46EF-B18A-C87D5526F6EE}" dt="2026-05-17T19:20:05.640" v="745" actId="164"/>
          <ac:cxnSpMkLst>
            <pc:docMk/>
            <pc:sldMk cId="2894983286" sldId="272"/>
            <ac:cxnSpMk id="12" creationId="{7685D51B-4B8F-CA3A-2B8F-5E3D012AC2C5}"/>
          </ac:cxnSpMkLst>
        </pc:cxnChg>
        <pc:cxnChg chg="add mod">
          <ac:chgData name="Christopher Potter" userId="24ad2ef8db5e8a45" providerId="LiveId" clId="{10AB9FE2-9012-46EF-B18A-C87D5526F6EE}" dt="2026-05-17T19:20:05.640" v="745" actId="164"/>
          <ac:cxnSpMkLst>
            <pc:docMk/>
            <pc:sldMk cId="2894983286" sldId="272"/>
            <ac:cxnSpMk id="15" creationId="{9A683A55-FA0E-707C-BEA5-284E9E15F925}"/>
          </ac:cxnSpMkLst>
        </pc:cxnChg>
      </pc:sldChg>
      <pc:sldChg chg="addSp delSp modSp add mod">
        <pc:chgData name="Christopher Potter" userId="24ad2ef8db5e8a45" providerId="LiveId" clId="{10AB9FE2-9012-46EF-B18A-C87D5526F6EE}" dt="2026-05-17T19:20:14.510" v="746" actId="164"/>
        <pc:sldMkLst>
          <pc:docMk/>
          <pc:sldMk cId="2667832246" sldId="273"/>
        </pc:sldMkLst>
        <pc:spChg chg="mod">
          <ac:chgData name="Christopher Potter" userId="24ad2ef8db5e8a45" providerId="LiveId" clId="{10AB9FE2-9012-46EF-B18A-C87D5526F6EE}" dt="2026-05-17T17:03:13.292" v="454" actId="6549"/>
          <ac:spMkLst>
            <pc:docMk/>
            <pc:sldMk cId="2667832246" sldId="273"/>
            <ac:spMk id="3" creationId="{5565B7BE-91A1-BBF4-4C40-EAE2900AD6CA}"/>
          </ac:spMkLst>
        </pc:spChg>
        <pc:spChg chg="add mod">
          <ac:chgData name="Christopher Potter" userId="24ad2ef8db5e8a45" providerId="LiveId" clId="{10AB9FE2-9012-46EF-B18A-C87D5526F6EE}" dt="2026-05-17T19:20:14.510" v="746" actId="164"/>
          <ac:spMkLst>
            <pc:docMk/>
            <pc:sldMk cId="2667832246" sldId="273"/>
            <ac:spMk id="4" creationId="{C0E86862-918D-CCE7-6A4D-FE3EEEEFAFFB}"/>
          </ac:spMkLst>
        </pc:spChg>
        <pc:spChg chg="mod">
          <ac:chgData name="Christopher Potter" userId="24ad2ef8db5e8a45" providerId="LiveId" clId="{10AB9FE2-9012-46EF-B18A-C87D5526F6EE}" dt="2026-05-17T19:20:14.510" v="746" actId="164"/>
          <ac:spMkLst>
            <pc:docMk/>
            <pc:sldMk cId="2667832246" sldId="273"/>
            <ac:spMk id="7" creationId="{6E018EA6-5EB1-3B57-EECF-50E4E26981AE}"/>
          </ac:spMkLst>
        </pc:spChg>
        <pc:spChg chg="mod">
          <ac:chgData name="Christopher Potter" userId="24ad2ef8db5e8a45" providerId="LiveId" clId="{10AB9FE2-9012-46EF-B18A-C87D5526F6EE}" dt="2026-05-17T19:20:14.510" v="746" actId="164"/>
          <ac:spMkLst>
            <pc:docMk/>
            <pc:sldMk cId="2667832246" sldId="273"/>
            <ac:spMk id="8" creationId="{641EEFBB-8DC5-BF51-59A2-8DBEE8A81160}"/>
          </ac:spMkLst>
        </pc:spChg>
        <pc:spChg chg="del">
          <ac:chgData name="Christopher Potter" userId="24ad2ef8db5e8a45" providerId="LiveId" clId="{10AB9FE2-9012-46EF-B18A-C87D5526F6EE}" dt="2026-05-17T17:01:49.196" v="430" actId="478"/>
          <ac:spMkLst>
            <pc:docMk/>
            <pc:sldMk cId="2667832246" sldId="273"/>
            <ac:spMk id="9" creationId="{0E5C562B-BFC3-8953-AE8E-2AA1CF38CC16}"/>
          </ac:spMkLst>
        </pc:spChg>
        <pc:spChg chg="del">
          <ac:chgData name="Christopher Potter" userId="24ad2ef8db5e8a45" providerId="LiveId" clId="{10AB9FE2-9012-46EF-B18A-C87D5526F6EE}" dt="2026-05-17T17:01:52.248" v="431" actId="478"/>
          <ac:spMkLst>
            <pc:docMk/>
            <pc:sldMk cId="2667832246" sldId="273"/>
            <ac:spMk id="10" creationId="{0057F160-35E7-962D-7B82-24B59DF645BB}"/>
          </ac:spMkLst>
        </pc:spChg>
        <pc:spChg chg="add mod">
          <ac:chgData name="Christopher Potter" userId="24ad2ef8db5e8a45" providerId="LiveId" clId="{10AB9FE2-9012-46EF-B18A-C87D5526F6EE}" dt="2026-05-17T19:20:14.510" v="746" actId="164"/>
          <ac:spMkLst>
            <pc:docMk/>
            <pc:sldMk cId="2667832246" sldId="273"/>
            <ac:spMk id="11" creationId="{D8886815-BFA2-72CF-791C-6D7DD3E87936}"/>
          </ac:spMkLst>
        </pc:spChg>
        <pc:grpChg chg="add mod">
          <ac:chgData name="Christopher Potter" userId="24ad2ef8db5e8a45" providerId="LiveId" clId="{10AB9FE2-9012-46EF-B18A-C87D5526F6EE}" dt="2026-05-17T19:20:14.510" v="746" actId="164"/>
          <ac:grpSpMkLst>
            <pc:docMk/>
            <pc:sldMk cId="2667832246" sldId="273"/>
            <ac:grpSpMk id="9" creationId="{03050A0F-4E5F-62C0-FCD4-71CE3312702C}"/>
          </ac:grpSpMkLst>
        </pc:grpChg>
        <pc:cxnChg chg="mod">
          <ac:chgData name="Christopher Potter" userId="24ad2ef8db5e8a45" providerId="LiveId" clId="{10AB9FE2-9012-46EF-B18A-C87D5526F6EE}" dt="2026-05-17T19:20:14.510" v="746" actId="164"/>
          <ac:cxnSpMkLst>
            <pc:docMk/>
            <pc:sldMk cId="2667832246" sldId="273"/>
            <ac:cxnSpMk id="5" creationId="{8C4EEFBB-391D-93D9-9C0E-0AD9A4D3F076}"/>
          </ac:cxnSpMkLst>
        </pc:cxnChg>
        <pc:cxnChg chg="mod">
          <ac:chgData name="Christopher Potter" userId="24ad2ef8db5e8a45" providerId="LiveId" clId="{10AB9FE2-9012-46EF-B18A-C87D5526F6EE}" dt="2026-05-17T19:20:14.510" v="746" actId="164"/>
          <ac:cxnSpMkLst>
            <pc:docMk/>
            <pc:sldMk cId="2667832246" sldId="273"/>
            <ac:cxnSpMk id="6" creationId="{23F06279-D46A-46BC-4ADE-06A31EAFB49F}"/>
          </ac:cxnSpMkLst>
        </pc:cxnChg>
      </pc:sldChg>
      <pc:sldChg chg="addSp delSp modSp add mod">
        <pc:chgData name="Christopher Potter" userId="24ad2ef8db5e8a45" providerId="LiveId" clId="{10AB9FE2-9012-46EF-B18A-C87D5526F6EE}" dt="2026-05-17T17:06:53.476" v="483" actId="6549"/>
        <pc:sldMkLst>
          <pc:docMk/>
          <pc:sldMk cId="2233847170" sldId="274"/>
        </pc:sldMkLst>
        <pc:spChg chg="mod">
          <ac:chgData name="Christopher Potter" userId="24ad2ef8db5e8a45" providerId="LiveId" clId="{10AB9FE2-9012-46EF-B18A-C87D5526F6EE}" dt="2026-05-17T17:06:53.476" v="483" actId="6549"/>
          <ac:spMkLst>
            <pc:docMk/>
            <pc:sldMk cId="2233847170" sldId="274"/>
            <ac:spMk id="3" creationId="{62AA2449-F0BC-622F-C999-A42DB1970135}"/>
          </ac:spMkLst>
        </pc:spChg>
        <pc:spChg chg="add mod">
          <ac:chgData name="Christopher Potter" userId="24ad2ef8db5e8a45" providerId="LiveId" clId="{10AB9FE2-9012-46EF-B18A-C87D5526F6EE}" dt="2026-05-17T17:04:36.655" v="473" actId="20577"/>
          <ac:spMkLst>
            <pc:docMk/>
            <pc:sldMk cId="2233847170" sldId="274"/>
            <ac:spMk id="4" creationId="{60682AB0-3801-EDEA-FEBE-F1A25DD5F8BE}"/>
          </ac:spMkLst>
        </pc:spChg>
        <pc:spChg chg="mod">
          <ac:chgData name="Christopher Potter" userId="24ad2ef8db5e8a45" providerId="LiveId" clId="{10AB9FE2-9012-46EF-B18A-C87D5526F6EE}" dt="2026-05-17T17:04:40.725" v="474" actId="14100"/>
          <ac:spMkLst>
            <pc:docMk/>
            <pc:sldMk cId="2233847170" sldId="274"/>
            <ac:spMk id="7" creationId="{D3B289E9-1D02-0A2D-15B7-7187F8231063}"/>
          </ac:spMkLst>
        </pc:spChg>
        <pc:spChg chg="mod">
          <ac:chgData name="Christopher Potter" userId="24ad2ef8db5e8a45" providerId="LiveId" clId="{10AB9FE2-9012-46EF-B18A-C87D5526F6EE}" dt="2026-05-17T17:04:33.349" v="471" actId="20577"/>
          <ac:spMkLst>
            <pc:docMk/>
            <pc:sldMk cId="2233847170" sldId="274"/>
            <ac:spMk id="8" creationId="{045B8A78-AEED-E197-B289-8E13144C5400}"/>
          </ac:spMkLst>
        </pc:spChg>
        <pc:spChg chg="del">
          <ac:chgData name="Christopher Potter" userId="24ad2ef8db5e8a45" providerId="LiveId" clId="{10AB9FE2-9012-46EF-B18A-C87D5526F6EE}" dt="2026-05-17T17:03:35.444" v="455" actId="478"/>
          <ac:spMkLst>
            <pc:docMk/>
            <pc:sldMk cId="2233847170" sldId="274"/>
            <ac:spMk id="9" creationId="{C72B7C51-F9AE-6F8E-E83A-F2767CDD9F64}"/>
          </ac:spMkLst>
        </pc:spChg>
        <pc:spChg chg="del">
          <ac:chgData name="Christopher Potter" userId="24ad2ef8db5e8a45" providerId="LiveId" clId="{10AB9FE2-9012-46EF-B18A-C87D5526F6EE}" dt="2026-05-17T17:03:35.444" v="455" actId="478"/>
          <ac:spMkLst>
            <pc:docMk/>
            <pc:sldMk cId="2233847170" sldId="274"/>
            <ac:spMk id="10" creationId="{D4C961E5-9088-5717-3CDC-F0387C56D6BC}"/>
          </ac:spMkLst>
        </pc:spChg>
        <pc:spChg chg="add mod">
          <ac:chgData name="Christopher Potter" userId="24ad2ef8db5e8a45" providerId="LiveId" clId="{10AB9FE2-9012-46EF-B18A-C87D5526F6EE}" dt="2026-05-17T17:04:52.082" v="481" actId="1076"/>
          <ac:spMkLst>
            <pc:docMk/>
            <pc:sldMk cId="2233847170" sldId="274"/>
            <ac:spMk id="11" creationId="{4A30E347-A8A7-DC27-D603-9E9B22DFFC62}"/>
          </ac:spMkLst>
        </pc:spChg>
      </pc:sldChg>
      <pc:sldChg chg="addSp delSp modSp add mod">
        <pc:chgData name="Christopher Potter" userId="24ad2ef8db5e8a45" providerId="LiveId" clId="{10AB9FE2-9012-46EF-B18A-C87D5526F6EE}" dt="2026-05-17T19:20:19.903" v="747" actId="164"/>
        <pc:sldMkLst>
          <pc:docMk/>
          <pc:sldMk cId="2821390831" sldId="275"/>
        </pc:sldMkLst>
        <pc:spChg chg="mod">
          <ac:chgData name="Christopher Potter" userId="24ad2ef8db5e8a45" providerId="LiveId" clId="{10AB9FE2-9012-46EF-B18A-C87D5526F6EE}" dt="2026-05-17T17:11:30.416" v="511" actId="20577"/>
          <ac:spMkLst>
            <pc:docMk/>
            <pc:sldMk cId="2821390831" sldId="275"/>
            <ac:spMk id="3" creationId="{53151C25-0E83-EC12-4EAC-396CCDA62658}"/>
          </ac:spMkLst>
        </pc:spChg>
        <pc:spChg chg="mod">
          <ac:chgData name="Christopher Potter" userId="24ad2ef8db5e8a45" providerId="LiveId" clId="{10AB9FE2-9012-46EF-B18A-C87D5526F6EE}" dt="2026-05-17T19:20:19.903" v="747" actId="164"/>
          <ac:spMkLst>
            <pc:docMk/>
            <pc:sldMk cId="2821390831" sldId="275"/>
            <ac:spMk id="7" creationId="{1DA00550-9F97-8F55-2FEC-E551AF76D1F4}"/>
          </ac:spMkLst>
        </pc:spChg>
        <pc:spChg chg="mod">
          <ac:chgData name="Christopher Potter" userId="24ad2ef8db5e8a45" providerId="LiveId" clId="{10AB9FE2-9012-46EF-B18A-C87D5526F6EE}" dt="2026-05-17T19:20:19.903" v="747" actId="164"/>
          <ac:spMkLst>
            <pc:docMk/>
            <pc:sldMk cId="2821390831" sldId="275"/>
            <ac:spMk id="8" creationId="{83131BB0-8880-4675-CE47-140CAB14CAD1}"/>
          </ac:spMkLst>
        </pc:spChg>
        <pc:spChg chg="del">
          <ac:chgData name="Christopher Potter" userId="24ad2ef8db5e8a45" providerId="LiveId" clId="{10AB9FE2-9012-46EF-B18A-C87D5526F6EE}" dt="2026-05-17T17:10:35.725" v="497" actId="478"/>
          <ac:spMkLst>
            <pc:docMk/>
            <pc:sldMk cId="2821390831" sldId="275"/>
            <ac:spMk id="9" creationId="{6140821F-6605-871F-D826-693DFEBF3DCB}"/>
          </ac:spMkLst>
        </pc:spChg>
        <pc:spChg chg="del">
          <ac:chgData name="Christopher Potter" userId="24ad2ef8db5e8a45" providerId="LiveId" clId="{10AB9FE2-9012-46EF-B18A-C87D5526F6EE}" dt="2026-05-17T17:10:35.725" v="497" actId="478"/>
          <ac:spMkLst>
            <pc:docMk/>
            <pc:sldMk cId="2821390831" sldId="275"/>
            <ac:spMk id="10" creationId="{BD70E59B-7262-DA5E-DDAB-76C7191A02F3}"/>
          </ac:spMkLst>
        </pc:spChg>
        <pc:spChg chg="add mod">
          <ac:chgData name="Christopher Potter" userId="24ad2ef8db5e8a45" providerId="LiveId" clId="{10AB9FE2-9012-46EF-B18A-C87D5526F6EE}" dt="2026-05-17T19:20:19.903" v="747" actId="164"/>
          <ac:spMkLst>
            <pc:docMk/>
            <pc:sldMk cId="2821390831" sldId="275"/>
            <ac:spMk id="11" creationId="{61713083-C080-44C3-E627-92011E280084}"/>
          </ac:spMkLst>
        </pc:spChg>
        <pc:grpChg chg="add mod">
          <ac:chgData name="Christopher Potter" userId="24ad2ef8db5e8a45" providerId="LiveId" clId="{10AB9FE2-9012-46EF-B18A-C87D5526F6EE}" dt="2026-05-17T19:20:19.903" v="747" actId="164"/>
          <ac:grpSpMkLst>
            <pc:docMk/>
            <pc:sldMk cId="2821390831" sldId="275"/>
            <ac:grpSpMk id="4" creationId="{7A0F2795-5DD4-8B08-7770-2F95B7912B4C}"/>
          </ac:grpSpMkLst>
        </pc:grpChg>
        <pc:cxnChg chg="mod">
          <ac:chgData name="Christopher Potter" userId="24ad2ef8db5e8a45" providerId="LiveId" clId="{10AB9FE2-9012-46EF-B18A-C87D5526F6EE}" dt="2026-05-17T19:20:19.903" v="747" actId="164"/>
          <ac:cxnSpMkLst>
            <pc:docMk/>
            <pc:sldMk cId="2821390831" sldId="275"/>
            <ac:cxnSpMk id="5" creationId="{5B532BD2-67FD-B842-0966-FE0356AD0DED}"/>
          </ac:cxnSpMkLst>
        </pc:cxnChg>
        <pc:cxnChg chg="mod">
          <ac:chgData name="Christopher Potter" userId="24ad2ef8db5e8a45" providerId="LiveId" clId="{10AB9FE2-9012-46EF-B18A-C87D5526F6EE}" dt="2026-05-17T19:20:19.903" v="747" actId="164"/>
          <ac:cxnSpMkLst>
            <pc:docMk/>
            <pc:sldMk cId="2821390831" sldId="275"/>
            <ac:cxnSpMk id="6" creationId="{16AC271D-8262-6955-C10B-D4CA76B9E1E0}"/>
          </ac:cxnSpMkLst>
        </pc:cxnChg>
      </pc:sldChg>
      <pc:sldChg chg="addSp modSp add mod">
        <pc:chgData name="Christopher Potter" userId="24ad2ef8db5e8a45" providerId="LiveId" clId="{10AB9FE2-9012-46EF-B18A-C87D5526F6EE}" dt="2026-05-17T19:20:25.925" v="748" actId="164"/>
        <pc:sldMkLst>
          <pc:docMk/>
          <pc:sldMk cId="3240989610" sldId="276"/>
        </pc:sldMkLst>
        <pc:spChg chg="mod">
          <ac:chgData name="Christopher Potter" userId="24ad2ef8db5e8a45" providerId="LiveId" clId="{10AB9FE2-9012-46EF-B18A-C87D5526F6EE}" dt="2026-05-17T17:14:58.736" v="545" actId="20577"/>
          <ac:spMkLst>
            <pc:docMk/>
            <pc:sldMk cId="3240989610" sldId="276"/>
            <ac:spMk id="3" creationId="{78AC8C6D-EC42-5F8A-456E-DD4ABE248A80}"/>
          </ac:spMkLst>
        </pc:spChg>
        <pc:spChg chg="mod">
          <ac:chgData name="Christopher Potter" userId="24ad2ef8db5e8a45" providerId="LiveId" clId="{10AB9FE2-9012-46EF-B18A-C87D5526F6EE}" dt="2026-05-17T19:20:25.925" v="748" actId="164"/>
          <ac:spMkLst>
            <pc:docMk/>
            <pc:sldMk cId="3240989610" sldId="276"/>
            <ac:spMk id="7" creationId="{0209CEA7-B236-812D-8273-227B46EF33B9}"/>
          </ac:spMkLst>
        </pc:spChg>
        <pc:spChg chg="mod">
          <ac:chgData name="Christopher Potter" userId="24ad2ef8db5e8a45" providerId="LiveId" clId="{10AB9FE2-9012-46EF-B18A-C87D5526F6EE}" dt="2026-05-17T19:20:25.925" v="748" actId="164"/>
          <ac:spMkLst>
            <pc:docMk/>
            <pc:sldMk cId="3240989610" sldId="276"/>
            <ac:spMk id="8" creationId="{221C7F26-CA4B-9FF3-7D18-39AA0A38505F}"/>
          </ac:spMkLst>
        </pc:spChg>
        <pc:spChg chg="mod">
          <ac:chgData name="Christopher Potter" userId="24ad2ef8db5e8a45" providerId="LiveId" clId="{10AB9FE2-9012-46EF-B18A-C87D5526F6EE}" dt="2026-05-17T19:20:25.925" v="748" actId="164"/>
          <ac:spMkLst>
            <pc:docMk/>
            <pc:sldMk cId="3240989610" sldId="276"/>
            <ac:spMk id="9" creationId="{E03DCA85-B784-C52B-22C5-F29EB343ABA4}"/>
          </ac:spMkLst>
        </pc:spChg>
        <pc:spChg chg="mod">
          <ac:chgData name="Christopher Potter" userId="24ad2ef8db5e8a45" providerId="LiveId" clId="{10AB9FE2-9012-46EF-B18A-C87D5526F6EE}" dt="2026-05-17T19:20:25.925" v="748" actId="164"/>
          <ac:spMkLst>
            <pc:docMk/>
            <pc:sldMk cId="3240989610" sldId="276"/>
            <ac:spMk id="10" creationId="{3CFAE80A-2438-9474-7188-A9872124A914}"/>
          </ac:spMkLst>
        </pc:spChg>
        <pc:spChg chg="add mod ord">
          <ac:chgData name="Christopher Potter" userId="24ad2ef8db5e8a45" providerId="LiveId" clId="{10AB9FE2-9012-46EF-B18A-C87D5526F6EE}" dt="2026-05-17T19:20:25.925" v="748" actId="164"/>
          <ac:spMkLst>
            <pc:docMk/>
            <pc:sldMk cId="3240989610" sldId="276"/>
            <ac:spMk id="12" creationId="{AA0A8EBF-6782-7222-488A-087EA99991A2}"/>
          </ac:spMkLst>
        </pc:spChg>
        <pc:grpChg chg="add mod">
          <ac:chgData name="Christopher Potter" userId="24ad2ef8db5e8a45" providerId="LiveId" clId="{10AB9FE2-9012-46EF-B18A-C87D5526F6EE}" dt="2026-05-17T19:20:25.925" v="748" actId="164"/>
          <ac:grpSpMkLst>
            <pc:docMk/>
            <pc:sldMk cId="3240989610" sldId="276"/>
            <ac:grpSpMk id="4" creationId="{6B55F712-72EF-8171-44B4-BC6B3244E2F0}"/>
          </ac:grpSpMkLst>
        </pc:grpChg>
        <pc:cxnChg chg="mod">
          <ac:chgData name="Christopher Potter" userId="24ad2ef8db5e8a45" providerId="LiveId" clId="{10AB9FE2-9012-46EF-B18A-C87D5526F6EE}" dt="2026-05-17T19:20:25.925" v="748" actId="164"/>
          <ac:cxnSpMkLst>
            <pc:docMk/>
            <pc:sldMk cId="3240989610" sldId="276"/>
            <ac:cxnSpMk id="5" creationId="{F86DAFA7-AF6E-191B-DCAB-E4605CF2052A}"/>
          </ac:cxnSpMkLst>
        </pc:cxnChg>
        <pc:cxnChg chg="mod">
          <ac:chgData name="Christopher Potter" userId="24ad2ef8db5e8a45" providerId="LiveId" clId="{10AB9FE2-9012-46EF-B18A-C87D5526F6EE}" dt="2026-05-17T19:20:25.925" v="748" actId="164"/>
          <ac:cxnSpMkLst>
            <pc:docMk/>
            <pc:sldMk cId="3240989610" sldId="276"/>
            <ac:cxnSpMk id="6" creationId="{C1EFEC8A-5F86-8080-E26D-01B400BB1FFE}"/>
          </ac:cxnSpMkLst>
        </pc:cxnChg>
        <pc:cxnChg chg="add mod">
          <ac:chgData name="Christopher Potter" userId="24ad2ef8db5e8a45" providerId="LiveId" clId="{10AB9FE2-9012-46EF-B18A-C87D5526F6EE}" dt="2026-05-17T19:20:25.925" v="748" actId="164"/>
          <ac:cxnSpMkLst>
            <pc:docMk/>
            <pc:sldMk cId="3240989610" sldId="276"/>
            <ac:cxnSpMk id="11" creationId="{9C05262F-F210-5DF1-D638-A9316EEE66F9}"/>
          </ac:cxnSpMkLst>
        </pc:cxnChg>
      </pc:sldChg>
      <pc:sldChg chg="addSp modSp add mod">
        <pc:chgData name="Christopher Potter" userId="24ad2ef8db5e8a45" providerId="LiveId" clId="{10AB9FE2-9012-46EF-B18A-C87D5526F6EE}" dt="2026-05-17T19:20:35.552" v="750" actId="164"/>
        <pc:sldMkLst>
          <pc:docMk/>
          <pc:sldMk cId="3646017886" sldId="277"/>
        </pc:sldMkLst>
        <pc:spChg chg="mod">
          <ac:chgData name="Christopher Potter" userId="24ad2ef8db5e8a45" providerId="LiveId" clId="{10AB9FE2-9012-46EF-B18A-C87D5526F6EE}" dt="2026-05-17T17:18:40.032" v="577" actId="6549"/>
          <ac:spMkLst>
            <pc:docMk/>
            <pc:sldMk cId="3646017886" sldId="277"/>
            <ac:spMk id="3" creationId="{EBAE71CE-6ED9-C2DA-4D12-88437BF97AFF}"/>
          </ac:spMkLst>
        </pc:spChg>
        <pc:spChg chg="mod">
          <ac:chgData name="Christopher Potter" userId="24ad2ef8db5e8a45" providerId="LiveId" clId="{10AB9FE2-9012-46EF-B18A-C87D5526F6EE}" dt="2026-05-17T19:20:35.552" v="750" actId="164"/>
          <ac:spMkLst>
            <pc:docMk/>
            <pc:sldMk cId="3646017886" sldId="277"/>
            <ac:spMk id="7" creationId="{5DE94EE2-84B6-6477-68ED-4EF8E9788215}"/>
          </ac:spMkLst>
        </pc:spChg>
        <pc:spChg chg="mod">
          <ac:chgData name="Christopher Potter" userId="24ad2ef8db5e8a45" providerId="LiveId" clId="{10AB9FE2-9012-46EF-B18A-C87D5526F6EE}" dt="2026-05-17T19:20:35.552" v="750" actId="164"/>
          <ac:spMkLst>
            <pc:docMk/>
            <pc:sldMk cId="3646017886" sldId="277"/>
            <ac:spMk id="8" creationId="{E778788B-0679-F2B1-1D0E-420A29987E98}"/>
          </ac:spMkLst>
        </pc:spChg>
        <pc:spChg chg="mod">
          <ac:chgData name="Christopher Potter" userId="24ad2ef8db5e8a45" providerId="LiveId" clId="{10AB9FE2-9012-46EF-B18A-C87D5526F6EE}" dt="2026-05-17T19:20:35.552" v="750" actId="164"/>
          <ac:spMkLst>
            <pc:docMk/>
            <pc:sldMk cId="3646017886" sldId="277"/>
            <ac:spMk id="9" creationId="{15130F51-CC63-BE69-D95A-3CF4308CF30A}"/>
          </ac:spMkLst>
        </pc:spChg>
        <pc:spChg chg="mod">
          <ac:chgData name="Christopher Potter" userId="24ad2ef8db5e8a45" providerId="LiveId" clId="{10AB9FE2-9012-46EF-B18A-C87D5526F6EE}" dt="2026-05-17T19:20:35.552" v="750" actId="164"/>
          <ac:spMkLst>
            <pc:docMk/>
            <pc:sldMk cId="3646017886" sldId="277"/>
            <ac:spMk id="10" creationId="{B0A6AFB5-9A7D-FFC5-D3D4-7CC87F0C064E}"/>
          </ac:spMkLst>
        </pc:spChg>
        <pc:spChg chg="add mod">
          <ac:chgData name="Christopher Potter" userId="24ad2ef8db5e8a45" providerId="LiveId" clId="{10AB9FE2-9012-46EF-B18A-C87D5526F6EE}" dt="2026-05-17T19:20:35.552" v="750" actId="164"/>
          <ac:spMkLst>
            <pc:docMk/>
            <pc:sldMk cId="3646017886" sldId="277"/>
            <ac:spMk id="16" creationId="{263E5035-7CBB-D53A-5464-29D0F3D05665}"/>
          </ac:spMkLst>
        </pc:spChg>
        <pc:grpChg chg="add mod">
          <ac:chgData name="Christopher Potter" userId="24ad2ef8db5e8a45" providerId="LiveId" clId="{10AB9FE2-9012-46EF-B18A-C87D5526F6EE}" dt="2026-05-17T19:20:35.552" v="750" actId="164"/>
          <ac:grpSpMkLst>
            <pc:docMk/>
            <pc:sldMk cId="3646017886" sldId="277"/>
            <ac:grpSpMk id="4" creationId="{B93C53A4-0AF9-B458-C982-5D8635EDCA13}"/>
          </ac:grpSpMkLst>
        </pc:grpChg>
        <pc:cxnChg chg="mod">
          <ac:chgData name="Christopher Potter" userId="24ad2ef8db5e8a45" providerId="LiveId" clId="{10AB9FE2-9012-46EF-B18A-C87D5526F6EE}" dt="2026-05-17T19:20:35.552" v="750" actId="164"/>
          <ac:cxnSpMkLst>
            <pc:docMk/>
            <pc:sldMk cId="3646017886" sldId="277"/>
            <ac:cxnSpMk id="5" creationId="{9829A977-61F8-2470-BA33-AFA1532E202C}"/>
          </ac:cxnSpMkLst>
        </pc:cxnChg>
        <pc:cxnChg chg="mod">
          <ac:chgData name="Christopher Potter" userId="24ad2ef8db5e8a45" providerId="LiveId" clId="{10AB9FE2-9012-46EF-B18A-C87D5526F6EE}" dt="2026-05-17T19:20:35.552" v="750" actId="164"/>
          <ac:cxnSpMkLst>
            <pc:docMk/>
            <pc:sldMk cId="3646017886" sldId="277"/>
            <ac:cxnSpMk id="6" creationId="{6D101FEA-4D02-7ED7-2438-480D079BA65D}"/>
          </ac:cxnSpMkLst>
        </pc:cxnChg>
        <pc:cxnChg chg="add mod">
          <ac:chgData name="Christopher Potter" userId="24ad2ef8db5e8a45" providerId="LiveId" clId="{10AB9FE2-9012-46EF-B18A-C87D5526F6EE}" dt="2026-05-17T19:20:35.552" v="750" actId="164"/>
          <ac:cxnSpMkLst>
            <pc:docMk/>
            <pc:sldMk cId="3646017886" sldId="277"/>
            <ac:cxnSpMk id="12" creationId="{90F5CA42-5B2E-CF6C-C88D-3AC7CA37372D}"/>
          </ac:cxnSpMkLst>
        </pc:cxnChg>
      </pc:sldChg>
      <pc:sldChg chg="addSp modSp add mod">
        <pc:chgData name="Christopher Potter" userId="24ad2ef8db5e8a45" providerId="LiveId" clId="{10AB9FE2-9012-46EF-B18A-C87D5526F6EE}" dt="2026-05-17T19:20:31.003" v="749" actId="164"/>
        <pc:sldMkLst>
          <pc:docMk/>
          <pc:sldMk cId="980446606" sldId="278"/>
        </pc:sldMkLst>
        <pc:spChg chg="mod">
          <ac:chgData name="Christopher Potter" userId="24ad2ef8db5e8a45" providerId="LiveId" clId="{10AB9FE2-9012-46EF-B18A-C87D5526F6EE}" dt="2026-05-17T17:21:51.470" v="606" actId="6549"/>
          <ac:spMkLst>
            <pc:docMk/>
            <pc:sldMk cId="980446606" sldId="278"/>
            <ac:spMk id="3" creationId="{1B7849AF-0F62-77E5-B08D-E0DDA3F8CB7B}"/>
          </ac:spMkLst>
        </pc:spChg>
        <pc:spChg chg="mod">
          <ac:chgData name="Christopher Potter" userId="24ad2ef8db5e8a45" providerId="LiveId" clId="{10AB9FE2-9012-46EF-B18A-C87D5526F6EE}" dt="2026-05-17T19:20:31.003" v="749" actId="164"/>
          <ac:spMkLst>
            <pc:docMk/>
            <pc:sldMk cId="980446606" sldId="278"/>
            <ac:spMk id="7" creationId="{117EF41B-3531-C58F-FF4E-03D8A11680D5}"/>
          </ac:spMkLst>
        </pc:spChg>
        <pc:spChg chg="mod">
          <ac:chgData name="Christopher Potter" userId="24ad2ef8db5e8a45" providerId="LiveId" clId="{10AB9FE2-9012-46EF-B18A-C87D5526F6EE}" dt="2026-05-17T19:20:31.003" v="749" actId="164"/>
          <ac:spMkLst>
            <pc:docMk/>
            <pc:sldMk cId="980446606" sldId="278"/>
            <ac:spMk id="8" creationId="{810D65A1-080D-699F-8301-64BD1BE486E1}"/>
          </ac:spMkLst>
        </pc:spChg>
        <pc:spChg chg="mod">
          <ac:chgData name="Christopher Potter" userId="24ad2ef8db5e8a45" providerId="LiveId" clId="{10AB9FE2-9012-46EF-B18A-C87D5526F6EE}" dt="2026-05-17T19:20:31.003" v="749" actId="164"/>
          <ac:spMkLst>
            <pc:docMk/>
            <pc:sldMk cId="980446606" sldId="278"/>
            <ac:spMk id="9" creationId="{2BAD1D0C-8175-094E-8F57-48F46CA8495A}"/>
          </ac:spMkLst>
        </pc:spChg>
        <pc:spChg chg="mod">
          <ac:chgData name="Christopher Potter" userId="24ad2ef8db5e8a45" providerId="LiveId" clId="{10AB9FE2-9012-46EF-B18A-C87D5526F6EE}" dt="2026-05-17T19:20:31.003" v="749" actId="164"/>
          <ac:spMkLst>
            <pc:docMk/>
            <pc:sldMk cId="980446606" sldId="278"/>
            <ac:spMk id="10" creationId="{66707079-B7E7-40B9-E687-E73B14E1EF42}"/>
          </ac:spMkLst>
        </pc:spChg>
        <pc:grpChg chg="add mod">
          <ac:chgData name="Christopher Potter" userId="24ad2ef8db5e8a45" providerId="LiveId" clId="{10AB9FE2-9012-46EF-B18A-C87D5526F6EE}" dt="2026-05-17T19:20:31.003" v="749" actId="164"/>
          <ac:grpSpMkLst>
            <pc:docMk/>
            <pc:sldMk cId="980446606" sldId="278"/>
            <ac:grpSpMk id="11" creationId="{62CE66B5-9B12-30E4-A872-B000109C8BF8}"/>
          </ac:grpSpMkLst>
        </pc:grpChg>
        <pc:cxnChg chg="add mod">
          <ac:chgData name="Christopher Potter" userId="24ad2ef8db5e8a45" providerId="LiveId" clId="{10AB9FE2-9012-46EF-B18A-C87D5526F6EE}" dt="2026-05-17T19:20:31.003" v="749" actId="164"/>
          <ac:cxnSpMkLst>
            <pc:docMk/>
            <pc:sldMk cId="980446606" sldId="278"/>
            <ac:cxnSpMk id="4" creationId="{556D173B-04B7-A774-FF0E-75ED51CDBEED}"/>
          </ac:cxnSpMkLst>
        </pc:cxnChg>
        <pc:cxnChg chg="mod">
          <ac:chgData name="Christopher Potter" userId="24ad2ef8db5e8a45" providerId="LiveId" clId="{10AB9FE2-9012-46EF-B18A-C87D5526F6EE}" dt="2026-05-17T19:20:31.003" v="749" actId="164"/>
          <ac:cxnSpMkLst>
            <pc:docMk/>
            <pc:sldMk cId="980446606" sldId="278"/>
            <ac:cxnSpMk id="5" creationId="{50807BB6-A6AD-07BC-6AD5-7A6E941A40FD}"/>
          </ac:cxnSpMkLst>
        </pc:cxnChg>
        <pc:cxnChg chg="mod">
          <ac:chgData name="Christopher Potter" userId="24ad2ef8db5e8a45" providerId="LiveId" clId="{10AB9FE2-9012-46EF-B18A-C87D5526F6EE}" dt="2026-05-17T19:20:31.003" v="749" actId="164"/>
          <ac:cxnSpMkLst>
            <pc:docMk/>
            <pc:sldMk cId="980446606" sldId="278"/>
            <ac:cxnSpMk id="6" creationId="{68F8E04A-1A5E-5539-5C9A-38B6F08D50FD}"/>
          </ac:cxnSpMkLst>
        </pc:cxnChg>
        <pc:cxnChg chg="add mod">
          <ac:chgData name="Christopher Potter" userId="24ad2ef8db5e8a45" providerId="LiveId" clId="{10AB9FE2-9012-46EF-B18A-C87D5526F6EE}" dt="2026-05-17T19:20:31.003" v="749" actId="164"/>
          <ac:cxnSpMkLst>
            <pc:docMk/>
            <pc:sldMk cId="980446606" sldId="278"/>
            <ac:cxnSpMk id="12" creationId="{50693008-A033-621C-23C3-8DDFBD8FAE78}"/>
          </ac:cxnSpMkLst>
        </pc:cxnChg>
      </pc:sldChg>
      <pc:sldChg chg="addSp delSp modSp add mod ord">
        <pc:chgData name="Christopher Potter" userId="24ad2ef8db5e8a45" providerId="LiveId" clId="{10AB9FE2-9012-46EF-B18A-C87D5526F6EE}" dt="2026-05-17T19:20:47.857" v="751" actId="164"/>
        <pc:sldMkLst>
          <pc:docMk/>
          <pc:sldMk cId="2523563609" sldId="279"/>
        </pc:sldMkLst>
        <pc:spChg chg="mod">
          <ac:chgData name="Christopher Potter" userId="24ad2ef8db5e8a45" providerId="LiveId" clId="{10AB9FE2-9012-46EF-B18A-C87D5526F6EE}" dt="2026-05-17T17:28:55.388" v="638" actId="20577"/>
          <ac:spMkLst>
            <pc:docMk/>
            <pc:sldMk cId="2523563609" sldId="279"/>
            <ac:spMk id="3" creationId="{9B7D9F1B-B1F8-F2DD-3437-E0FD2908477F}"/>
          </ac:spMkLst>
        </pc:spChg>
        <pc:spChg chg="del">
          <ac:chgData name="Christopher Potter" userId="24ad2ef8db5e8a45" providerId="LiveId" clId="{10AB9FE2-9012-46EF-B18A-C87D5526F6EE}" dt="2026-05-17T17:28:11.204" v="626" actId="478"/>
          <ac:spMkLst>
            <pc:docMk/>
            <pc:sldMk cId="2523563609" sldId="279"/>
            <ac:spMk id="7" creationId="{B0F74B9A-1769-B06E-82D4-F07E2F8A3CDD}"/>
          </ac:spMkLst>
        </pc:spChg>
        <pc:spChg chg="mod">
          <ac:chgData name="Christopher Potter" userId="24ad2ef8db5e8a45" providerId="LiveId" clId="{10AB9FE2-9012-46EF-B18A-C87D5526F6EE}" dt="2026-05-17T19:20:47.857" v="751" actId="164"/>
          <ac:spMkLst>
            <pc:docMk/>
            <pc:sldMk cId="2523563609" sldId="279"/>
            <ac:spMk id="8" creationId="{20A6ADAF-5FB9-81D2-088B-FD1F9DAA6D42}"/>
          </ac:spMkLst>
        </pc:spChg>
        <pc:spChg chg="mod">
          <ac:chgData name="Christopher Potter" userId="24ad2ef8db5e8a45" providerId="LiveId" clId="{10AB9FE2-9012-46EF-B18A-C87D5526F6EE}" dt="2026-05-17T19:20:47.857" v="751" actId="164"/>
          <ac:spMkLst>
            <pc:docMk/>
            <pc:sldMk cId="2523563609" sldId="279"/>
            <ac:spMk id="9" creationId="{B3AB2240-9CF8-2D5F-6F42-7FA686D46857}"/>
          </ac:spMkLst>
        </pc:spChg>
        <pc:spChg chg="mod">
          <ac:chgData name="Christopher Potter" userId="24ad2ef8db5e8a45" providerId="LiveId" clId="{10AB9FE2-9012-46EF-B18A-C87D5526F6EE}" dt="2026-05-17T19:20:47.857" v="751" actId="164"/>
          <ac:spMkLst>
            <pc:docMk/>
            <pc:sldMk cId="2523563609" sldId="279"/>
            <ac:spMk id="10" creationId="{CFAF8A8F-D5F3-7449-EB62-7A0D20A427D1}"/>
          </ac:spMkLst>
        </pc:spChg>
        <pc:spChg chg="add mod ord">
          <ac:chgData name="Christopher Potter" userId="24ad2ef8db5e8a45" providerId="LiveId" clId="{10AB9FE2-9012-46EF-B18A-C87D5526F6EE}" dt="2026-05-17T19:20:47.857" v="751" actId="164"/>
          <ac:spMkLst>
            <pc:docMk/>
            <pc:sldMk cId="2523563609" sldId="279"/>
            <ac:spMk id="16" creationId="{4428B623-0C51-5197-13EB-50BC669A6FDA}"/>
          </ac:spMkLst>
        </pc:spChg>
        <pc:spChg chg="add mod">
          <ac:chgData name="Christopher Potter" userId="24ad2ef8db5e8a45" providerId="LiveId" clId="{10AB9FE2-9012-46EF-B18A-C87D5526F6EE}" dt="2026-05-17T19:20:47.857" v="751" actId="164"/>
          <ac:spMkLst>
            <pc:docMk/>
            <pc:sldMk cId="2523563609" sldId="279"/>
            <ac:spMk id="17" creationId="{C5D0DAF2-48FE-6219-4FAA-127C661B2818}"/>
          </ac:spMkLst>
        </pc:spChg>
        <pc:grpChg chg="add mod">
          <ac:chgData name="Christopher Potter" userId="24ad2ef8db5e8a45" providerId="LiveId" clId="{10AB9FE2-9012-46EF-B18A-C87D5526F6EE}" dt="2026-05-17T19:20:47.857" v="751" actId="164"/>
          <ac:grpSpMkLst>
            <pc:docMk/>
            <pc:sldMk cId="2523563609" sldId="279"/>
            <ac:grpSpMk id="4" creationId="{CBD11A94-B562-BCE1-A13E-B6EAAC965FFA}"/>
          </ac:grpSpMkLst>
        </pc:grpChg>
        <pc:cxnChg chg="mod">
          <ac:chgData name="Christopher Potter" userId="24ad2ef8db5e8a45" providerId="LiveId" clId="{10AB9FE2-9012-46EF-B18A-C87D5526F6EE}" dt="2026-05-17T19:20:47.857" v="751" actId="164"/>
          <ac:cxnSpMkLst>
            <pc:docMk/>
            <pc:sldMk cId="2523563609" sldId="279"/>
            <ac:cxnSpMk id="5" creationId="{4ED4B3FE-26A5-1EFD-2C61-A9005763FC66}"/>
          </ac:cxnSpMkLst>
        </pc:cxnChg>
        <pc:cxnChg chg="mod">
          <ac:chgData name="Christopher Potter" userId="24ad2ef8db5e8a45" providerId="LiveId" clId="{10AB9FE2-9012-46EF-B18A-C87D5526F6EE}" dt="2026-05-17T19:20:47.857" v="751" actId="164"/>
          <ac:cxnSpMkLst>
            <pc:docMk/>
            <pc:sldMk cId="2523563609" sldId="279"/>
            <ac:cxnSpMk id="6" creationId="{5968C098-37E8-EEB4-BED2-CB22A53C60F7}"/>
          </ac:cxnSpMkLst>
        </pc:cxnChg>
        <pc:cxnChg chg="add mod">
          <ac:chgData name="Christopher Potter" userId="24ad2ef8db5e8a45" providerId="LiveId" clId="{10AB9FE2-9012-46EF-B18A-C87D5526F6EE}" dt="2026-05-17T19:20:47.857" v="751" actId="164"/>
          <ac:cxnSpMkLst>
            <pc:docMk/>
            <pc:sldMk cId="2523563609" sldId="279"/>
            <ac:cxnSpMk id="13" creationId="{7D25B2AD-E892-9F22-7EB9-2B7B3B9B1226}"/>
          </ac:cxnSpMkLst>
        </pc:cxnChg>
      </pc:sldChg>
      <pc:sldChg chg="addSp modSp add mod ord">
        <pc:chgData name="Christopher Potter" userId="24ad2ef8db5e8a45" providerId="LiveId" clId="{10AB9FE2-9012-46EF-B18A-C87D5526F6EE}" dt="2026-05-17T19:18:24.149" v="716" actId="164"/>
        <pc:sldMkLst>
          <pc:docMk/>
          <pc:sldMk cId="99330863" sldId="280"/>
        </pc:sldMkLst>
        <pc:spChg chg="mod">
          <ac:chgData name="Christopher Potter" userId="24ad2ef8db5e8a45" providerId="LiveId" clId="{10AB9FE2-9012-46EF-B18A-C87D5526F6EE}" dt="2026-05-17T17:29:33.114" v="648" actId="6549"/>
          <ac:spMkLst>
            <pc:docMk/>
            <pc:sldMk cId="99330863" sldId="280"/>
            <ac:spMk id="3" creationId="{5F9A5AA5-CE51-786A-7D4D-F4010B37649B}"/>
          </ac:spMkLst>
        </pc:spChg>
        <pc:spChg chg="mod">
          <ac:chgData name="Christopher Potter" userId="24ad2ef8db5e8a45" providerId="LiveId" clId="{10AB9FE2-9012-46EF-B18A-C87D5526F6EE}" dt="2026-05-17T19:18:24.149" v="716" actId="164"/>
          <ac:spMkLst>
            <pc:docMk/>
            <pc:sldMk cId="99330863" sldId="280"/>
            <ac:spMk id="7" creationId="{52DF9291-C28B-EBFC-04C8-8541EABC1ED4}"/>
          </ac:spMkLst>
        </pc:spChg>
        <pc:spChg chg="mod">
          <ac:chgData name="Christopher Potter" userId="24ad2ef8db5e8a45" providerId="LiveId" clId="{10AB9FE2-9012-46EF-B18A-C87D5526F6EE}" dt="2026-05-17T19:18:24.149" v="716" actId="164"/>
          <ac:spMkLst>
            <pc:docMk/>
            <pc:sldMk cId="99330863" sldId="280"/>
            <ac:spMk id="8" creationId="{B5B69068-9959-F1B3-C958-37021C54163D}"/>
          </ac:spMkLst>
        </pc:spChg>
        <pc:spChg chg="mod">
          <ac:chgData name="Christopher Potter" userId="24ad2ef8db5e8a45" providerId="LiveId" clId="{10AB9FE2-9012-46EF-B18A-C87D5526F6EE}" dt="2026-05-17T19:18:24.149" v="716" actId="164"/>
          <ac:spMkLst>
            <pc:docMk/>
            <pc:sldMk cId="99330863" sldId="280"/>
            <ac:spMk id="9" creationId="{2021EF03-AEAD-848B-7729-D595BA88DAA7}"/>
          </ac:spMkLst>
        </pc:spChg>
        <pc:spChg chg="mod">
          <ac:chgData name="Christopher Potter" userId="24ad2ef8db5e8a45" providerId="LiveId" clId="{10AB9FE2-9012-46EF-B18A-C87D5526F6EE}" dt="2026-05-17T19:18:24.149" v="716" actId="164"/>
          <ac:spMkLst>
            <pc:docMk/>
            <pc:sldMk cId="99330863" sldId="280"/>
            <ac:spMk id="10" creationId="{FA258E5B-1BC8-0379-4DFC-A7D9A0BD9F61}"/>
          </ac:spMkLst>
        </pc:spChg>
        <pc:grpChg chg="add mod">
          <ac:chgData name="Christopher Potter" userId="24ad2ef8db5e8a45" providerId="LiveId" clId="{10AB9FE2-9012-46EF-B18A-C87D5526F6EE}" dt="2026-05-17T19:18:24.149" v="716" actId="164"/>
          <ac:grpSpMkLst>
            <pc:docMk/>
            <pc:sldMk cId="99330863" sldId="280"/>
            <ac:grpSpMk id="4" creationId="{306499E5-1944-870D-A2AC-5FF3DA85BE13}"/>
          </ac:grpSpMkLst>
        </pc:grpChg>
        <pc:cxnChg chg="mod">
          <ac:chgData name="Christopher Potter" userId="24ad2ef8db5e8a45" providerId="LiveId" clId="{10AB9FE2-9012-46EF-B18A-C87D5526F6EE}" dt="2026-05-17T19:18:24.149" v="716" actId="164"/>
          <ac:cxnSpMkLst>
            <pc:docMk/>
            <pc:sldMk cId="99330863" sldId="280"/>
            <ac:cxnSpMk id="5" creationId="{360DCFCC-36D6-BABB-B3B6-10DD0236E97C}"/>
          </ac:cxnSpMkLst>
        </pc:cxnChg>
        <pc:cxnChg chg="mod">
          <ac:chgData name="Christopher Potter" userId="24ad2ef8db5e8a45" providerId="LiveId" clId="{10AB9FE2-9012-46EF-B18A-C87D5526F6EE}" dt="2026-05-17T19:18:24.149" v="716" actId="164"/>
          <ac:cxnSpMkLst>
            <pc:docMk/>
            <pc:sldMk cId="99330863" sldId="280"/>
            <ac:cxnSpMk id="6" creationId="{0ABDAA2C-9322-C2B2-E1DA-A66F8A0662F2}"/>
          </ac:cxnSpMkLst>
        </pc:cxnChg>
      </pc:sldChg>
      <pc:sldChg chg="addSp modSp add mod ord">
        <pc:chgData name="Christopher Potter" userId="24ad2ef8db5e8a45" providerId="LiveId" clId="{10AB9FE2-9012-46EF-B18A-C87D5526F6EE}" dt="2026-05-17T19:18:28.658" v="717" actId="164"/>
        <pc:sldMkLst>
          <pc:docMk/>
          <pc:sldMk cId="1628608263" sldId="281"/>
        </pc:sldMkLst>
        <pc:spChg chg="mod">
          <ac:chgData name="Christopher Potter" userId="24ad2ef8db5e8a45" providerId="LiveId" clId="{10AB9FE2-9012-46EF-B18A-C87D5526F6EE}" dt="2026-05-17T18:43:07.271" v="711" actId="20577"/>
          <ac:spMkLst>
            <pc:docMk/>
            <pc:sldMk cId="1628608263" sldId="281"/>
            <ac:spMk id="3" creationId="{3C4B5D2F-EDEC-831E-61C0-5A8B9E2EA1CC}"/>
          </ac:spMkLst>
        </pc:spChg>
        <pc:spChg chg="mod">
          <ac:chgData name="Christopher Potter" userId="24ad2ef8db5e8a45" providerId="LiveId" clId="{10AB9FE2-9012-46EF-B18A-C87D5526F6EE}" dt="2026-05-17T19:18:28.658" v="717" actId="164"/>
          <ac:spMkLst>
            <pc:docMk/>
            <pc:sldMk cId="1628608263" sldId="281"/>
            <ac:spMk id="7" creationId="{4DB402F3-74C1-8113-FF75-F78DF9625AF4}"/>
          </ac:spMkLst>
        </pc:spChg>
        <pc:spChg chg="mod">
          <ac:chgData name="Christopher Potter" userId="24ad2ef8db5e8a45" providerId="LiveId" clId="{10AB9FE2-9012-46EF-B18A-C87D5526F6EE}" dt="2026-05-17T19:18:28.658" v="717" actId="164"/>
          <ac:spMkLst>
            <pc:docMk/>
            <pc:sldMk cId="1628608263" sldId="281"/>
            <ac:spMk id="8" creationId="{7D764413-231D-8CA6-1CA6-090ED7AE567D}"/>
          </ac:spMkLst>
        </pc:spChg>
        <pc:spChg chg="mod">
          <ac:chgData name="Christopher Potter" userId="24ad2ef8db5e8a45" providerId="LiveId" clId="{10AB9FE2-9012-46EF-B18A-C87D5526F6EE}" dt="2026-05-17T19:18:28.658" v="717" actId="164"/>
          <ac:spMkLst>
            <pc:docMk/>
            <pc:sldMk cId="1628608263" sldId="281"/>
            <ac:spMk id="9" creationId="{DEAFCCF8-52AE-ECBA-AF5A-84FAB3958693}"/>
          </ac:spMkLst>
        </pc:spChg>
        <pc:spChg chg="mod">
          <ac:chgData name="Christopher Potter" userId="24ad2ef8db5e8a45" providerId="LiveId" clId="{10AB9FE2-9012-46EF-B18A-C87D5526F6EE}" dt="2026-05-17T19:18:28.658" v="717" actId="164"/>
          <ac:spMkLst>
            <pc:docMk/>
            <pc:sldMk cId="1628608263" sldId="281"/>
            <ac:spMk id="10" creationId="{80AC4932-EFFC-B7B6-4CC5-AF5E6C292EC8}"/>
          </ac:spMkLst>
        </pc:spChg>
        <pc:spChg chg="add mod ord">
          <ac:chgData name="Christopher Potter" userId="24ad2ef8db5e8a45" providerId="LiveId" clId="{10AB9FE2-9012-46EF-B18A-C87D5526F6EE}" dt="2026-05-17T19:18:28.658" v="717" actId="164"/>
          <ac:spMkLst>
            <pc:docMk/>
            <pc:sldMk cId="1628608263" sldId="281"/>
            <ac:spMk id="15" creationId="{28DBD23D-CDAB-5BFF-C3A9-2789DD978D18}"/>
          </ac:spMkLst>
        </pc:spChg>
        <pc:spChg chg="add mod">
          <ac:chgData name="Christopher Potter" userId="24ad2ef8db5e8a45" providerId="LiveId" clId="{10AB9FE2-9012-46EF-B18A-C87D5526F6EE}" dt="2026-05-17T19:18:28.658" v="717" actId="164"/>
          <ac:spMkLst>
            <pc:docMk/>
            <pc:sldMk cId="1628608263" sldId="281"/>
            <ac:spMk id="16" creationId="{66287C56-EC78-C800-A19C-09B187E3491A}"/>
          </ac:spMkLst>
        </pc:spChg>
        <pc:grpChg chg="add mod">
          <ac:chgData name="Christopher Potter" userId="24ad2ef8db5e8a45" providerId="LiveId" clId="{10AB9FE2-9012-46EF-B18A-C87D5526F6EE}" dt="2026-05-17T19:18:28.658" v="717" actId="164"/>
          <ac:grpSpMkLst>
            <pc:docMk/>
            <pc:sldMk cId="1628608263" sldId="281"/>
            <ac:grpSpMk id="4" creationId="{728A9FF3-5C77-14FB-8201-E6AAFFE5051F}"/>
          </ac:grpSpMkLst>
        </pc:grpChg>
        <pc:cxnChg chg="mod">
          <ac:chgData name="Christopher Potter" userId="24ad2ef8db5e8a45" providerId="LiveId" clId="{10AB9FE2-9012-46EF-B18A-C87D5526F6EE}" dt="2026-05-17T19:18:28.658" v="717" actId="164"/>
          <ac:cxnSpMkLst>
            <pc:docMk/>
            <pc:sldMk cId="1628608263" sldId="281"/>
            <ac:cxnSpMk id="5" creationId="{30BE400B-D68B-FD49-30A4-48D13F0DE582}"/>
          </ac:cxnSpMkLst>
        </pc:cxnChg>
        <pc:cxnChg chg="mod">
          <ac:chgData name="Christopher Potter" userId="24ad2ef8db5e8a45" providerId="LiveId" clId="{10AB9FE2-9012-46EF-B18A-C87D5526F6EE}" dt="2026-05-17T19:18:28.658" v="717" actId="164"/>
          <ac:cxnSpMkLst>
            <pc:docMk/>
            <pc:sldMk cId="1628608263" sldId="281"/>
            <ac:cxnSpMk id="6" creationId="{1E1294DB-EC11-F697-5F1E-85E08D23A3F7}"/>
          </ac:cxnSpMkLst>
        </pc:cxnChg>
        <pc:cxnChg chg="add mod">
          <ac:chgData name="Christopher Potter" userId="24ad2ef8db5e8a45" providerId="LiveId" clId="{10AB9FE2-9012-46EF-B18A-C87D5526F6EE}" dt="2026-05-17T19:18:28.658" v="717" actId="164"/>
          <ac:cxnSpMkLst>
            <pc:docMk/>
            <pc:sldMk cId="1628608263" sldId="281"/>
            <ac:cxnSpMk id="12" creationId="{1E1FF311-402C-5619-5495-5C086F155CF3}"/>
          </ac:cxnSpMkLst>
        </pc:cxnChg>
      </pc:sldChg>
      <pc:sldChg chg="addSp modSp add mod ord">
        <pc:chgData name="Christopher Potter" userId="24ad2ef8db5e8a45" providerId="LiveId" clId="{10AB9FE2-9012-46EF-B18A-C87D5526F6EE}" dt="2026-05-17T19:18:34.366" v="718" actId="164"/>
        <pc:sldMkLst>
          <pc:docMk/>
          <pc:sldMk cId="301381606" sldId="282"/>
        </pc:sldMkLst>
        <pc:spChg chg="mod">
          <ac:chgData name="Christopher Potter" userId="24ad2ef8db5e8a45" providerId="LiveId" clId="{10AB9FE2-9012-46EF-B18A-C87D5526F6EE}" dt="2026-05-17T18:42:34.508" v="709" actId="6549"/>
          <ac:spMkLst>
            <pc:docMk/>
            <pc:sldMk cId="301381606" sldId="282"/>
            <ac:spMk id="3" creationId="{4DE685EA-8AA4-D8B8-48A2-6F4B137D3207}"/>
          </ac:spMkLst>
        </pc:spChg>
        <pc:spChg chg="mod">
          <ac:chgData name="Christopher Potter" userId="24ad2ef8db5e8a45" providerId="LiveId" clId="{10AB9FE2-9012-46EF-B18A-C87D5526F6EE}" dt="2026-05-17T19:18:34.366" v="718" actId="164"/>
          <ac:spMkLst>
            <pc:docMk/>
            <pc:sldMk cId="301381606" sldId="282"/>
            <ac:spMk id="7" creationId="{6EA255BF-56ED-9BD5-9A30-5534F2BF36A1}"/>
          </ac:spMkLst>
        </pc:spChg>
        <pc:spChg chg="mod">
          <ac:chgData name="Christopher Potter" userId="24ad2ef8db5e8a45" providerId="LiveId" clId="{10AB9FE2-9012-46EF-B18A-C87D5526F6EE}" dt="2026-05-17T19:18:34.366" v="718" actId="164"/>
          <ac:spMkLst>
            <pc:docMk/>
            <pc:sldMk cId="301381606" sldId="282"/>
            <ac:spMk id="8" creationId="{DCCB6B4C-F264-00F6-8F57-C3213D900CA5}"/>
          </ac:spMkLst>
        </pc:spChg>
        <pc:spChg chg="mod">
          <ac:chgData name="Christopher Potter" userId="24ad2ef8db5e8a45" providerId="LiveId" clId="{10AB9FE2-9012-46EF-B18A-C87D5526F6EE}" dt="2026-05-17T19:18:34.366" v="718" actId="164"/>
          <ac:spMkLst>
            <pc:docMk/>
            <pc:sldMk cId="301381606" sldId="282"/>
            <ac:spMk id="9" creationId="{322DF9D4-8170-FFD4-8217-45102542FCCA}"/>
          </ac:spMkLst>
        </pc:spChg>
        <pc:spChg chg="mod">
          <ac:chgData name="Christopher Potter" userId="24ad2ef8db5e8a45" providerId="LiveId" clId="{10AB9FE2-9012-46EF-B18A-C87D5526F6EE}" dt="2026-05-17T19:18:34.366" v="718" actId="164"/>
          <ac:spMkLst>
            <pc:docMk/>
            <pc:sldMk cId="301381606" sldId="282"/>
            <ac:spMk id="10" creationId="{05D72AC0-221A-7D3C-54A2-74C5A65C721D}"/>
          </ac:spMkLst>
        </pc:spChg>
        <pc:spChg chg="add mod ord">
          <ac:chgData name="Christopher Potter" userId="24ad2ef8db5e8a45" providerId="LiveId" clId="{10AB9FE2-9012-46EF-B18A-C87D5526F6EE}" dt="2026-05-17T19:18:34.366" v="718" actId="164"/>
          <ac:spMkLst>
            <pc:docMk/>
            <pc:sldMk cId="301381606" sldId="282"/>
            <ac:spMk id="12" creationId="{48BCD4ED-C1D7-B541-40A0-5711C219570D}"/>
          </ac:spMkLst>
        </pc:spChg>
        <pc:spChg chg="add mod">
          <ac:chgData name="Christopher Potter" userId="24ad2ef8db5e8a45" providerId="LiveId" clId="{10AB9FE2-9012-46EF-B18A-C87D5526F6EE}" dt="2026-05-17T19:18:34.366" v="718" actId="164"/>
          <ac:spMkLst>
            <pc:docMk/>
            <pc:sldMk cId="301381606" sldId="282"/>
            <ac:spMk id="13" creationId="{C8A270D6-B64B-9408-8FAB-E372FCCD8208}"/>
          </ac:spMkLst>
        </pc:spChg>
        <pc:grpChg chg="add mod">
          <ac:chgData name="Christopher Potter" userId="24ad2ef8db5e8a45" providerId="LiveId" clId="{10AB9FE2-9012-46EF-B18A-C87D5526F6EE}" dt="2026-05-17T19:18:34.366" v="718" actId="164"/>
          <ac:grpSpMkLst>
            <pc:docMk/>
            <pc:sldMk cId="301381606" sldId="282"/>
            <ac:grpSpMk id="11" creationId="{16231D8A-E678-9A2A-AA0E-76A0D583494C}"/>
          </ac:grpSpMkLst>
        </pc:grpChg>
        <pc:cxnChg chg="add mod">
          <ac:chgData name="Christopher Potter" userId="24ad2ef8db5e8a45" providerId="LiveId" clId="{10AB9FE2-9012-46EF-B18A-C87D5526F6EE}" dt="2026-05-17T19:18:34.366" v="718" actId="164"/>
          <ac:cxnSpMkLst>
            <pc:docMk/>
            <pc:sldMk cId="301381606" sldId="282"/>
            <ac:cxnSpMk id="4" creationId="{27B17712-7F9C-51D4-E780-29B7636EFAAE}"/>
          </ac:cxnSpMkLst>
        </pc:cxnChg>
        <pc:cxnChg chg="mod">
          <ac:chgData name="Christopher Potter" userId="24ad2ef8db5e8a45" providerId="LiveId" clId="{10AB9FE2-9012-46EF-B18A-C87D5526F6EE}" dt="2026-05-17T19:18:34.366" v="718" actId="164"/>
          <ac:cxnSpMkLst>
            <pc:docMk/>
            <pc:sldMk cId="301381606" sldId="282"/>
            <ac:cxnSpMk id="5" creationId="{1E7BEA42-7652-8076-6D9D-AB2F75493789}"/>
          </ac:cxnSpMkLst>
        </pc:cxnChg>
        <pc:cxnChg chg="mod">
          <ac:chgData name="Christopher Potter" userId="24ad2ef8db5e8a45" providerId="LiveId" clId="{10AB9FE2-9012-46EF-B18A-C87D5526F6EE}" dt="2026-05-17T19:18:34.366" v="718" actId="164"/>
          <ac:cxnSpMkLst>
            <pc:docMk/>
            <pc:sldMk cId="301381606" sldId="282"/>
            <ac:cxnSpMk id="6" creationId="{FB542BDB-3509-7CCC-66C4-D9E727F6FBB0}"/>
          </ac:cxnSpMkLst>
        </pc:cxnChg>
      </pc:sldChg>
      <pc:sldChg chg="add del">
        <pc:chgData name="Christopher Potter" userId="24ad2ef8db5e8a45" providerId="LiveId" clId="{10AB9FE2-9012-46EF-B18A-C87D5526F6EE}" dt="2026-05-17T16:38:28.367" v="185"/>
        <pc:sldMkLst>
          <pc:docMk/>
          <pc:sldMk cId="2231459230" sldId="283"/>
        </pc:sldMkLst>
      </pc:sldChg>
      <pc:sldChg chg="addSp delSp modSp add mod">
        <pc:chgData name="Christopher Potter" userId="24ad2ef8db5e8a45" providerId="LiveId" clId="{10AB9FE2-9012-46EF-B18A-C87D5526F6EE}" dt="2026-05-17T19:18:50.580" v="721" actId="164"/>
        <pc:sldMkLst>
          <pc:docMk/>
          <pc:sldMk cId="2378343933" sldId="283"/>
        </pc:sldMkLst>
        <pc:spChg chg="mod">
          <ac:chgData name="Christopher Potter" userId="24ad2ef8db5e8a45" providerId="LiveId" clId="{10AB9FE2-9012-46EF-B18A-C87D5526F6EE}" dt="2026-05-17T16:49:18.164" v="310" actId="6549"/>
          <ac:spMkLst>
            <pc:docMk/>
            <pc:sldMk cId="2378343933" sldId="283"/>
            <ac:spMk id="3" creationId="{A99C32CD-94CD-F830-F550-C6871A487D9E}"/>
          </ac:spMkLst>
        </pc:spChg>
        <pc:spChg chg="del">
          <ac:chgData name="Christopher Potter" userId="24ad2ef8db5e8a45" providerId="LiveId" clId="{10AB9FE2-9012-46EF-B18A-C87D5526F6EE}" dt="2026-05-17T16:48:34.070" v="295" actId="478"/>
          <ac:spMkLst>
            <pc:docMk/>
            <pc:sldMk cId="2378343933" sldId="283"/>
            <ac:spMk id="7" creationId="{DA920F2C-0981-E0F7-DA5D-43D52151E0B4}"/>
          </ac:spMkLst>
        </pc:spChg>
        <pc:spChg chg="mod">
          <ac:chgData name="Christopher Potter" userId="24ad2ef8db5e8a45" providerId="LiveId" clId="{10AB9FE2-9012-46EF-B18A-C87D5526F6EE}" dt="2026-05-17T19:18:50.580" v="721" actId="164"/>
          <ac:spMkLst>
            <pc:docMk/>
            <pc:sldMk cId="2378343933" sldId="283"/>
            <ac:spMk id="8" creationId="{17703661-1E2F-8A5E-86AA-175D9B1D1F5A}"/>
          </ac:spMkLst>
        </pc:spChg>
        <pc:spChg chg="del">
          <ac:chgData name="Christopher Potter" userId="24ad2ef8db5e8a45" providerId="LiveId" clId="{10AB9FE2-9012-46EF-B18A-C87D5526F6EE}" dt="2026-05-17T16:48:31.706" v="294" actId="478"/>
          <ac:spMkLst>
            <pc:docMk/>
            <pc:sldMk cId="2378343933" sldId="283"/>
            <ac:spMk id="9" creationId="{E22835A4-B3E0-1F7C-20D9-57D53B63F20A}"/>
          </ac:spMkLst>
        </pc:spChg>
        <pc:spChg chg="mod">
          <ac:chgData name="Christopher Potter" userId="24ad2ef8db5e8a45" providerId="LiveId" clId="{10AB9FE2-9012-46EF-B18A-C87D5526F6EE}" dt="2026-05-17T19:18:50.580" v="721" actId="164"/>
          <ac:spMkLst>
            <pc:docMk/>
            <pc:sldMk cId="2378343933" sldId="283"/>
            <ac:spMk id="10" creationId="{10562DE3-3272-19B1-62E7-D961A5248040}"/>
          </ac:spMkLst>
        </pc:spChg>
        <pc:spChg chg="mod">
          <ac:chgData name="Christopher Potter" userId="24ad2ef8db5e8a45" providerId="LiveId" clId="{10AB9FE2-9012-46EF-B18A-C87D5526F6EE}" dt="2026-05-17T19:18:50.580" v="721" actId="164"/>
          <ac:spMkLst>
            <pc:docMk/>
            <pc:sldMk cId="2378343933" sldId="283"/>
            <ac:spMk id="12" creationId="{8C9014B4-9A0C-FC5F-473B-4ED5775BA9C9}"/>
          </ac:spMkLst>
        </pc:spChg>
        <pc:grpChg chg="add mod">
          <ac:chgData name="Christopher Potter" userId="24ad2ef8db5e8a45" providerId="LiveId" clId="{10AB9FE2-9012-46EF-B18A-C87D5526F6EE}" dt="2026-05-17T19:18:50.580" v="721" actId="164"/>
          <ac:grpSpMkLst>
            <pc:docMk/>
            <pc:sldMk cId="2378343933" sldId="283"/>
            <ac:grpSpMk id="4" creationId="{64DEE7FE-035E-5AAE-83D5-3C799B31E435}"/>
          </ac:grpSpMkLst>
        </pc:grpChg>
        <pc:cxnChg chg="mod">
          <ac:chgData name="Christopher Potter" userId="24ad2ef8db5e8a45" providerId="LiveId" clId="{10AB9FE2-9012-46EF-B18A-C87D5526F6EE}" dt="2026-05-17T19:18:50.580" v="721" actId="164"/>
          <ac:cxnSpMkLst>
            <pc:docMk/>
            <pc:sldMk cId="2378343933" sldId="283"/>
            <ac:cxnSpMk id="5" creationId="{E817CAE6-5A65-DD80-B6F7-6462E34033C3}"/>
          </ac:cxnSpMkLst>
        </pc:cxnChg>
        <pc:cxnChg chg="mod">
          <ac:chgData name="Christopher Potter" userId="24ad2ef8db5e8a45" providerId="LiveId" clId="{10AB9FE2-9012-46EF-B18A-C87D5526F6EE}" dt="2026-05-17T19:18:50.580" v="721" actId="164"/>
          <ac:cxnSpMkLst>
            <pc:docMk/>
            <pc:sldMk cId="2378343933" sldId="283"/>
            <ac:cxnSpMk id="6" creationId="{F296DB54-3B4F-7B80-2026-F41C602A53A8}"/>
          </ac:cxnSpMkLst>
        </pc:cxnChg>
        <pc:cxnChg chg="mod">
          <ac:chgData name="Christopher Potter" userId="24ad2ef8db5e8a45" providerId="LiveId" clId="{10AB9FE2-9012-46EF-B18A-C87D5526F6EE}" dt="2026-05-17T19:18:50.580" v="721" actId="164"/>
          <ac:cxnSpMkLst>
            <pc:docMk/>
            <pc:sldMk cId="2378343933" sldId="283"/>
            <ac:cxnSpMk id="11" creationId="{1534794E-7856-0DF1-CABC-65EEF20152BB}"/>
          </ac:cxnSpMkLst>
        </pc:cxnChg>
      </pc:sldChg>
      <pc:sldChg chg="add del">
        <pc:chgData name="Christopher Potter" userId="24ad2ef8db5e8a45" providerId="LiveId" clId="{10AB9FE2-9012-46EF-B18A-C87D5526F6EE}" dt="2026-05-17T16:38:28.047" v="184"/>
        <pc:sldMkLst>
          <pc:docMk/>
          <pc:sldMk cId="482400885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21F52-BFDF-F605-1BF5-826BF211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617E99-FDAA-E3E1-8F8F-660AF255A31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617E99-FDAA-E3E1-8F8F-660AF255A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36B4C3-729A-516B-A9E0-9B405643A47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=139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36B4C3-729A-516B-A9E0-9B405643A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8DFA65D-0D03-3F6A-6297-D44ED98A9FE9}"/>
              </a:ext>
            </a:extLst>
          </p:cNvPr>
          <p:cNvGrpSpPr/>
          <p:nvPr/>
        </p:nvGrpSpPr>
        <p:grpSpPr>
          <a:xfrm>
            <a:off x="2290558" y="2297983"/>
            <a:ext cx="4162545" cy="2093059"/>
            <a:chOff x="2290558" y="2297983"/>
            <a:chExt cx="4162545" cy="2093059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AA719732-DE31-3FF8-9DF5-8D4A9CF7635F}"/>
                </a:ext>
              </a:extLst>
            </p:cNvPr>
            <p:cNvSpPr/>
            <p:nvPr/>
          </p:nvSpPr>
          <p:spPr>
            <a:xfrm>
              <a:off x="4021125" y="2667315"/>
              <a:ext cx="899999" cy="900000"/>
            </a:xfrm>
            <a:prstGeom prst="pie">
              <a:avLst>
                <a:gd name="adj1" fmla="val 11550157"/>
                <a:gd name="adj2" fmla="val 1214276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7B11FAC1-D6BF-B15C-D668-C48F362E1078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1320702"/>
                <a:gd name="adj2" fmla="val 409093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5FE3095-3AD6-905C-DEC1-42D3AD6206CB}"/>
                </a:ext>
              </a:extLst>
            </p:cNvPr>
            <p:cNvCxnSpPr>
              <a:cxnSpLocks/>
            </p:cNvCxnSpPr>
            <p:nvPr/>
          </p:nvCxnSpPr>
          <p:spPr>
            <a:xfrm>
              <a:off x="2308247" y="2667315"/>
              <a:ext cx="2170693" cy="44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7783FFB-FCDC-8426-6997-1AA35843B4D9}"/>
                </a:ext>
              </a:extLst>
            </p:cNvPr>
            <p:cNvCxnSpPr>
              <a:cxnSpLocks/>
            </p:cNvCxnSpPr>
            <p:nvPr/>
          </p:nvCxnSpPr>
          <p:spPr>
            <a:xfrm rot="132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A727789-B2C4-A48C-9FC4-C1FAC6549E5B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3903550"/>
                <a:gd name="adj2" fmla="val 114555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700845-4197-843C-0220-F63E221B6D9E}"/>
                    </a:ext>
                  </a:extLst>
                </p:cNvPr>
                <p:cNvSpPr txBox="1"/>
                <p:nvPr/>
              </p:nvSpPr>
              <p:spPr>
                <a:xfrm>
                  <a:off x="3556254" y="3103979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A700845-4197-843C-0220-F63E221B6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254" y="3103979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9882A79-CBDE-C334-7C04-54857A7FF626}"/>
                    </a:ext>
                  </a:extLst>
                </p:cNvPr>
                <p:cNvSpPr txBox="1"/>
                <p:nvPr/>
              </p:nvSpPr>
              <p:spPr>
                <a:xfrm>
                  <a:off x="4767938" y="3460170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9882A79-CBDE-C334-7C04-54857A7FF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38" y="3460170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8E6D65B-513E-0B09-B915-133D3CD056D6}"/>
                </a:ext>
              </a:extLst>
            </p:cNvPr>
            <p:cNvCxnSpPr>
              <a:cxnSpLocks/>
            </p:cNvCxnSpPr>
            <p:nvPr/>
          </p:nvCxnSpPr>
          <p:spPr>
            <a:xfrm>
              <a:off x="4482881" y="3113465"/>
              <a:ext cx="403022" cy="12775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86D538-6835-CC46-DF7B-E41F797D432D}"/>
                    </a:ext>
                  </a:extLst>
                </p:cNvPr>
                <p:cNvSpPr txBox="1"/>
                <p:nvPr/>
              </p:nvSpPr>
              <p:spPr>
                <a:xfrm>
                  <a:off x="2290558" y="2297983"/>
                  <a:ext cx="3542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186D538-6835-CC46-DF7B-E41F797D4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558" y="2297983"/>
                  <a:ext cx="35426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0690" r="-20690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01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F13B2-969D-93F2-8E39-B5E28112C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A79E58-A23A-7859-560A-213054FDADA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9A79E58-A23A-7859-560A-213054FDA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301768-7303-0DF4-BBAB-DDE5D914F8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301768-7303-0DF4-BBAB-DDE5D914F8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54C9CBD-D410-FF86-73B1-9115DCF03021}"/>
              </a:ext>
            </a:extLst>
          </p:cNvPr>
          <p:cNvGrpSpPr/>
          <p:nvPr/>
        </p:nvGrpSpPr>
        <p:grpSpPr>
          <a:xfrm>
            <a:off x="2226589" y="1109743"/>
            <a:ext cx="5292000" cy="3996000"/>
            <a:chOff x="2226589" y="1109743"/>
            <a:chExt cx="5292000" cy="3996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AC2A311-F59B-DACE-54EB-71A983978C32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ED32CC-4C9B-EF50-6F80-D964D0C8FE29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FE24E0A1-1E19-537A-960B-645C8E3B7513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11595879"/>
                <a:gd name="adj2" fmla="val 190474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27CF7EC-A499-C6D2-4A71-4F84A81DB07B}"/>
                    </a:ext>
                  </a:extLst>
                </p:cNvPr>
                <p:cNvSpPr txBox="1"/>
                <p:nvPr/>
              </p:nvSpPr>
              <p:spPr>
                <a:xfrm>
                  <a:off x="3183450" y="2065179"/>
                  <a:ext cx="164872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+10°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27CF7EC-A499-C6D2-4A71-4F84A81DB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3450" y="2065179"/>
                  <a:ext cx="164872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Arc 3">
              <a:extLst>
                <a:ext uri="{FF2B5EF4-FFF2-40B4-BE49-F238E27FC236}">
                  <a16:creationId xmlns:a16="http://schemas.microsoft.com/office/drawing/2014/main" id="{34F4C3A4-3EEB-2105-EB94-178B5DEA892D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867057"/>
                <a:gd name="adj2" fmla="val 78647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D2C139-8D53-641C-C03C-7AECAD97D1DC}"/>
                    </a:ext>
                  </a:extLst>
                </p:cNvPr>
                <p:cNvSpPr txBox="1"/>
                <p:nvPr/>
              </p:nvSpPr>
              <p:spPr>
                <a:xfrm>
                  <a:off x="4048228" y="3777001"/>
                  <a:ext cx="1648720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+65°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4D2C139-8D53-641C-C03C-7AECAD97D1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8228" y="3777001"/>
                  <a:ext cx="1648720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185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D48B3-92F6-899D-FF8F-8E7464200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E2DFE5-7553-1CAE-0609-AE9D6BD9DE0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E2DFE5-7553-1CAE-0609-AE9D6BD9D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F2D28F-8221-F23D-0780-BD0021DD329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F2D28F-8221-F23D-0780-BD0021DD3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94BD3-FCBC-D918-564D-9D9584C9791C}"/>
              </a:ext>
            </a:extLst>
          </p:cNvPr>
          <p:cNvGrpSpPr/>
          <p:nvPr/>
        </p:nvGrpSpPr>
        <p:grpSpPr>
          <a:xfrm>
            <a:off x="3983475" y="1109743"/>
            <a:ext cx="1969352" cy="3996000"/>
            <a:chOff x="3972589" y="1109743"/>
            <a:chExt cx="1969352" cy="399600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2F1EAC44-4919-850F-6DCA-C7AD075FF0E1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18873638"/>
                <a:gd name="adj2" fmla="val 441366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43C96F4-B7BB-8766-EB1C-659BCF2EDFC1}"/>
                </a:ext>
              </a:extLst>
            </p:cNvPr>
            <p:cNvCxnSpPr>
              <a:cxnSpLocks/>
            </p:cNvCxnSpPr>
            <p:nvPr/>
          </p:nvCxnSpPr>
          <p:spPr>
            <a:xfrm>
              <a:off x="4455103" y="3103979"/>
              <a:ext cx="470286" cy="14410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2B7AF84-D8DD-704F-3568-D7697AE9F947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29B4537-5FF6-3014-5AFC-AB5192D50970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4194583"/>
                <a:gd name="adj2" fmla="val 797122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DF8AF0-9A96-F0FB-1E78-C22734D432B1}"/>
                    </a:ext>
                  </a:extLst>
                </p:cNvPr>
                <p:cNvSpPr txBox="1"/>
                <p:nvPr/>
              </p:nvSpPr>
              <p:spPr>
                <a:xfrm>
                  <a:off x="4007811" y="3749549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ADF8AF0-9A96-F0FB-1E78-C22734D432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7811" y="3749549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852050-8F0A-A420-9A0A-C363F5D73FDC}"/>
                    </a:ext>
                  </a:extLst>
                </p:cNvPr>
                <p:cNvSpPr txBox="1"/>
                <p:nvPr/>
              </p:nvSpPr>
              <p:spPr>
                <a:xfrm>
                  <a:off x="5012199" y="2857757"/>
                  <a:ext cx="9297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128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4852050-8F0A-A420-9A0A-C363F5D73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199" y="2857757"/>
                  <a:ext cx="92974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98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3231F-DD27-6DEA-036B-A4DFB039C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925362-B265-DBC9-A5AD-FDE96D6ADB6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C925362-B265-DBC9-A5AD-FDE96D6ADB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12737D-7312-3CCE-74A5-06657CA036E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=117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12737D-7312-3CCE-74A5-06657CA03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42089E0-9C73-E558-3D2B-85D504A2E9AA}"/>
              </a:ext>
            </a:extLst>
          </p:cNvPr>
          <p:cNvGrpSpPr/>
          <p:nvPr/>
        </p:nvGrpSpPr>
        <p:grpSpPr>
          <a:xfrm>
            <a:off x="2226589" y="1109743"/>
            <a:ext cx="5292000" cy="3996000"/>
            <a:chOff x="2226589" y="1109743"/>
            <a:chExt cx="5292000" cy="3996000"/>
          </a:xfrm>
        </p:grpSpPr>
        <p:sp>
          <p:nvSpPr>
            <p:cNvPr id="14" name="Partial Circle 13">
              <a:extLst>
                <a:ext uri="{FF2B5EF4-FFF2-40B4-BE49-F238E27FC236}">
                  <a16:creationId xmlns:a16="http://schemas.microsoft.com/office/drawing/2014/main" id="{92D7271A-5D68-D321-6C9E-DDDCF71C4153}"/>
                </a:ext>
              </a:extLst>
            </p:cNvPr>
            <p:cNvSpPr/>
            <p:nvPr/>
          </p:nvSpPr>
          <p:spPr>
            <a:xfrm>
              <a:off x="4113103" y="2781024"/>
              <a:ext cx="684000" cy="684000"/>
            </a:xfrm>
            <a:prstGeom prst="pie">
              <a:avLst>
                <a:gd name="adj1" fmla="val 738555"/>
                <a:gd name="adj2" fmla="val 4875135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B3B11DD1-5389-957D-6F17-D1C4A88D8E0F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4882652"/>
                <a:gd name="adj2" fmla="val 798608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9B47C0B-2896-2DAF-460C-69DC47A3B6F3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C26C94B-2019-F0DE-314E-91F66DCF6F93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C99231E6-2A02-FB56-7536-E582B6B2C186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11595879"/>
                <a:gd name="adj2" fmla="val 190474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38B66D-B2B4-349F-1613-FD6D6ECDD032}"/>
                    </a:ext>
                  </a:extLst>
                </p:cNvPr>
                <p:cNvSpPr txBox="1"/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B38B66D-B2B4-349F-1613-FD6D6ECDD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C7C640B-03B0-D55F-5126-AA5EC5CF5DE3}"/>
                    </a:ext>
                  </a:extLst>
                </p:cNvPr>
                <p:cNvSpPr txBox="1"/>
                <p:nvPr/>
              </p:nvSpPr>
              <p:spPr>
                <a:xfrm>
                  <a:off x="3831735" y="3754249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C7C640B-03B0-D55F-5126-AA5EC5CF5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1735" y="3754249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A7D2410-89E3-DAD2-05D2-C22DB280A064}"/>
                </a:ext>
              </a:extLst>
            </p:cNvPr>
            <p:cNvCxnSpPr>
              <a:cxnSpLocks/>
            </p:cNvCxnSpPr>
            <p:nvPr/>
          </p:nvCxnSpPr>
          <p:spPr>
            <a:xfrm>
              <a:off x="4455103" y="3103977"/>
              <a:ext cx="180397" cy="12521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56B2A6C-BC73-7EFD-0B8D-DA1802BF11DA}"/>
                    </a:ext>
                  </a:extLst>
                </p:cNvPr>
                <p:cNvSpPr txBox="1"/>
                <p:nvPr/>
              </p:nvSpPr>
              <p:spPr>
                <a:xfrm>
                  <a:off x="4769663" y="3369824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  <m:r>
                          <a:rPr lang="en-GB" sz="32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56B2A6C-BC73-7EFD-0B8D-DA1802BF1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9663" y="3369824"/>
                  <a:ext cx="70211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75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431-A506-B542-D894-419F1A5BA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027318-A618-886A-0FDF-7BFF7D952C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027318-A618-886A-0FDF-7BFF7D952C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A01570-FCDE-D779-8D36-22AD1E3D7D5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A01570-FCDE-D779-8D36-22AD1E3D7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33C9A1C-B8DA-BC82-480D-165481A0984A}"/>
              </a:ext>
            </a:extLst>
          </p:cNvPr>
          <p:cNvGrpSpPr/>
          <p:nvPr/>
        </p:nvGrpSpPr>
        <p:grpSpPr>
          <a:xfrm>
            <a:off x="4096320" y="1641450"/>
            <a:ext cx="1999680" cy="1800000"/>
            <a:chOff x="4096320" y="1641450"/>
            <a:chExt cx="1999680" cy="1800000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4655BD82-1CBF-A545-9DF6-E69F1B77FBA3}"/>
                </a:ext>
              </a:extLst>
            </p:cNvPr>
            <p:cNvSpPr/>
            <p:nvPr/>
          </p:nvSpPr>
          <p:spPr>
            <a:xfrm rot="10800000">
              <a:off x="4096321" y="3081449"/>
              <a:ext cx="360000" cy="360000"/>
            </a:xfrm>
            <a:prstGeom prst="corner">
              <a:avLst>
                <a:gd name="adj1" fmla="val 0"/>
                <a:gd name="adj2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5566F3-4929-27DE-E1E4-0CFB2C2CF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6320" y="3441450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85D51B-4B8F-CA3A-2B8F-5E3D012AC2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0496" y="1961552"/>
              <a:ext cx="803080" cy="1479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C02B99-9272-D7FF-F770-A253158F065A}"/>
                    </a:ext>
                  </a:extLst>
                </p:cNvPr>
                <p:cNvSpPr txBox="1"/>
                <p:nvPr/>
              </p:nvSpPr>
              <p:spPr>
                <a:xfrm>
                  <a:off x="4222661" y="1961551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8C02B99-9272-D7FF-F770-A253158F06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2661" y="1961551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772E9B-AE5F-9205-B869-580FC876D4DD}"/>
                    </a:ext>
                  </a:extLst>
                </p:cNvPr>
                <p:cNvSpPr txBox="1"/>
                <p:nvPr/>
              </p:nvSpPr>
              <p:spPr>
                <a:xfrm>
                  <a:off x="4674905" y="2769006"/>
                  <a:ext cx="142109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+6°</m:t>
                        </m:r>
                      </m:oMath>
                    </m:oMathPara>
                  </a14:m>
                  <a:endParaRPr lang="en-GB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1772E9B-AE5F-9205-B869-580FC876D4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4905" y="2769006"/>
                  <a:ext cx="142109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683A55-FA0E-707C-BEA5-284E9E15F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6320" y="1641450"/>
              <a:ext cx="0" cy="18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498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D28ED-4A94-43FF-3C6E-6FDCC16E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00E090-084E-507E-06A1-8A910ADC5DD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00E090-084E-507E-06A1-8A910ADC5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65B7BE-91A1-BBF4-4C40-EAE2900AD6C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65B7BE-91A1-BBF4-4C40-EAE2900AD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050A0F-4E5F-62C0-FCD4-71CE3312702C}"/>
              </a:ext>
            </a:extLst>
          </p:cNvPr>
          <p:cNvGrpSpPr/>
          <p:nvPr/>
        </p:nvGrpSpPr>
        <p:grpSpPr>
          <a:xfrm>
            <a:off x="2226589" y="1109743"/>
            <a:ext cx="5292000" cy="3996000"/>
            <a:chOff x="2226589" y="1109743"/>
            <a:chExt cx="5292000" cy="3996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C4EEFBB-391D-93D9-9C0E-0AD9A4D3F076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3F06279-D46A-46BC-4ADE-06A31EAFB49F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E018EA6-5EB1-3B57-EECF-50E4E26981AE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7904233"/>
                <a:gd name="adj2" fmla="val 1158632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1EEFBB-8DC5-BF51-59A2-8DBEE8A81160}"/>
                    </a:ext>
                  </a:extLst>
                </p:cNvPr>
                <p:cNvSpPr txBox="1"/>
                <p:nvPr/>
              </p:nvSpPr>
              <p:spPr>
                <a:xfrm>
                  <a:off x="3173634" y="3103979"/>
                  <a:ext cx="6924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1EEFBB-8DC5-BF51-59A2-8DBEE8A81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3634" y="3103979"/>
                  <a:ext cx="69249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Arc 3">
              <a:extLst>
                <a:ext uri="{FF2B5EF4-FFF2-40B4-BE49-F238E27FC236}">
                  <a16:creationId xmlns:a16="http://schemas.microsoft.com/office/drawing/2014/main" id="{C0E86862-918D-CCE7-6A4D-FE3EEEEFAFFB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19009375"/>
                <a:gd name="adj2" fmla="val 82913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8886815-BFA2-72CF-791C-6D7DD3E87936}"/>
                    </a:ext>
                  </a:extLst>
                </p:cNvPr>
                <p:cNvSpPr txBox="1"/>
                <p:nvPr/>
              </p:nvSpPr>
              <p:spPr>
                <a:xfrm>
                  <a:off x="4979047" y="2658982"/>
                  <a:ext cx="164872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−48°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8886815-BFA2-72CF-791C-6D7DD3E87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9047" y="2658982"/>
                  <a:ext cx="1648721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78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6639E-B18E-CA90-A502-7A32E4934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73C6AE-F301-9EEA-F250-9EDABE379DA9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273C6AE-F301-9EEA-F250-9EDABE379D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AA2449-F0BC-622F-C999-A42DB197013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AA2449-F0BC-622F-C999-A42DB1970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4F0179-8977-CA3F-EE1E-A9F1534E68F6}"/>
              </a:ext>
            </a:extLst>
          </p:cNvPr>
          <p:cNvCxnSpPr>
            <a:cxnSpLocks/>
          </p:cNvCxnSpPr>
          <p:nvPr/>
        </p:nvCxnSpPr>
        <p:spPr>
          <a:xfrm rot="720000" flipV="1">
            <a:off x="2226589" y="3204114"/>
            <a:ext cx="52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549B2C-E753-9100-8E51-8063BACC6DD1}"/>
              </a:ext>
            </a:extLst>
          </p:cNvPr>
          <p:cNvCxnSpPr>
            <a:cxnSpLocks/>
          </p:cNvCxnSpPr>
          <p:nvPr/>
        </p:nvCxnSpPr>
        <p:spPr>
          <a:xfrm rot="-2760000" flipV="1">
            <a:off x="2457103" y="3107743"/>
            <a:ext cx="3996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D3B289E9-1D02-0A2D-15B7-7187F8231063}"/>
              </a:ext>
            </a:extLst>
          </p:cNvPr>
          <p:cNvSpPr/>
          <p:nvPr/>
        </p:nvSpPr>
        <p:spPr>
          <a:xfrm>
            <a:off x="3972589" y="2653979"/>
            <a:ext cx="900000" cy="900000"/>
          </a:xfrm>
          <a:prstGeom prst="arc">
            <a:avLst>
              <a:gd name="adj1" fmla="val 11595879"/>
              <a:gd name="adj2" fmla="val 77024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5B8A78-AEED-E197-B289-8E13144C5400}"/>
                  </a:ext>
                </a:extLst>
              </p:cNvPr>
              <p:cNvSpPr txBox="1"/>
              <p:nvPr/>
            </p:nvSpPr>
            <p:spPr>
              <a:xfrm>
                <a:off x="3148228" y="2024084"/>
                <a:ext cx="16575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+13°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5B8A78-AEED-E197-B289-8E13144C5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228" y="2024084"/>
                <a:ext cx="165750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682AB0-3801-EDEA-FEBE-F1A25DD5F8BE}"/>
                  </a:ext>
                </a:extLst>
              </p:cNvPr>
              <p:cNvSpPr txBox="1"/>
              <p:nvPr/>
            </p:nvSpPr>
            <p:spPr>
              <a:xfrm>
                <a:off x="5067455" y="2653979"/>
                <a:ext cx="14298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+14°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682AB0-3801-EDEA-FEBE-F1A25DD5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455" y="2653979"/>
                <a:ext cx="142987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0E347-A8A7-DC27-D603-9E9B22DFFC62}"/>
                  </a:ext>
                </a:extLst>
              </p:cNvPr>
              <p:cNvSpPr txBox="1"/>
              <p:nvPr/>
            </p:nvSpPr>
            <p:spPr>
              <a:xfrm>
                <a:off x="4407718" y="3553979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0E347-A8A7-DC27-D603-9E9B22DF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718" y="3553979"/>
                <a:ext cx="46487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8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1A5D2-8460-3BD0-9AEA-7AB88F92C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232E5A-BD97-6014-0626-40AAC0A1179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C232E5A-BD97-6014-0626-40AAC0A11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3151C25-0E83-EC12-4EAC-396CCDA6265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=43.5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3151C25-0E83-EC12-4EAC-396CCDA62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A0F2795-5DD4-8B08-7770-2F95B7912B4C}"/>
              </a:ext>
            </a:extLst>
          </p:cNvPr>
          <p:cNvGrpSpPr/>
          <p:nvPr/>
        </p:nvGrpSpPr>
        <p:grpSpPr>
          <a:xfrm>
            <a:off x="3018544" y="1158577"/>
            <a:ext cx="2130512" cy="3600000"/>
            <a:chOff x="3018544" y="1158577"/>
            <a:chExt cx="2130512" cy="36000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532BD2-67FD-B842-0966-FE0356AD0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8544" y="1158577"/>
              <a:ext cx="0" cy="36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AC271D-8262-6955-C10B-D4CA76B9E1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1832" y="1584996"/>
              <a:ext cx="1687224" cy="1424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DA00550-9F97-8F55-2FEC-E551AF76D1F4}"/>
                </a:ext>
              </a:extLst>
            </p:cNvPr>
            <p:cNvSpPr/>
            <p:nvPr/>
          </p:nvSpPr>
          <p:spPr>
            <a:xfrm>
              <a:off x="3018544" y="2508577"/>
              <a:ext cx="900000" cy="900000"/>
            </a:xfrm>
            <a:prstGeom prst="arc">
              <a:avLst>
                <a:gd name="adj1" fmla="val 16167846"/>
                <a:gd name="adj2" fmla="val 542562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3131BB0-8880-4675-CE47-140CAB14CAD1}"/>
                    </a:ext>
                  </a:extLst>
                </p:cNvPr>
                <p:cNvSpPr txBox="1"/>
                <p:nvPr/>
              </p:nvSpPr>
              <p:spPr>
                <a:xfrm>
                  <a:off x="3918544" y="3138373"/>
                  <a:ext cx="69249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3131BB0-8880-4675-CE47-140CAB14C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8544" y="3138373"/>
                  <a:ext cx="692497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713083-C080-44C3-E627-92011E280084}"/>
                    </a:ext>
                  </a:extLst>
                </p:cNvPr>
                <p:cNvSpPr txBox="1"/>
                <p:nvPr/>
              </p:nvSpPr>
              <p:spPr>
                <a:xfrm>
                  <a:off x="3547077" y="1456011"/>
                  <a:ext cx="119346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+6°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713083-C080-44C3-E627-92011E2800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7077" y="1456011"/>
                  <a:ext cx="1193468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13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95ABC-029F-90DB-16C6-421EAC05A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BEF89E-722E-E18A-C3A1-B61BD1BE934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BEF89E-722E-E18A-C3A1-B61BD1BE93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AC8C6D-EC42-5F8A-456E-DD4ABE248A8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8AC8C6D-EC42-5F8A-456E-DD4ABE248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B55F712-72EF-8171-44B4-BC6B3244E2F0}"/>
              </a:ext>
            </a:extLst>
          </p:cNvPr>
          <p:cNvGrpSpPr/>
          <p:nvPr/>
        </p:nvGrpSpPr>
        <p:grpSpPr>
          <a:xfrm>
            <a:off x="3067176" y="1145007"/>
            <a:ext cx="3766424" cy="3421599"/>
            <a:chOff x="3067176" y="1145007"/>
            <a:chExt cx="3766424" cy="3421599"/>
          </a:xfrm>
        </p:grpSpPr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AA0A8EBF-6782-7222-488A-087EA99991A2}"/>
                </a:ext>
              </a:extLst>
            </p:cNvPr>
            <p:cNvSpPr/>
            <p:nvPr/>
          </p:nvSpPr>
          <p:spPr>
            <a:xfrm rot="10800000">
              <a:off x="4673600" y="2945006"/>
              <a:ext cx="360000" cy="360000"/>
            </a:xfrm>
            <a:prstGeom prst="corner">
              <a:avLst>
                <a:gd name="adj1" fmla="val 0"/>
                <a:gd name="adj2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E03DCA85-B784-C52B-22C5-F29EB343ABA4}"/>
                </a:ext>
              </a:extLst>
            </p:cNvPr>
            <p:cNvSpPr/>
            <p:nvPr/>
          </p:nvSpPr>
          <p:spPr>
            <a:xfrm>
              <a:off x="4224560" y="2848222"/>
              <a:ext cx="899999" cy="900000"/>
            </a:xfrm>
            <a:prstGeom prst="pie">
              <a:avLst>
                <a:gd name="adj1" fmla="val 8488453"/>
                <a:gd name="adj2" fmla="val 1606175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6DAFA7-AF6E-191B-DCAB-E4605CF20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3600" y="3305007"/>
              <a:ext cx="216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1EFEC8A-5F86-8080-E26D-01B400BB1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7176" y="3298222"/>
              <a:ext cx="1606424" cy="1268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0209CEA7-B236-812D-8273-227B46EF33B9}"/>
                </a:ext>
              </a:extLst>
            </p:cNvPr>
            <p:cNvSpPr/>
            <p:nvPr/>
          </p:nvSpPr>
          <p:spPr>
            <a:xfrm>
              <a:off x="4269080" y="2878785"/>
              <a:ext cx="900000" cy="900000"/>
            </a:xfrm>
            <a:prstGeom prst="arc">
              <a:avLst>
                <a:gd name="adj1" fmla="val 21477644"/>
                <a:gd name="adj2" fmla="val 880757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1C7F26-CA4B-9FF3-7D18-39AA0A38505F}"/>
                    </a:ext>
                  </a:extLst>
                </p:cNvPr>
                <p:cNvSpPr txBox="1"/>
                <p:nvPr/>
              </p:nvSpPr>
              <p:spPr>
                <a:xfrm>
                  <a:off x="4892123" y="3646343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1C7F26-CA4B-9FF3-7D18-39AA0A385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123" y="3646343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FAE80A-2438-9474-7188-A9872124A914}"/>
                    </a:ext>
                  </a:extLst>
                </p:cNvPr>
                <p:cNvSpPr txBox="1"/>
                <p:nvPr/>
              </p:nvSpPr>
              <p:spPr>
                <a:xfrm>
                  <a:off x="3203859" y="2836342"/>
                  <a:ext cx="9297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146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FAE80A-2438-9474-7188-A9872124A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59" y="2836342"/>
                  <a:ext cx="92974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C05262F-F210-5DF1-D638-A9316EEE66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3600" y="1145007"/>
              <a:ext cx="0" cy="216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09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8EBB9-AD35-D42E-52AC-A93B38487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E1D676-8B6E-0AA8-FA9A-913E8B31E2E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7E1D676-8B6E-0AA8-FA9A-913E8B31E2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AE71CE-6ED9-C2DA-4D12-88437BF97AF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AE71CE-6ED9-C2DA-4D12-88437BF97A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93C53A4-0AF9-B458-C982-5D8635EDCA13}"/>
              </a:ext>
            </a:extLst>
          </p:cNvPr>
          <p:cNvGrpSpPr/>
          <p:nvPr/>
        </p:nvGrpSpPr>
        <p:grpSpPr>
          <a:xfrm>
            <a:off x="3052527" y="1645220"/>
            <a:ext cx="3996000" cy="2798573"/>
            <a:chOff x="3052527" y="1645220"/>
            <a:chExt cx="3996000" cy="2798573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15130F51-CC63-BE69-D95A-3CF4308CF30A}"/>
                </a:ext>
              </a:extLst>
            </p:cNvPr>
            <p:cNvSpPr/>
            <p:nvPr/>
          </p:nvSpPr>
          <p:spPr>
            <a:xfrm>
              <a:off x="4356094" y="2854022"/>
              <a:ext cx="899999" cy="900000"/>
            </a:xfrm>
            <a:prstGeom prst="pie">
              <a:avLst>
                <a:gd name="adj1" fmla="val 7066420"/>
                <a:gd name="adj2" fmla="val 1501781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829A977-61F8-2470-BA33-AFA1532E2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9478" y="3297099"/>
              <a:ext cx="535292" cy="11466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101FEA-4D02-7ED7-2438-480D079BA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2527" y="3288496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DE94EE2-84B6-6477-68ED-4EF8E9788215}"/>
                </a:ext>
              </a:extLst>
            </p:cNvPr>
            <p:cNvSpPr/>
            <p:nvPr/>
          </p:nvSpPr>
          <p:spPr>
            <a:xfrm>
              <a:off x="4313447" y="2833505"/>
              <a:ext cx="900000" cy="900000"/>
            </a:xfrm>
            <a:prstGeom prst="arc">
              <a:avLst>
                <a:gd name="adj1" fmla="val 15349004"/>
                <a:gd name="adj2" fmla="val 215920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78788B-0679-F2B1-1D0E-420A29987E98}"/>
                    </a:ext>
                  </a:extLst>
                </p:cNvPr>
                <p:cNvSpPr txBox="1"/>
                <p:nvPr/>
              </p:nvSpPr>
              <p:spPr>
                <a:xfrm>
                  <a:off x="5044010" y="2006150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778788B-0679-F2B1-1D0E-420A29987E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010" y="2006150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0A6AFB5-9A7D-FFC5-D3D4-7CC87F0C064E}"/>
                    </a:ext>
                  </a:extLst>
                </p:cNvPr>
                <p:cNvSpPr txBox="1"/>
                <p:nvPr/>
              </p:nvSpPr>
              <p:spPr>
                <a:xfrm>
                  <a:off x="3653979" y="3535461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59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0A6AFB5-9A7D-FFC5-D3D4-7CC87F0C0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979" y="3535461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F5CA42-5B2E-CF6C-C88D-3AC7CA37372D}"/>
                </a:ext>
              </a:extLst>
            </p:cNvPr>
            <p:cNvCxnSpPr>
              <a:cxnSpLocks/>
            </p:cNvCxnSpPr>
            <p:nvPr/>
          </p:nvCxnSpPr>
          <p:spPr>
            <a:xfrm>
              <a:off x="4174556" y="1645220"/>
              <a:ext cx="631538" cy="16625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63E5035-7CBB-D53A-5464-29D0F3D05665}"/>
                    </a:ext>
                  </a:extLst>
                </p:cNvPr>
                <p:cNvSpPr txBox="1"/>
                <p:nvPr/>
              </p:nvSpPr>
              <p:spPr>
                <a:xfrm>
                  <a:off x="3653978" y="2578816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63E5035-7CBB-D53A-5464-29D0F3D056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978" y="2578816"/>
                  <a:ext cx="70211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460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D5FFB67-63D5-04D3-02A4-1B75111AAAAA}"/>
              </a:ext>
            </a:extLst>
          </p:cNvPr>
          <p:cNvGrpSpPr/>
          <p:nvPr/>
        </p:nvGrpSpPr>
        <p:grpSpPr>
          <a:xfrm>
            <a:off x="2138720" y="2921000"/>
            <a:ext cx="5292000" cy="1679750"/>
            <a:chOff x="2138720" y="2921000"/>
            <a:chExt cx="5292000" cy="167975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943BC7A3-0619-5B88-4C9E-EADD210AE744}"/>
                </a:ext>
              </a:extLst>
            </p:cNvPr>
            <p:cNvSpPr/>
            <p:nvPr/>
          </p:nvSpPr>
          <p:spPr>
            <a:xfrm>
              <a:off x="4192855" y="3617714"/>
              <a:ext cx="899999" cy="900000"/>
            </a:xfrm>
            <a:prstGeom prst="pie">
              <a:avLst>
                <a:gd name="adj1" fmla="val 19328061"/>
                <a:gd name="adj2" fmla="val 2158680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5E9A42E-8E70-3DCD-9221-8EB641EFD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8720" y="40677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890297-00B0-6CE1-E689-168F20EB92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1844" y="2921000"/>
              <a:ext cx="1464156" cy="11467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81256EB7-4B45-551F-7793-CA756628875F}"/>
                </a:ext>
              </a:extLst>
            </p:cNvPr>
            <p:cNvSpPr/>
            <p:nvPr/>
          </p:nvSpPr>
          <p:spPr>
            <a:xfrm>
              <a:off x="4249056" y="3700750"/>
              <a:ext cx="900000" cy="900000"/>
            </a:xfrm>
            <a:prstGeom prst="arc">
              <a:avLst>
                <a:gd name="adj1" fmla="val 11595879"/>
                <a:gd name="adj2" fmla="val 1844470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542B39-76DC-A420-529A-5295C618966B}"/>
                    </a:ext>
                  </a:extLst>
                </p:cNvPr>
                <p:cNvSpPr txBox="1"/>
                <p:nvPr/>
              </p:nvSpPr>
              <p:spPr>
                <a:xfrm>
                  <a:off x="4072863" y="3217831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9542B39-76DC-A420-529A-5295C61896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2863" y="3217831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6886CE-D8B9-30B9-E999-66636D80E4FF}"/>
                    </a:ext>
                  </a:extLst>
                </p:cNvPr>
                <p:cNvSpPr txBox="1"/>
                <p:nvPr/>
              </p:nvSpPr>
              <p:spPr>
                <a:xfrm>
                  <a:off x="5516952" y="3583093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A6886CE-D8B9-30B9-E999-66636D80E4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952" y="3583093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C5F7-F905-CBBE-7BDE-21D2A398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4351C4-BA11-7CAA-4006-C669755F4F6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4351C4-BA11-7CAA-4006-C669755F4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7849AF-0F62-77E5-B08D-E0DDA3F8CB7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7849AF-0F62-77E5-B08D-E0DDA3F8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2CE66B5-9B12-30E4-A872-B000109C8BF8}"/>
              </a:ext>
            </a:extLst>
          </p:cNvPr>
          <p:cNvGrpSpPr/>
          <p:nvPr/>
        </p:nvGrpSpPr>
        <p:grpSpPr>
          <a:xfrm>
            <a:off x="2040878" y="2210467"/>
            <a:ext cx="5530511" cy="2334517"/>
            <a:chOff x="2040878" y="2210467"/>
            <a:chExt cx="5530511" cy="2334517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2BAD1D0C-8175-094E-8F57-48F46CA8495A}"/>
                </a:ext>
              </a:extLst>
            </p:cNvPr>
            <p:cNvSpPr/>
            <p:nvPr/>
          </p:nvSpPr>
          <p:spPr>
            <a:xfrm>
              <a:off x="3977235" y="2653979"/>
              <a:ext cx="899999" cy="900000"/>
            </a:xfrm>
            <a:prstGeom prst="pie">
              <a:avLst>
                <a:gd name="adj1" fmla="val 8016159"/>
                <a:gd name="adj2" fmla="val 1245505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807BB6-A6AD-07BC-6AD5-7A6E941A4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0878" y="4150598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F8E04A-1A5E-5539-5C9A-38B6F08D5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67176" y="2225007"/>
              <a:ext cx="2162550" cy="23199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117EF41B-3531-C58F-FF4E-03D8A11680D5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12345044"/>
                <a:gd name="adj2" fmla="val 18713222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0D65A1-080D-699F-8301-64BD1BE486E1}"/>
                    </a:ext>
                  </a:extLst>
                </p:cNvPr>
                <p:cNvSpPr txBox="1"/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10D65A1-080D-699F-8301-64BD1BE486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707079-B7E7-40B9-E687-E73B14E1EF42}"/>
                    </a:ext>
                  </a:extLst>
                </p:cNvPr>
                <p:cNvSpPr txBox="1"/>
                <p:nvPr/>
              </p:nvSpPr>
              <p:spPr>
                <a:xfrm>
                  <a:off x="3237960" y="295789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6707079-B7E7-40B9-E687-E73B14E1E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7960" y="2957892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56D173B-04B7-A774-FF0E-75ED51CDBE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9389" y="2225007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0693008-A033-621C-23C3-8DDFBD8FAE78}"/>
                </a:ext>
              </a:extLst>
            </p:cNvPr>
            <p:cNvCxnSpPr>
              <a:cxnSpLocks/>
            </p:cNvCxnSpPr>
            <p:nvPr/>
          </p:nvCxnSpPr>
          <p:spPr>
            <a:xfrm>
              <a:off x="2516094" y="2210467"/>
              <a:ext cx="1906495" cy="8935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04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1B3BC-1235-CFCE-31DE-3B8A3EC8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92B02A-5F7B-08BC-1E0B-FF78A7A8EAC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092B02A-5F7B-08BC-1E0B-FF78A7A8EA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7D9F1B-B1F8-F2DD-3437-E0FD2908477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B7D9F1B-B1F8-F2DD-3437-E0FD29084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BD11A94-B562-BCE1-A13E-B6EAAC965FFA}"/>
              </a:ext>
            </a:extLst>
          </p:cNvPr>
          <p:cNvGrpSpPr/>
          <p:nvPr/>
        </p:nvGrpSpPr>
        <p:grpSpPr>
          <a:xfrm>
            <a:off x="2420627" y="1574800"/>
            <a:ext cx="5481542" cy="3308151"/>
            <a:chOff x="2420627" y="1574800"/>
            <a:chExt cx="5481542" cy="3308151"/>
          </a:xfrm>
        </p:grpSpPr>
        <p:sp>
          <p:nvSpPr>
            <p:cNvPr id="16" name="Partial Circle 15">
              <a:extLst>
                <a:ext uri="{FF2B5EF4-FFF2-40B4-BE49-F238E27FC236}">
                  <a16:creationId xmlns:a16="http://schemas.microsoft.com/office/drawing/2014/main" id="{4428B623-0C51-5197-13EB-50BC669A6FDA}"/>
                </a:ext>
              </a:extLst>
            </p:cNvPr>
            <p:cNvSpPr/>
            <p:nvPr/>
          </p:nvSpPr>
          <p:spPr>
            <a:xfrm>
              <a:off x="6393590" y="2561297"/>
              <a:ext cx="899999" cy="900000"/>
            </a:xfrm>
            <a:prstGeom prst="pie">
              <a:avLst>
                <a:gd name="adj1" fmla="val 9276632"/>
                <a:gd name="adj2" fmla="val 1181162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B3AB2240-9CF8-2D5F-6F42-7FA686D46857}"/>
                </a:ext>
              </a:extLst>
            </p:cNvPr>
            <p:cNvSpPr/>
            <p:nvPr/>
          </p:nvSpPr>
          <p:spPr>
            <a:xfrm>
              <a:off x="3220300" y="3982951"/>
              <a:ext cx="899999" cy="900000"/>
            </a:xfrm>
            <a:prstGeom prst="pie">
              <a:avLst>
                <a:gd name="adj1" fmla="val 9276632"/>
                <a:gd name="adj2" fmla="val 1613636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ED4B3FE-26A5-1EFD-2C61-A9005763FC66}"/>
                </a:ext>
              </a:extLst>
            </p:cNvPr>
            <p:cNvCxnSpPr>
              <a:cxnSpLocks/>
            </p:cNvCxnSpPr>
            <p:nvPr/>
          </p:nvCxnSpPr>
          <p:spPr>
            <a:xfrm>
              <a:off x="2794000" y="1816100"/>
              <a:ext cx="4724589" cy="13880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968C098-37E8-EEB4-BED2-CB22A53C6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4000" y="2717450"/>
              <a:ext cx="4724589" cy="21085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0A6ADAF-5FB9-81D2-088B-FD1F9DAA6D42}"/>
                    </a:ext>
                  </a:extLst>
                </p:cNvPr>
                <p:cNvSpPr txBox="1"/>
                <p:nvPr/>
              </p:nvSpPr>
              <p:spPr>
                <a:xfrm>
                  <a:off x="7437298" y="2666499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0A6ADAF-5FB9-81D2-088B-FD1F9DAA6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7298" y="2666499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FAF8A8F-D5F3-7449-EB62-7A0D20A427D1}"/>
                    </a:ext>
                  </a:extLst>
                </p:cNvPr>
                <p:cNvSpPr txBox="1"/>
                <p:nvPr/>
              </p:nvSpPr>
              <p:spPr>
                <a:xfrm>
                  <a:off x="2420627" y="3859242"/>
                  <a:ext cx="9297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109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FAF8A8F-D5F3-7449-EB62-7A0D20A42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0627" y="3859242"/>
                  <a:ext cx="92974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25B2AD-E892-9F22-7EB9-2B7B3B9B1226}"/>
                </a:ext>
              </a:extLst>
            </p:cNvPr>
            <p:cNvCxnSpPr>
              <a:cxnSpLocks/>
            </p:cNvCxnSpPr>
            <p:nvPr/>
          </p:nvCxnSpPr>
          <p:spPr>
            <a:xfrm>
              <a:off x="3670300" y="1574800"/>
              <a:ext cx="0" cy="3251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D0DAF2-48FE-6219-4FAA-127C661B2818}"/>
                    </a:ext>
                  </a:extLst>
                </p:cNvPr>
                <p:cNvSpPr txBox="1"/>
                <p:nvPr/>
              </p:nvSpPr>
              <p:spPr>
                <a:xfrm>
                  <a:off x="5420581" y="2793013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5D0DAF2-48FE-6219-4FAA-127C661B28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581" y="2793013"/>
                  <a:ext cx="70211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35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799F-C4B6-813B-FF4D-15E77F132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6F18F8-424A-60A9-9FAE-A48B11A6082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6F18F8-424A-60A9-9FAE-A48B11A60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26FF31-4D25-FD1F-6F18-C23199D2E58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26FF31-4D25-FD1F-6F18-C23199D2E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13C757-FB9F-78F1-F36D-32F4C1886476}"/>
              </a:ext>
            </a:extLst>
          </p:cNvPr>
          <p:cNvGrpSpPr/>
          <p:nvPr/>
        </p:nvGrpSpPr>
        <p:grpSpPr>
          <a:xfrm>
            <a:off x="2226589" y="1109743"/>
            <a:ext cx="5292000" cy="3996000"/>
            <a:chOff x="2226589" y="1109743"/>
            <a:chExt cx="5292000" cy="399600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329909FC-5EFE-10F7-B288-35D03B09BE81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18875945"/>
                <a:gd name="adj2" fmla="val 80811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2F802B-043D-72DA-42E2-AE6C91246AFD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F1D5B2-371F-C3B8-8FA4-6071CD185B9B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B4B2624B-C5D6-EAFA-F53C-15C8EAB1E134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11595879"/>
                <a:gd name="adj2" fmla="val 190474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CCBC66-3E59-AFDD-73EF-3B8D4D235653}"/>
                    </a:ext>
                  </a:extLst>
                </p:cNvPr>
                <p:cNvSpPr txBox="1"/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CCBC66-3E59-AFDD-73EF-3B8D4D2356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F62DF7-80E3-0D6C-46D2-167307FB0135}"/>
                    </a:ext>
                  </a:extLst>
                </p:cNvPr>
                <p:cNvSpPr txBox="1"/>
                <p:nvPr/>
              </p:nvSpPr>
              <p:spPr>
                <a:xfrm>
                  <a:off x="4925389" y="2611536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4F62DF7-80E3-0D6C-46D2-167307FB0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389" y="2611536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38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81365-8175-F51C-DF9A-0E5DC1CD7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A5B25A-3635-4202-1A97-FFA9351F14B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7A5B25A-3635-4202-1A97-FFA9351F1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9A5AA5-CE51-786A-7D4D-F4010B37649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F9A5AA5-CE51-786A-7D4D-F4010B376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06499E5-1944-870D-A2AC-5FF3DA85BE13}"/>
              </a:ext>
            </a:extLst>
          </p:cNvPr>
          <p:cNvGrpSpPr/>
          <p:nvPr/>
        </p:nvGrpSpPr>
        <p:grpSpPr>
          <a:xfrm>
            <a:off x="2226589" y="1109743"/>
            <a:ext cx="5292000" cy="3996000"/>
            <a:chOff x="2226589" y="1109743"/>
            <a:chExt cx="5292000" cy="399600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2021EF03-AEAD-848B-7729-D595BA88DAA7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885611"/>
                <a:gd name="adj2" fmla="val 794422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0DCFCC-36D6-BABB-B3B6-10DD0236E97C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ABDAA2C-9322-C2B2-E1DA-A66F8A0662F2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52DF9291-C28B-EBFC-04C8-8541EABC1ED4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11595879"/>
                <a:gd name="adj2" fmla="val 1904745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5B69068-9959-F1B3-C958-37021C54163D}"/>
                    </a:ext>
                  </a:extLst>
                </p:cNvPr>
                <p:cNvSpPr txBox="1"/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5B69068-9959-F1B3-C958-37021C5416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232" y="2225007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258E5B-1BC8-0379-4DFC-A7D9A0BD9F61}"/>
                    </a:ext>
                  </a:extLst>
                </p:cNvPr>
                <p:cNvSpPr txBox="1"/>
                <p:nvPr/>
              </p:nvSpPr>
              <p:spPr>
                <a:xfrm>
                  <a:off x="4219314" y="3556205"/>
                  <a:ext cx="9297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118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258E5B-1BC8-0379-4DFC-A7D9A0BD9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9314" y="3556205"/>
                  <a:ext cx="92974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93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B605-78E3-6F0C-F5BA-A7F42A22B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B9B0B1-D358-9CE0-FF60-62033FBF0C1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B9B0B1-D358-9CE0-FF60-62033FBF0C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4B5D2F-EDEC-831E-61C0-5A8B9E2EA1C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=78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4B5D2F-EDEC-831E-61C0-5A8B9E2EA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28A9FF3-5C77-14FB-8201-E6AAFFE5051F}"/>
              </a:ext>
            </a:extLst>
          </p:cNvPr>
          <p:cNvGrpSpPr/>
          <p:nvPr/>
        </p:nvGrpSpPr>
        <p:grpSpPr>
          <a:xfrm>
            <a:off x="2226589" y="1524000"/>
            <a:ext cx="5292000" cy="3020984"/>
            <a:chOff x="2226589" y="1524000"/>
            <a:chExt cx="5292000" cy="3020984"/>
          </a:xfrm>
        </p:grpSpPr>
        <p:sp>
          <p:nvSpPr>
            <p:cNvPr id="15" name="Partial Circle 14">
              <a:extLst>
                <a:ext uri="{FF2B5EF4-FFF2-40B4-BE49-F238E27FC236}">
                  <a16:creationId xmlns:a16="http://schemas.microsoft.com/office/drawing/2014/main" id="{28DBD23D-CDAB-5BFF-C3A9-2789DD978D18}"/>
                </a:ext>
              </a:extLst>
            </p:cNvPr>
            <p:cNvSpPr/>
            <p:nvPr/>
          </p:nvSpPr>
          <p:spPr>
            <a:xfrm>
              <a:off x="4002027" y="2653979"/>
              <a:ext cx="899999" cy="900000"/>
            </a:xfrm>
            <a:prstGeom prst="pie">
              <a:avLst>
                <a:gd name="adj1" fmla="val 11424201"/>
                <a:gd name="adj2" fmla="val 1406499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DEAFCCF8-52AE-ECBA-AF5A-84FAB3958693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18199733"/>
                <a:gd name="adj2" fmla="val 80811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0BE400B-D68B-FD49-30A4-48D13F0DE582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1294DB-EC11-F697-5F1E-85E08D23A3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6428" y="1524000"/>
              <a:ext cx="1781072" cy="30209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4DB402F3-74C1-8113-FF75-F78DF9625AF4}"/>
                </a:ext>
              </a:extLst>
            </p:cNvPr>
            <p:cNvSpPr/>
            <p:nvPr/>
          </p:nvSpPr>
          <p:spPr>
            <a:xfrm>
              <a:off x="3989722" y="2653979"/>
              <a:ext cx="900000" cy="900000"/>
            </a:xfrm>
            <a:prstGeom prst="arc">
              <a:avLst>
                <a:gd name="adj1" fmla="val 7107462"/>
                <a:gd name="adj2" fmla="val 1142642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D764413-231D-8CA6-1CA6-090ED7AE567D}"/>
                    </a:ext>
                  </a:extLst>
                </p:cNvPr>
                <p:cNvSpPr txBox="1"/>
                <p:nvPr/>
              </p:nvSpPr>
              <p:spPr>
                <a:xfrm>
                  <a:off x="3537156" y="3109076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D764413-231D-8CA6-1CA6-090ED7AE5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156" y="3109076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AC4932-EFFC-B7B6-4CC5-AF5E6C292EC8}"/>
                    </a:ext>
                  </a:extLst>
                </p:cNvPr>
                <p:cNvSpPr txBox="1"/>
                <p:nvPr/>
              </p:nvSpPr>
              <p:spPr>
                <a:xfrm>
                  <a:off x="4925389" y="2611536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0AC4932-EFFC-B7B6-4CC5-AF5E6C292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389" y="2611536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1FF311-402C-5619-5495-5C086F155C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10425" y="1661096"/>
              <a:ext cx="1071386" cy="14581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287C56-EC78-C800-A19C-09B187E3491A}"/>
                    </a:ext>
                  </a:extLst>
                </p:cNvPr>
                <p:cNvSpPr txBox="1"/>
                <p:nvPr/>
              </p:nvSpPr>
              <p:spPr>
                <a:xfrm>
                  <a:off x="3236538" y="2349190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287C56-EC78-C800-A19C-09B187E349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538" y="2349190"/>
                  <a:ext cx="70211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6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61055-AB95-9DA5-33FF-E193AAAE5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993C40-2052-23D5-74FE-2F52ED54DCE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993C40-2052-23D5-74FE-2F52ED54DC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E685EA-8AA4-D8B8-48A2-6F4B137D320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DE685EA-8AA4-D8B8-48A2-6F4B137D3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6231D8A-E678-9A2A-AA0E-76A0D583494C}"/>
              </a:ext>
            </a:extLst>
          </p:cNvPr>
          <p:cNvGrpSpPr/>
          <p:nvPr/>
        </p:nvGrpSpPr>
        <p:grpSpPr>
          <a:xfrm>
            <a:off x="851637" y="1269586"/>
            <a:ext cx="5880568" cy="3996000"/>
            <a:chOff x="851637" y="1269586"/>
            <a:chExt cx="5880568" cy="3996000"/>
          </a:xfrm>
        </p:grpSpPr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48BCD4ED-C1D7-B541-40A0-5711C219570D}"/>
                </a:ext>
              </a:extLst>
            </p:cNvPr>
            <p:cNvSpPr/>
            <p:nvPr/>
          </p:nvSpPr>
          <p:spPr>
            <a:xfrm>
              <a:off x="2840516" y="3511997"/>
              <a:ext cx="899999" cy="900000"/>
            </a:xfrm>
            <a:prstGeom prst="pie">
              <a:avLst>
                <a:gd name="adj1" fmla="val 11467546"/>
                <a:gd name="adj2" fmla="val 1301541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322DF9D4-8170-FFD4-8217-45102542FCCA}"/>
                </a:ext>
              </a:extLst>
            </p:cNvPr>
            <p:cNvSpPr/>
            <p:nvPr/>
          </p:nvSpPr>
          <p:spPr>
            <a:xfrm>
              <a:off x="4699056" y="3900181"/>
              <a:ext cx="899999" cy="900000"/>
            </a:xfrm>
            <a:prstGeom prst="pie">
              <a:avLst>
                <a:gd name="adj1" fmla="val 18875945"/>
                <a:gd name="adj2" fmla="val 80811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7BEA42-7652-8076-6D9D-AB2F75493789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1440205" y="4140550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542BDB-3509-7CCC-66C4-D9E727F6FBB0}"/>
                </a:ext>
              </a:extLst>
            </p:cNvPr>
            <p:cNvCxnSpPr>
              <a:cxnSpLocks/>
            </p:cNvCxnSpPr>
            <p:nvPr/>
          </p:nvCxnSpPr>
          <p:spPr>
            <a:xfrm rot="-2760000" flipV="1">
              <a:off x="4212903" y="3267586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6EA255BF-56ED-9BD5-9A30-5534F2BF36A1}"/>
                </a:ext>
              </a:extLst>
            </p:cNvPr>
            <p:cNvSpPr/>
            <p:nvPr/>
          </p:nvSpPr>
          <p:spPr>
            <a:xfrm>
              <a:off x="2840515" y="3590415"/>
              <a:ext cx="900000" cy="900000"/>
            </a:xfrm>
            <a:prstGeom prst="arc">
              <a:avLst>
                <a:gd name="adj1" fmla="val 13668321"/>
                <a:gd name="adj2" fmla="val 32205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CCB6B4C-F264-00F6-8F57-C3213D900CA5}"/>
                    </a:ext>
                  </a:extLst>
                </p:cNvPr>
                <p:cNvSpPr txBox="1"/>
                <p:nvPr/>
              </p:nvSpPr>
              <p:spPr>
                <a:xfrm>
                  <a:off x="3802474" y="3234697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CCB6B4C-F264-00F6-8F57-C3213D900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74" y="3234697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5D72AC0-221A-7D3C-54A2-74C5A65C721D}"/>
                    </a:ext>
                  </a:extLst>
                </p:cNvPr>
                <p:cNvSpPr txBox="1"/>
                <p:nvPr/>
              </p:nvSpPr>
              <p:spPr>
                <a:xfrm>
                  <a:off x="5615869" y="3913488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5D72AC0-221A-7D3C-54A2-74C5A65C7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869" y="3913488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7B17712-7F9C-51D4-E780-29B7636EFA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1637" y="2036835"/>
              <a:ext cx="3128288" cy="24614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A270D6-B64B-9408-8FAB-E372FCCD8208}"/>
                    </a:ext>
                  </a:extLst>
                </p:cNvPr>
                <p:cNvSpPr txBox="1"/>
                <p:nvPr/>
              </p:nvSpPr>
              <p:spPr>
                <a:xfrm>
                  <a:off x="1646407" y="3140802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A270D6-B64B-9408-8FAB-E372FCCD82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407" y="3140802"/>
                  <a:ext cx="702115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138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18884-E940-D722-48B9-240DF1F53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E1270-B4B3-D2D5-130C-C6EE2F094AA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BE1270-B4B3-D2D5-130C-C6EE2F094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642659-8E96-2CBD-237E-355FAA5DFCA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=64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642659-8E96-2CBD-237E-355FAA5DFC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1A94CFA-9E81-61B6-E43F-76DBC222D19C}"/>
              </a:ext>
            </a:extLst>
          </p:cNvPr>
          <p:cNvGrpSpPr/>
          <p:nvPr/>
        </p:nvGrpSpPr>
        <p:grpSpPr>
          <a:xfrm>
            <a:off x="2226589" y="1109743"/>
            <a:ext cx="5292000" cy="3996000"/>
            <a:chOff x="2226589" y="1109743"/>
            <a:chExt cx="5292000" cy="3996000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6A120510-106D-165B-86D0-839729925279}"/>
                </a:ext>
              </a:extLst>
            </p:cNvPr>
            <p:cNvSpPr/>
            <p:nvPr/>
          </p:nvSpPr>
          <p:spPr>
            <a:xfrm>
              <a:off x="4007811" y="2653979"/>
              <a:ext cx="899999" cy="900000"/>
            </a:xfrm>
            <a:prstGeom prst="pie">
              <a:avLst>
                <a:gd name="adj1" fmla="val 11369627"/>
                <a:gd name="adj2" fmla="val 1557127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5985294-4879-1DED-0E63-7BF181DFAD8C}"/>
                </a:ext>
              </a:extLst>
            </p:cNvPr>
            <p:cNvCxnSpPr>
              <a:cxnSpLocks/>
            </p:cNvCxnSpPr>
            <p:nvPr/>
          </p:nvCxnSpPr>
          <p:spPr>
            <a:xfrm rot="720000"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C18B2F7-5CA2-3139-5EA6-0F9A05A55C27}"/>
                </a:ext>
              </a:extLst>
            </p:cNvPr>
            <p:cNvCxnSpPr>
              <a:cxnSpLocks/>
            </p:cNvCxnSpPr>
            <p:nvPr/>
          </p:nvCxnSpPr>
          <p:spPr>
            <a:xfrm rot="4800000" flipV="1">
              <a:off x="2457103" y="3107743"/>
              <a:ext cx="3996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9D2BB3B2-F2F6-084E-2975-40B6C069D77E}"/>
                </a:ext>
              </a:extLst>
            </p:cNvPr>
            <p:cNvSpPr/>
            <p:nvPr/>
          </p:nvSpPr>
          <p:spPr>
            <a:xfrm>
              <a:off x="3972589" y="2653979"/>
              <a:ext cx="900000" cy="900000"/>
            </a:xfrm>
            <a:prstGeom prst="arc">
              <a:avLst>
                <a:gd name="adj1" fmla="val 619887"/>
                <a:gd name="adj2" fmla="val 464013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1B7BFBA-2EB0-C79C-9CA9-F9946AFA1615}"/>
                    </a:ext>
                  </a:extLst>
                </p:cNvPr>
                <p:cNvSpPr txBox="1"/>
                <p:nvPr/>
              </p:nvSpPr>
              <p:spPr>
                <a:xfrm>
                  <a:off x="4963486" y="3676154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1B7BFBA-2EB0-C79C-9CA9-F9946AFA1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3486" y="3676154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02AC8B-10B4-7E59-68C6-B79C2EE7EFD8}"/>
                    </a:ext>
                  </a:extLst>
                </p:cNvPr>
                <p:cNvSpPr txBox="1"/>
                <p:nvPr/>
              </p:nvSpPr>
              <p:spPr>
                <a:xfrm>
                  <a:off x="3466978" y="2239631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02AC8B-10B4-7E59-68C6-B79C2EE7E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978" y="2239631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07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00DFA-0DFF-2ADA-1600-3FF8AF8F5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4BB2FC-D503-3651-48A8-6713B22953E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24BB2FC-D503-3651-48A8-6713B22953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9F73550-CA62-1EB8-D77E-9722C418154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=76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9F73550-CA62-1EB8-D77E-9722C4181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B1617C5-5E9B-7099-C07C-5DDAB15BC347}"/>
              </a:ext>
            </a:extLst>
          </p:cNvPr>
          <p:cNvGrpSpPr/>
          <p:nvPr/>
        </p:nvGrpSpPr>
        <p:grpSpPr>
          <a:xfrm>
            <a:off x="2226589" y="1724216"/>
            <a:ext cx="5292000" cy="1929574"/>
            <a:chOff x="2226589" y="1724216"/>
            <a:chExt cx="5292000" cy="1929574"/>
          </a:xfrm>
        </p:grpSpPr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5E9056A1-B1CC-919F-D404-213791BCB13C}"/>
                </a:ext>
              </a:extLst>
            </p:cNvPr>
            <p:cNvSpPr/>
            <p:nvPr/>
          </p:nvSpPr>
          <p:spPr>
            <a:xfrm rot="10800000">
              <a:off x="2852136" y="2844113"/>
              <a:ext cx="360000" cy="360000"/>
            </a:xfrm>
            <a:prstGeom prst="corner">
              <a:avLst>
                <a:gd name="adj1" fmla="val 0"/>
                <a:gd name="adj2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89CEA1D-022E-FAC5-D01F-5B6F51E830A4}"/>
                </a:ext>
              </a:extLst>
            </p:cNvPr>
            <p:cNvSpPr/>
            <p:nvPr/>
          </p:nvSpPr>
          <p:spPr>
            <a:xfrm>
              <a:off x="5319171" y="2753790"/>
              <a:ext cx="899999" cy="900000"/>
            </a:xfrm>
            <a:prstGeom prst="pie">
              <a:avLst>
                <a:gd name="adj1" fmla="val 10781512"/>
                <a:gd name="adj2" fmla="val 1785974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7F4E65D-09EA-D0C3-095A-380DFB5C8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6589" y="3204114"/>
              <a:ext cx="529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E128B5-0DCA-707D-EF70-9852289BFB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1418" y="1724216"/>
              <a:ext cx="803080" cy="1479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A85BDBAD-8467-43DE-CC77-EBE951A5F0B9}"/>
                </a:ext>
              </a:extLst>
            </p:cNvPr>
            <p:cNvSpPr/>
            <p:nvPr/>
          </p:nvSpPr>
          <p:spPr>
            <a:xfrm>
              <a:off x="5319170" y="2753790"/>
              <a:ext cx="900000" cy="900000"/>
            </a:xfrm>
            <a:prstGeom prst="arc">
              <a:avLst>
                <a:gd name="adj1" fmla="val 17811432"/>
                <a:gd name="adj2" fmla="val 2151581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A046524-2F8A-1DC8-DAFB-ECEAEC041AFA}"/>
                    </a:ext>
                  </a:extLst>
                </p:cNvPr>
                <p:cNvSpPr txBox="1"/>
                <p:nvPr/>
              </p:nvSpPr>
              <p:spPr>
                <a:xfrm>
                  <a:off x="6386153" y="2653979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A046524-2F8A-1DC8-DAFB-ECEAEC041A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153" y="2653979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63C4093-B027-AA11-EA93-A9099B2A1D11}"/>
                    </a:ext>
                  </a:extLst>
                </p:cNvPr>
                <p:cNvSpPr txBox="1"/>
                <p:nvPr/>
              </p:nvSpPr>
              <p:spPr>
                <a:xfrm>
                  <a:off x="4744004" y="2377028"/>
                  <a:ext cx="92974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104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63C4093-B027-AA11-EA93-A9099B2A1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4004" y="2377028"/>
                  <a:ext cx="929742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EA98EE0-6C16-C4C3-C3C1-CD242EDA1F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2135" y="1724216"/>
              <a:ext cx="0" cy="1479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20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6880D-FDF9-2A59-09A7-469603678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5BB64B-9C63-9E64-1836-5A02E8A017B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5BB64B-9C63-9E64-1836-5A02E8A01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9C32CD-94CD-F830-F550-C6871A487D9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9C32CD-94CD-F830-F550-C6871A487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4DEE7FE-035E-5AAE-83D5-3C799B31E435}"/>
              </a:ext>
            </a:extLst>
          </p:cNvPr>
          <p:cNvGrpSpPr/>
          <p:nvPr/>
        </p:nvGrpSpPr>
        <p:grpSpPr>
          <a:xfrm>
            <a:off x="4096320" y="1641450"/>
            <a:ext cx="1800000" cy="1800000"/>
            <a:chOff x="4096320" y="1641450"/>
            <a:chExt cx="1800000" cy="1800000"/>
          </a:xfrm>
        </p:grpSpPr>
        <p:sp>
          <p:nvSpPr>
            <p:cNvPr id="12" name="L-Shape 11">
              <a:extLst>
                <a:ext uri="{FF2B5EF4-FFF2-40B4-BE49-F238E27FC236}">
                  <a16:creationId xmlns:a16="http://schemas.microsoft.com/office/drawing/2014/main" id="{8C9014B4-9A0C-FC5F-473B-4ED5775BA9C9}"/>
                </a:ext>
              </a:extLst>
            </p:cNvPr>
            <p:cNvSpPr/>
            <p:nvPr/>
          </p:nvSpPr>
          <p:spPr>
            <a:xfrm rot="10800000">
              <a:off x="4096321" y="3081449"/>
              <a:ext cx="360000" cy="360000"/>
            </a:xfrm>
            <a:prstGeom prst="corner">
              <a:avLst>
                <a:gd name="adj1" fmla="val 0"/>
                <a:gd name="adj2" fmla="val 0"/>
              </a:avLst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817CAE6-5A65-DD80-B6F7-6462E3403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6320" y="3441450"/>
              <a:ext cx="1800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296DB54-3B4F-7B80-2026-F41C602A53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0496" y="1961552"/>
              <a:ext cx="803080" cy="1479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7703661-1E2F-8A5E-86AA-175D9B1D1F5A}"/>
                    </a:ext>
                  </a:extLst>
                </p:cNvPr>
                <p:cNvSpPr txBox="1"/>
                <p:nvPr/>
              </p:nvSpPr>
              <p:spPr>
                <a:xfrm>
                  <a:off x="4106953" y="2235640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7703661-1E2F-8A5E-86AA-175D9B1D1F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6953" y="2235640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562DE3-3272-19B1-62E7-D961A5248040}"/>
                    </a:ext>
                  </a:extLst>
                </p:cNvPr>
                <p:cNvSpPr txBox="1"/>
                <p:nvPr/>
              </p:nvSpPr>
              <p:spPr>
                <a:xfrm>
                  <a:off x="4510401" y="2924107"/>
                  <a:ext cx="70211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71</m:t>
                        </m:r>
                        <m: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0562DE3-3272-19B1-62E7-D961A52480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0401" y="2924107"/>
                  <a:ext cx="702115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34794E-7856-0DF1-CABC-65EEF20152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96320" y="1641450"/>
              <a:ext cx="0" cy="1800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3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134</TotalTime>
  <Words>297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2026-05-17T16:32:11Z</dcterms:created>
  <dcterms:modified xsi:type="dcterms:W3CDTF">2026-05-17T19:20:54Z</dcterms:modified>
</cp:coreProperties>
</file>