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modSld">
      <pc:chgData name="Christopher Potter" userId="24ad2ef8db5e8a45" providerId="LiveId" clId="{10AB9FE2-9012-46EF-B18A-C87D5526F6EE}" dt="2026-05-17T09:24:09.579" v="438" actId="20577"/>
      <pc:docMkLst>
        <pc:docMk/>
      </pc:docMkLst>
      <pc:sldChg chg="modSp mod">
        <pc:chgData name="Christopher Potter" userId="24ad2ef8db5e8a45" providerId="LiveId" clId="{10AB9FE2-9012-46EF-B18A-C87D5526F6EE}" dt="2026-05-17T09:11:54.030" v="55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17T09:11:15.105" v="33" actId="20577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17T09:11:54.030" v="55" actId="20577"/>
          <ac:spMkLst>
            <pc:docMk/>
            <pc:sldMk cId="2091781012" sldId="263"/>
            <ac:spMk id="3" creationId="{59C67E23-B462-870D-6D4B-7F8B0A059A0A}"/>
          </ac:spMkLst>
        </pc:spChg>
      </pc:sldChg>
      <pc:sldChg chg="modSp add mod">
        <pc:chgData name="Christopher Potter" userId="24ad2ef8db5e8a45" providerId="LiveId" clId="{10AB9FE2-9012-46EF-B18A-C87D5526F6EE}" dt="2026-05-17T09:12:24.800" v="91" actId="6549"/>
        <pc:sldMkLst>
          <pc:docMk/>
          <pc:sldMk cId="2979346385" sldId="264"/>
        </pc:sldMkLst>
        <pc:spChg chg="mod">
          <ac:chgData name="Christopher Potter" userId="24ad2ef8db5e8a45" providerId="LiveId" clId="{10AB9FE2-9012-46EF-B18A-C87D5526F6EE}" dt="2026-05-17T09:12:17.789" v="85" actId="20577"/>
          <ac:spMkLst>
            <pc:docMk/>
            <pc:sldMk cId="2979346385" sldId="264"/>
            <ac:spMk id="2" creationId="{6D03F539-FBC1-2DEA-7C47-80FFD22CDA06}"/>
          </ac:spMkLst>
        </pc:spChg>
        <pc:spChg chg="mod">
          <ac:chgData name="Christopher Potter" userId="24ad2ef8db5e8a45" providerId="LiveId" clId="{10AB9FE2-9012-46EF-B18A-C87D5526F6EE}" dt="2026-05-17T09:12:24.800" v="91" actId="6549"/>
          <ac:spMkLst>
            <pc:docMk/>
            <pc:sldMk cId="2979346385" sldId="264"/>
            <ac:spMk id="3" creationId="{35841384-D28B-FECA-C6EB-8620896F8FCB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5-17T09:13:16.258" v="117" actId="478"/>
        <pc:sldMkLst>
          <pc:docMk/>
          <pc:sldMk cId="2444875815" sldId="265"/>
        </pc:sldMkLst>
        <pc:spChg chg="mod">
          <ac:chgData name="Christopher Potter" userId="24ad2ef8db5e8a45" providerId="LiveId" clId="{10AB9FE2-9012-46EF-B18A-C87D5526F6EE}" dt="2026-05-17T09:12:55.791" v="108" actId="6549"/>
          <ac:spMkLst>
            <pc:docMk/>
            <pc:sldMk cId="2444875815" sldId="265"/>
            <ac:spMk id="2" creationId="{6F1E8333-C444-4132-D1EB-70FA42076B33}"/>
          </ac:spMkLst>
        </pc:spChg>
        <pc:spChg chg="mod">
          <ac:chgData name="Christopher Potter" userId="24ad2ef8db5e8a45" providerId="LiveId" clId="{10AB9FE2-9012-46EF-B18A-C87D5526F6EE}" dt="2026-05-17T09:13:14.956" v="116" actId="1076"/>
          <ac:spMkLst>
            <pc:docMk/>
            <pc:sldMk cId="2444875815" sldId="265"/>
            <ac:spMk id="3" creationId="{1A184480-A4A0-526B-24C6-1497848F70DA}"/>
          </ac:spMkLst>
        </pc:spChg>
        <pc:spChg chg="add del mod">
          <ac:chgData name="Christopher Potter" userId="24ad2ef8db5e8a45" providerId="LiveId" clId="{10AB9FE2-9012-46EF-B18A-C87D5526F6EE}" dt="2026-05-17T09:13:16.258" v="117" actId="478"/>
          <ac:spMkLst>
            <pc:docMk/>
            <pc:sldMk cId="2444875815" sldId="265"/>
            <ac:spMk id="4" creationId="{F93B17CB-9137-8D04-BFDC-6ACB427F1620}"/>
          </ac:spMkLst>
        </pc:spChg>
      </pc:sldChg>
      <pc:sldChg chg="modSp add mod">
        <pc:chgData name="Christopher Potter" userId="24ad2ef8db5e8a45" providerId="LiveId" clId="{10AB9FE2-9012-46EF-B18A-C87D5526F6EE}" dt="2026-05-17T09:13:29.615" v="124" actId="6549"/>
        <pc:sldMkLst>
          <pc:docMk/>
          <pc:sldMk cId="3122798673" sldId="266"/>
        </pc:sldMkLst>
        <pc:spChg chg="mod">
          <ac:chgData name="Christopher Potter" userId="24ad2ef8db5e8a45" providerId="LiveId" clId="{10AB9FE2-9012-46EF-B18A-C87D5526F6EE}" dt="2026-05-17T09:13:22.625" v="119" actId="20577"/>
          <ac:spMkLst>
            <pc:docMk/>
            <pc:sldMk cId="3122798673" sldId="266"/>
            <ac:spMk id="2" creationId="{3B1BDC0D-6934-02EB-3720-4DDBDC1A7DE2}"/>
          </ac:spMkLst>
        </pc:spChg>
        <pc:spChg chg="mod">
          <ac:chgData name="Christopher Potter" userId="24ad2ef8db5e8a45" providerId="LiveId" clId="{10AB9FE2-9012-46EF-B18A-C87D5526F6EE}" dt="2026-05-17T09:13:29.615" v="124" actId="6549"/>
          <ac:spMkLst>
            <pc:docMk/>
            <pc:sldMk cId="3122798673" sldId="266"/>
            <ac:spMk id="3" creationId="{AC22D8DB-9EFF-FE45-A1D5-0974C3DB0E50}"/>
          </ac:spMkLst>
        </pc:spChg>
      </pc:sldChg>
      <pc:sldChg chg="modSp add mod">
        <pc:chgData name="Christopher Potter" userId="24ad2ef8db5e8a45" providerId="LiveId" clId="{10AB9FE2-9012-46EF-B18A-C87D5526F6EE}" dt="2026-05-17T09:13:53.694" v="141" actId="6549"/>
        <pc:sldMkLst>
          <pc:docMk/>
          <pc:sldMk cId="4134399854" sldId="267"/>
        </pc:sldMkLst>
        <pc:spChg chg="mod">
          <ac:chgData name="Christopher Potter" userId="24ad2ef8db5e8a45" providerId="LiveId" clId="{10AB9FE2-9012-46EF-B18A-C87D5526F6EE}" dt="2026-05-17T09:13:42.610" v="135" actId="20577"/>
          <ac:spMkLst>
            <pc:docMk/>
            <pc:sldMk cId="4134399854" sldId="267"/>
            <ac:spMk id="2" creationId="{4C1B8550-2880-4CD9-E204-BE67E8F049F4}"/>
          </ac:spMkLst>
        </pc:spChg>
        <pc:spChg chg="mod">
          <ac:chgData name="Christopher Potter" userId="24ad2ef8db5e8a45" providerId="LiveId" clId="{10AB9FE2-9012-46EF-B18A-C87D5526F6EE}" dt="2026-05-17T09:13:53.694" v="141" actId="6549"/>
          <ac:spMkLst>
            <pc:docMk/>
            <pc:sldMk cId="4134399854" sldId="267"/>
            <ac:spMk id="3" creationId="{3400B682-5B84-CFCE-C3FF-616BB99AEA97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5-17T09:14:39.713" v="177" actId="20577"/>
        <pc:sldMkLst>
          <pc:docMk/>
          <pc:sldMk cId="4052390619" sldId="268"/>
        </pc:sldMkLst>
        <pc:spChg chg="mod">
          <ac:chgData name="Christopher Potter" userId="24ad2ef8db5e8a45" providerId="LiveId" clId="{10AB9FE2-9012-46EF-B18A-C87D5526F6EE}" dt="2026-05-17T09:14:10.482" v="157" actId="20577"/>
          <ac:spMkLst>
            <pc:docMk/>
            <pc:sldMk cId="4052390619" sldId="268"/>
            <ac:spMk id="2" creationId="{EC0AF604-38C5-6420-3D2F-2F565F6CA336}"/>
          </ac:spMkLst>
        </pc:spChg>
        <pc:spChg chg="del mod">
          <ac:chgData name="Christopher Potter" userId="24ad2ef8db5e8a45" providerId="LiveId" clId="{10AB9FE2-9012-46EF-B18A-C87D5526F6EE}" dt="2026-05-17T09:14:30.632" v="168" actId="478"/>
          <ac:spMkLst>
            <pc:docMk/>
            <pc:sldMk cId="4052390619" sldId="268"/>
            <ac:spMk id="3" creationId="{4A1A7FBA-F9ED-7137-F4A3-BAFA85B3E230}"/>
          </ac:spMkLst>
        </pc:spChg>
        <pc:spChg chg="add mod">
          <ac:chgData name="Christopher Potter" userId="24ad2ef8db5e8a45" providerId="LiveId" clId="{10AB9FE2-9012-46EF-B18A-C87D5526F6EE}" dt="2026-05-17T09:14:39.713" v="177" actId="20577"/>
          <ac:spMkLst>
            <pc:docMk/>
            <pc:sldMk cId="4052390619" sldId="268"/>
            <ac:spMk id="4" creationId="{F2A18AE3-A4C5-24C0-55BC-C9E5591BFE8A}"/>
          </ac:spMkLst>
        </pc:spChg>
      </pc:sldChg>
      <pc:sldChg chg="modSp add mod">
        <pc:chgData name="Christopher Potter" userId="24ad2ef8db5e8a45" providerId="LiveId" clId="{10AB9FE2-9012-46EF-B18A-C87D5526F6EE}" dt="2026-05-17T09:14:58.766" v="188" actId="6549"/>
        <pc:sldMkLst>
          <pc:docMk/>
          <pc:sldMk cId="189755535" sldId="269"/>
        </pc:sldMkLst>
        <pc:spChg chg="mod">
          <ac:chgData name="Christopher Potter" userId="24ad2ef8db5e8a45" providerId="LiveId" clId="{10AB9FE2-9012-46EF-B18A-C87D5526F6EE}" dt="2026-05-17T09:14:51.537" v="180" actId="20577"/>
          <ac:spMkLst>
            <pc:docMk/>
            <pc:sldMk cId="189755535" sldId="269"/>
            <ac:spMk id="2" creationId="{7073FE48-9BC7-8FA0-7CD0-358EBB4ACF1A}"/>
          </ac:spMkLst>
        </pc:spChg>
        <pc:spChg chg="mod">
          <ac:chgData name="Christopher Potter" userId="24ad2ef8db5e8a45" providerId="LiveId" clId="{10AB9FE2-9012-46EF-B18A-C87D5526F6EE}" dt="2026-05-17T09:14:58.766" v="188" actId="6549"/>
          <ac:spMkLst>
            <pc:docMk/>
            <pc:sldMk cId="189755535" sldId="269"/>
            <ac:spMk id="3" creationId="{3E8F8D02-35C3-EDC6-7921-FF59BEFDC127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5-17T09:15:39.846" v="210" actId="6549"/>
        <pc:sldMkLst>
          <pc:docMk/>
          <pc:sldMk cId="3481761202" sldId="270"/>
        </pc:sldMkLst>
        <pc:spChg chg="mod">
          <ac:chgData name="Christopher Potter" userId="24ad2ef8db5e8a45" providerId="LiveId" clId="{10AB9FE2-9012-46EF-B18A-C87D5526F6EE}" dt="2026-05-17T09:15:29.826" v="200" actId="20577"/>
          <ac:spMkLst>
            <pc:docMk/>
            <pc:sldMk cId="3481761202" sldId="270"/>
            <ac:spMk id="2" creationId="{0A55F4A7-3B62-CC50-DD7D-2AE46474118A}"/>
          </ac:spMkLst>
        </pc:spChg>
        <pc:spChg chg="del">
          <ac:chgData name="Christopher Potter" userId="24ad2ef8db5e8a45" providerId="LiveId" clId="{10AB9FE2-9012-46EF-B18A-C87D5526F6EE}" dt="2026-05-17T09:15:32.452" v="201" actId="478"/>
          <ac:spMkLst>
            <pc:docMk/>
            <pc:sldMk cId="3481761202" sldId="270"/>
            <ac:spMk id="3" creationId="{397FF9B5-C3B0-33AB-6DED-8FD1E3BF75A9}"/>
          </ac:spMkLst>
        </pc:spChg>
        <pc:spChg chg="add mod">
          <ac:chgData name="Christopher Potter" userId="24ad2ef8db5e8a45" providerId="LiveId" clId="{10AB9FE2-9012-46EF-B18A-C87D5526F6EE}" dt="2026-05-17T09:15:39.846" v="210" actId="6549"/>
          <ac:spMkLst>
            <pc:docMk/>
            <pc:sldMk cId="3481761202" sldId="270"/>
            <ac:spMk id="4" creationId="{2ACF4F43-5D2E-5B93-0A6A-28896655F63A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5-17T09:18:38.456" v="236" actId="20577"/>
        <pc:sldMkLst>
          <pc:docMk/>
          <pc:sldMk cId="3032389115" sldId="271"/>
        </pc:sldMkLst>
        <pc:spChg chg="mod">
          <ac:chgData name="Christopher Potter" userId="24ad2ef8db5e8a45" providerId="LiveId" clId="{10AB9FE2-9012-46EF-B18A-C87D5526F6EE}" dt="2026-05-17T09:18:23.432" v="228" actId="20577"/>
          <ac:spMkLst>
            <pc:docMk/>
            <pc:sldMk cId="3032389115" sldId="271"/>
            <ac:spMk id="2" creationId="{0DB03BEC-121E-C1B8-686A-F060E683FDC6}"/>
          </ac:spMkLst>
        </pc:spChg>
        <pc:spChg chg="del">
          <ac:chgData name="Christopher Potter" userId="24ad2ef8db5e8a45" providerId="LiveId" clId="{10AB9FE2-9012-46EF-B18A-C87D5526F6EE}" dt="2026-05-17T09:18:29.284" v="229" actId="478"/>
          <ac:spMkLst>
            <pc:docMk/>
            <pc:sldMk cId="3032389115" sldId="271"/>
            <ac:spMk id="3" creationId="{6DAD10BB-47F1-EE74-D303-1DF9FADA141C}"/>
          </ac:spMkLst>
        </pc:spChg>
        <pc:spChg chg="add mod">
          <ac:chgData name="Christopher Potter" userId="24ad2ef8db5e8a45" providerId="LiveId" clId="{10AB9FE2-9012-46EF-B18A-C87D5526F6EE}" dt="2026-05-17T09:18:38.456" v="236" actId="20577"/>
          <ac:spMkLst>
            <pc:docMk/>
            <pc:sldMk cId="3032389115" sldId="271"/>
            <ac:spMk id="4" creationId="{84564357-4C93-B322-BD60-C9CF3A649D9B}"/>
          </ac:spMkLst>
        </pc:spChg>
      </pc:sldChg>
      <pc:sldChg chg="modSp add mod">
        <pc:chgData name="Christopher Potter" userId="24ad2ef8db5e8a45" providerId="LiveId" clId="{10AB9FE2-9012-46EF-B18A-C87D5526F6EE}" dt="2026-05-17T09:19:06.385" v="245" actId="20577"/>
        <pc:sldMkLst>
          <pc:docMk/>
          <pc:sldMk cId="2541560102" sldId="272"/>
        </pc:sldMkLst>
        <pc:spChg chg="mod">
          <ac:chgData name="Christopher Potter" userId="24ad2ef8db5e8a45" providerId="LiveId" clId="{10AB9FE2-9012-46EF-B18A-C87D5526F6EE}" dt="2026-05-17T09:18:59.381" v="239" actId="20577"/>
          <ac:spMkLst>
            <pc:docMk/>
            <pc:sldMk cId="2541560102" sldId="272"/>
            <ac:spMk id="2" creationId="{D7023A3D-A418-F029-371C-2C47F5FB68B8}"/>
          </ac:spMkLst>
        </pc:spChg>
        <pc:spChg chg="mod">
          <ac:chgData name="Christopher Potter" userId="24ad2ef8db5e8a45" providerId="LiveId" clId="{10AB9FE2-9012-46EF-B18A-C87D5526F6EE}" dt="2026-05-17T09:19:06.385" v="245" actId="20577"/>
          <ac:spMkLst>
            <pc:docMk/>
            <pc:sldMk cId="2541560102" sldId="272"/>
            <ac:spMk id="3" creationId="{6F13F216-71F5-AB38-4BBF-4BC7227AC22C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5-17T09:19:34.530" v="263" actId="6549"/>
        <pc:sldMkLst>
          <pc:docMk/>
          <pc:sldMk cId="1877752458" sldId="273"/>
        </pc:sldMkLst>
        <pc:spChg chg="mod">
          <ac:chgData name="Christopher Potter" userId="24ad2ef8db5e8a45" providerId="LiveId" clId="{10AB9FE2-9012-46EF-B18A-C87D5526F6EE}" dt="2026-05-17T09:19:22.955" v="257" actId="20577"/>
          <ac:spMkLst>
            <pc:docMk/>
            <pc:sldMk cId="1877752458" sldId="273"/>
            <ac:spMk id="2" creationId="{22DD2116-EFBC-F639-70D3-5676702DDCB2}"/>
          </ac:spMkLst>
        </pc:spChg>
        <pc:spChg chg="del">
          <ac:chgData name="Christopher Potter" userId="24ad2ef8db5e8a45" providerId="LiveId" clId="{10AB9FE2-9012-46EF-B18A-C87D5526F6EE}" dt="2026-05-17T09:19:28.014" v="258" actId="478"/>
          <ac:spMkLst>
            <pc:docMk/>
            <pc:sldMk cId="1877752458" sldId="273"/>
            <ac:spMk id="3" creationId="{868B631B-09D9-9C4F-2461-9A8DAC1FA3BE}"/>
          </ac:spMkLst>
        </pc:spChg>
        <pc:spChg chg="add mod">
          <ac:chgData name="Christopher Potter" userId="24ad2ef8db5e8a45" providerId="LiveId" clId="{10AB9FE2-9012-46EF-B18A-C87D5526F6EE}" dt="2026-05-17T09:19:34.530" v="263" actId="6549"/>
          <ac:spMkLst>
            <pc:docMk/>
            <pc:sldMk cId="1877752458" sldId="273"/>
            <ac:spMk id="4" creationId="{0B1DCCE9-0BA7-2DEC-AFF6-8F3A023909C6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5-17T09:19:56.243" v="282" actId="20577"/>
        <pc:sldMkLst>
          <pc:docMk/>
          <pc:sldMk cId="1697542549" sldId="274"/>
        </pc:sldMkLst>
        <pc:spChg chg="mod">
          <ac:chgData name="Christopher Potter" userId="24ad2ef8db5e8a45" providerId="LiveId" clId="{10AB9FE2-9012-46EF-B18A-C87D5526F6EE}" dt="2026-05-17T09:19:46.527" v="276" actId="20577"/>
          <ac:spMkLst>
            <pc:docMk/>
            <pc:sldMk cId="1697542549" sldId="274"/>
            <ac:spMk id="2" creationId="{47E10A91-7205-D705-776D-17426D58620C}"/>
          </ac:spMkLst>
        </pc:spChg>
        <pc:spChg chg="del">
          <ac:chgData name="Christopher Potter" userId="24ad2ef8db5e8a45" providerId="LiveId" clId="{10AB9FE2-9012-46EF-B18A-C87D5526F6EE}" dt="2026-05-17T09:19:50.377" v="277" actId="478"/>
          <ac:spMkLst>
            <pc:docMk/>
            <pc:sldMk cId="1697542549" sldId="274"/>
            <ac:spMk id="3" creationId="{57DCB161-EF58-37C2-6C62-F8656CD75E16}"/>
          </ac:spMkLst>
        </pc:spChg>
        <pc:spChg chg="add mod">
          <ac:chgData name="Christopher Potter" userId="24ad2ef8db5e8a45" providerId="LiveId" clId="{10AB9FE2-9012-46EF-B18A-C87D5526F6EE}" dt="2026-05-17T09:19:56.243" v="282" actId="20577"/>
          <ac:spMkLst>
            <pc:docMk/>
            <pc:sldMk cId="1697542549" sldId="274"/>
            <ac:spMk id="4" creationId="{990D00E0-B25A-8BBD-316C-1C557BA294E8}"/>
          </ac:spMkLst>
        </pc:spChg>
      </pc:sldChg>
      <pc:sldChg chg="modSp add mod">
        <pc:chgData name="Christopher Potter" userId="24ad2ef8db5e8a45" providerId="LiveId" clId="{10AB9FE2-9012-46EF-B18A-C87D5526F6EE}" dt="2026-05-17T09:20:11.972" v="291" actId="20577"/>
        <pc:sldMkLst>
          <pc:docMk/>
          <pc:sldMk cId="2373919226" sldId="275"/>
        </pc:sldMkLst>
        <pc:spChg chg="mod">
          <ac:chgData name="Christopher Potter" userId="24ad2ef8db5e8a45" providerId="LiveId" clId="{10AB9FE2-9012-46EF-B18A-C87D5526F6EE}" dt="2026-05-17T09:20:04.405" v="285" actId="20577"/>
          <ac:spMkLst>
            <pc:docMk/>
            <pc:sldMk cId="2373919226" sldId="275"/>
            <ac:spMk id="2" creationId="{E0653BE7-4DAD-E8AD-B27E-0D4533FDD101}"/>
          </ac:spMkLst>
        </pc:spChg>
        <pc:spChg chg="mod">
          <ac:chgData name="Christopher Potter" userId="24ad2ef8db5e8a45" providerId="LiveId" clId="{10AB9FE2-9012-46EF-B18A-C87D5526F6EE}" dt="2026-05-17T09:20:11.972" v="291" actId="20577"/>
          <ac:spMkLst>
            <pc:docMk/>
            <pc:sldMk cId="2373919226" sldId="275"/>
            <ac:spMk id="3" creationId="{F0995524-370B-6155-F600-02DD7B3AECA3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5-17T09:20:43.811" v="314" actId="20577"/>
        <pc:sldMkLst>
          <pc:docMk/>
          <pc:sldMk cId="528356600" sldId="276"/>
        </pc:sldMkLst>
        <pc:spChg chg="mod">
          <ac:chgData name="Christopher Potter" userId="24ad2ef8db5e8a45" providerId="LiveId" clId="{10AB9FE2-9012-46EF-B18A-C87D5526F6EE}" dt="2026-05-17T09:20:28.040" v="303" actId="20577"/>
          <ac:spMkLst>
            <pc:docMk/>
            <pc:sldMk cId="528356600" sldId="276"/>
            <ac:spMk id="2" creationId="{EC28941A-6592-5231-B7AC-5B171DA6FF58}"/>
          </ac:spMkLst>
        </pc:spChg>
        <pc:spChg chg="del mod">
          <ac:chgData name="Christopher Potter" userId="24ad2ef8db5e8a45" providerId="LiveId" clId="{10AB9FE2-9012-46EF-B18A-C87D5526F6EE}" dt="2026-05-17T09:20:34.179" v="307" actId="478"/>
          <ac:spMkLst>
            <pc:docMk/>
            <pc:sldMk cId="528356600" sldId="276"/>
            <ac:spMk id="3" creationId="{3616A313-AA0B-E689-DD0F-FE44114BB6C7}"/>
          </ac:spMkLst>
        </pc:spChg>
        <pc:spChg chg="add mod">
          <ac:chgData name="Christopher Potter" userId="24ad2ef8db5e8a45" providerId="LiveId" clId="{10AB9FE2-9012-46EF-B18A-C87D5526F6EE}" dt="2026-05-17T09:20:43.811" v="314" actId="20577"/>
          <ac:spMkLst>
            <pc:docMk/>
            <pc:sldMk cId="528356600" sldId="276"/>
            <ac:spMk id="4" creationId="{ABF63115-35E0-3884-0A2E-18019E787C3D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5-17T09:21:15.643" v="338" actId="20577"/>
        <pc:sldMkLst>
          <pc:docMk/>
          <pc:sldMk cId="926360180" sldId="277"/>
        </pc:sldMkLst>
        <pc:spChg chg="mod">
          <ac:chgData name="Christopher Potter" userId="24ad2ef8db5e8a45" providerId="LiveId" clId="{10AB9FE2-9012-46EF-B18A-C87D5526F6EE}" dt="2026-05-17T09:21:04.484" v="330" actId="6549"/>
          <ac:spMkLst>
            <pc:docMk/>
            <pc:sldMk cId="926360180" sldId="277"/>
            <ac:spMk id="2" creationId="{44284E2C-E6C7-93E2-F753-DA907676A1F4}"/>
          </ac:spMkLst>
        </pc:spChg>
        <pc:spChg chg="del">
          <ac:chgData name="Christopher Potter" userId="24ad2ef8db5e8a45" providerId="LiveId" clId="{10AB9FE2-9012-46EF-B18A-C87D5526F6EE}" dt="2026-05-17T09:21:07.220" v="331" actId="478"/>
          <ac:spMkLst>
            <pc:docMk/>
            <pc:sldMk cId="926360180" sldId="277"/>
            <ac:spMk id="3" creationId="{30A854D5-8F30-CD67-EF75-014CA0439C4F}"/>
          </ac:spMkLst>
        </pc:spChg>
        <pc:spChg chg="add mod">
          <ac:chgData name="Christopher Potter" userId="24ad2ef8db5e8a45" providerId="LiveId" clId="{10AB9FE2-9012-46EF-B18A-C87D5526F6EE}" dt="2026-05-17T09:21:15.643" v="338" actId="20577"/>
          <ac:spMkLst>
            <pc:docMk/>
            <pc:sldMk cId="926360180" sldId="277"/>
            <ac:spMk id="4" creationId="{2C7A08E6-C6FB-217E-EB6A-76F61C855134}"/>
          </ac:spMkLst>
        </pc:spChg>
      </pc:sldChg>
      <pc:sldChg chg="modSp add mod">
        <pc:chgData name="Christopher Potter" userId="24ad2ef8db5e8a45" providerId="LiveId" clId="{10AB9FE2-9012-46EF-B18A-C87D5526F6EE}" dt="2026-05-17T09:21:36.633" v="351" actId="20577"/>
        <pc:sldMkLst>
          <pc:docMk/>
          <pc:sldMk cId="517755138" sldId="278"/>
        </pc:sldMkLst>
        <pc:spChg chg="mod">
          <ac:chgData name="Christopher Potter" userId="24ad2ef8db5e8a45" providerId="LiveId" clId="{10AB9FE2-9012-46EF-B18A-C87D5526F6EE}" dt="2026-05-17T09:21:27.132" v="343" actId="20577"/>
          <ac:spMkLst>
            <pc:docMk/>
            <pc:sldMk cId="517755138" sldId="278"/>
            <ac:spMk id="2" creationId="{13DE5CAB-BC72-D703-BDCF-2021AA22FCA7}"/>
          </ac:spMkLst>
        </pc:spChg>
        <pc:spChg chg="mod">
          <ac:chgData name="Christopher Potter" userId="24ad2ef8db5e8a45" providerId="LiveId" clId="{10AB9FE2-9012-46EF-B18A-C87D5526F6EE}" dt="2026-05-17T09:21:36.633" v="351" actId="20577"/>
          <ac:spMkLst>
            <pc:docMk/>
            <pc:sldMk cId="517755138" sldId="278"/>
            <ac:spMk id="3" creationId="{0395422B-05AB-3290-A99E-DC46903F6674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5-17T09:22:06.745" v="373" actId="20577"/>
        <pc:sldMkLst>
          <pc:docMk/>
          <pc:sldMk cId="4142843" sldId="279"/>
        </pc:sldMkLst>
        <pc:spChg chg="mod">
          <ac:chgData name="Christopher Potter" userId="24ad2ef8db5e8a45" providerId="LiveId" clId="{10AB9FE2-9012-46EF-B18A-C87D5526F6EE}" dt="2026-05-17T09:21:53.704" v="363" actId="20577"/>
          <ac:spMkLst>
            <pc:docMk/>
            <pc:sldMk cId="4142843" sldId="279"/>
            <ac:spMk id="2" creationId="{800378D3-1A8A-9AF0-E9A9-B221281A4F8B}"/>
          </ac:spMkLst>
        </pc:spChg>
        <pc:spChg chg="del">
          <ac:chgData name="Christopher Potter" userId="24ad2ef8db5e8a45" providerId="LiveId" clId="{10AB9FE2-9012-46EF-B18A-C87D5526F6EE}" dt="2026-05-17T09:21:57.265" v="364" actId="478"/>
          <ac:spMkLst>
            <pc:docMk/>
            <pc:sldMk cId="4142843" sldId="279"/>
            <ac:spMk id="3" creationId="{E55B3EC0-1CA4-40B0-8D45-9AFACAEBF6E9}"/>
          </ac:spMkLst>
        </pc:spChg>
        <pc:spChg chg="add mod">
          <ac:chgData name="Christopher Potter" userId="24ad2ef8db5e8a45" providerId="LiveId" clId="{10AB9FE2-9012-46EF-B18A-C87D5526F6EE}" dt="2026-05-17T09:22:06.745" v="373" actId="20577"/>
          <ac:spMkLst>
            <pc:docMk/>
            <pc:sldMk cId="4142843" sldId="279"/>
            <ac:spMk id="4" creationId="{247B51DA-93CF-4553-A6F6-F367D7206085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5-17T09:22:40.131" v="401" actId="20577"/>
        <pc:sldMkLst>
          <pc:docMk/>
          <pc:sldMk cId="3584842807" sldId="280"/>
        </pc:sldMkLst>
        <pc:spChg chg="mod">
          <ac:chgData name="Christopher Potter" userId="24ad2ef8db5e8a45" providerId="LiveId" clId="{10AB9FE2-9012-46EF-B18A-C87D5526F6EE}" dt="2026-05-17T09:22:31.512" v="395" actId="20577"/>
          <ac:spMkLst>
            <pc:docMk/>
            <pc:sldMk cId="3584842807" sldId="280"/>
            <ac:spMk id="2" creationId="{565E892B-D8CD-1C97-1DA3-555D1EA75BE8}"/>
          </ac:spMkLst>
        </pc:spChg>
        <pc:spChg chg="del">
          <ac:chgData name="Christopher Potter" userId="24ad2ef8db5e8a45" providerId="LiveId" clId="{10AB9FE2-9012-46EF-B18A-C87D5526F6EE}" dt="2026-05-17T09:22:11.739" v="374" actId="478"/>
          <ac:spMkLst>
            <pc:docMk/>
            <pc:sldMk cId="3584842807" sldId="280"/>
            <ac:spMk id="3" creationId="{15424BA0-2994-018F-0458-0BE6342D4D58}"/>
          </ac:spMkLst>
        </pc:spChg>
        <pc:spChg chg="add mod">
          <ac:chgData name="Christopher Potter" userId="24ad2ef8db5e8a45" providerId="LiveId" clId="{10AB9FE2-9012-46EF-B18A-C87D5526F6EE}" dt="2026-05-17T09:22:40.131" v="401" actId="20577"/>
          <ac:spMkLst>
            <pc:docMk/>
            <pc:sldMk cId="3584842807" sldId="280"/>
            <ac:spMk id="4" creationId="{14F457CA-DE6F-E718-2CE8-DCA6206184D5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5-17T09:22:58.721" v="414" actId="6549"/>
        <pc:sldMkLst>
          <pc:docMk/>
          <pc:sldMk cId="3288460802" sldId="281"/>
        </pc:sldMkLst>
        <pc:spChg chg="mod">
          <ac:chgData name="Christopher Potter" userId="24ad2ef8db5e8a45" providerId="LiveId" clId="{10AB9FE2-9012-46EF-B18A-C87D5526F6EE}" dt="2026-05-17T09:22:46.917" v="405" actId="20577"/>
          <ac:spMkLst>
            <pc:docMk/>
            <pc:sldMk cId="3288460802" sldId="281"/>
            <ac:spMk id="2" creationId="{A6666717-EB33-5CA0-C34E-2A4F38E22C4E}"/>
          </ac:spMkLst>
        </pc:spChg>
        <pc:spChg chg="del mod">
          <ac:chgData name="Christopher Potter" userId="24ad2ef8db5e8a45" providerId="LiveId" clId="{10AB9FE2-9012-46EF-B18A-C87D5526F6EE}" dt="2026-05-17T09:22:52.478" v="407" actId="478"/>
          <ac:spMkLst>
            <pc:docMk/>
            <pc:sldMk cId="3288460802" sldId="281"/>
            <ac:spMk id="3" creationId="{33594DB7-CBCC-3404-330C-F8A90F68C25B}"/>
          </ac:spMkLst>
        </pc:spChg>
        <pc:spChg chg="add mod">
          <ac:chgData name="Christopher Potter" userId="24ad2ef8db5e8a45" providerId="LiveId" clId="{10AB9FE2-9012-46EF-B18A-C87D5526F6EE}" dt="2026-05-17T09:22:58.721" v="414" actId="6549"/>
          <ac:spMkLst>
            <pc:docMk/>
            <pc:sldMk cId="3288460802" sldId="281"/>
            <ac:spMk id="4" creationId="{C74C52BF-CC7B-BD3C-E882-49D5A29C2FA4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5-17T09:24:09.579" v="438" actId="20577"/>
        <pc:sldMkLst>
          <pc:docMk/>
          <pc:sldMk cId="1005280019" sldId="282"/>
        </pc:sldMkLst>
        <pc:spChg chg="mod">
          <ac:chgData name="Christopher Potter" userId="24ad2ef8db5e8a45" providerId="LiveId" clId="{10AB9FE2-9012-46EF-B18A-C87D5526F6EE}" dt="2026-05-17T09:23:48.903" v="428" actId="20577"/>
          <ac:spMkLst>
            <pc:docMk/>
            <pc:sldMk cId="1005280019" sldId="282"/>
            <ac:spMk id="2" creationId="{2424C738-9B4D-C896-189A-33467B3841C4}"/>
          </ac:spMkLst>
        </pc:spChg>
        <pc:spChg chg="del">
          <ac:chgData name="Christopher Potter" userId="24ad2ef8db5e8a45" providerId="LiveId" clId="{10AB9FE2-9012-46EF-B18A-C87D5526F6EE}" dt="2026-05-17T09:23:58.991" v="429" actId="478"/>
          <ac:spMkLst>
            <pc:docMk/>
            <pc:sldMk cId="1005280019" sldId="282"/>
            <ac:spMk id="3" creationId="{581AC8A8-48E5-1BFE-5EFF-051C0C39114F}"/>
          </ac:spMkLst>
        </pc:spChg>
        <pc:spChg chg="add mod">
          <ac:chgData name="Christopher Potter" userId="24ad2ef8db5e8a45" providerId="LiveId" clId="{10AB9FE2-9012-46EF-B18A-C87D5526F6EE}" dt="2026-05-17T09:24:09.579" v="438" actId="20577"/>
          <ac:spMkLst>
            <pc:docMk/>
            <pc:sldMk cId="1005280019" sldId="282"/>
            <ac:spMk id="4" creationId="{1F5D3A26-ADC8-8AC3-8D44-C05108D7D75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Rounding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17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6F872-06A0-23F3-F670-AFE3E1A0C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B03BEC-121E-C1B8-686A-F060E683FDC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What </a:t>
            </a:r>
            <a:r>
              <a:rPr lang="en-GB" sz="5400" b="1" dirty="0"/>
              <a:t>two</a:t>
            </a:r>
            <a:r>
              <a:rPr lang="en-GB" sz="5400" dirty="0"/>
              <a:t> thousands does 29501 lie between?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4564357-4C93-B322-BD60-C9CF3A649D9B}"/>
                  </a:ext>
                </a:extLst>
              </p:cNvPr>
              <p:cNvSpPr/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29000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GB" sz="8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endParaRPr lang="en-GB" dirty="0"/>
              </a:p>
              <a:p>
                <a:pPr algn="ctr"/>
                <a:endParaRPr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4564357-4C93-B322-BD60-C9CF3A649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38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6E716-57B9-726F-A7A7-5BE212A00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023A3D-A418-F029-371C-2C47F5FB68B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What </a:t>
            </a:r>
            <a:r>
              <a:rPr lang="en-GB" sz="5400" b="1" dirty="0"/>
              <a:t>two</a:t>
            </a:r>
            <a:r>
              <a:rPr lang="en-GB" sz="5400" dirty="0"/>
              <a:t> tens does 374 lie between?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F13F216-71F5-AB38-4BBF-4BC7227AC22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370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380</m:t>
                    </m:r>
                  </m:oMath>
                </a14:m>
                <a:endParaRPr lang="en-GB" dirty="0"/>
              </a:p>
              <a:p>
                <a:pPr algn="ctr"/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F13F216-71F5-AB38-4BBF-4BC7227AC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56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DD234-ACB2-08DC-C170-D281ABD72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DD2116-EFBC-F639-70D3-5676702DDC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What </a:t>
            </a:r>
            <a:r>
              <a:rPr lang="en-GB" sz="5400" b="1" dirty="0"/>
              <a:t>two</a:t>
            </a:r>
            <a:r>
              <a:rPr lang="en-GB" sz="5400" dirty="0"/>
              <a:t> hundreds does 5067 lie between?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B1DCCE9-0BA7-2DEC-AFF6-8F3A023909C6}"/>
                  </a:ext>
                </a:extLst>
              </p:cNvPr>
              <p:cNvSpPr/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5000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5100</m:t>
                    </m:r>
                  </m:oMath>
                </a14:m>
                <a:endParaRPr lang="en-GB" dirty="0"/>
              </a:p>
              <a:p>
                <a:pPr algn="ctr"/>
                <a:endParaRPr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B1DCCE9-0BA7-2DEC-AFF6-8F3A0239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75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CEBCF-0CB1-5045-9D7B-BDB1101F1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10A91-7205-D705-776D-17426D5862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What </a:t>
            </a:r>
            <a:r>
              <a:rPr lang="en-GB" sz="5400" b="1" dirty="0"/>
              <a:t>two</a:t>
            </a:r>
            <a:r>
              <a:rPr lang="en-GB" sz="5400" dirty="0"/>
              <a:t> thousands does 8499 lie between?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90D00E0-B25A-8BBD-316C-1C557BA294E8}"/>
                  </a:ext>
                </a:extLst>
              </p:cNvPr>
              <p:cNvSpPr/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8000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8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endParaRPr lang="en-GB" dirty="0"/>
              </a:p>
              <a:p>
                <a:pPr algn="ctr"/>
                <a:endParaRPr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90D00E0-B25A-8BBD-316C-1C557BA294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54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DFAB9-60CA-A845-542E-92887CCD1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653BE7-4DAD-E8AD-B27E-0D4533FDD1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What </a:t>
            </a:r>
            <a:r>
              <a:rPr lang="en-GB" sz="5400" b="1" dirty="0"/>
              <a:t>two</a:t>
            </a:r>
            <a:r>
              <a:rPr lang="en-GB" sz="5400" dirty="0"/>
              <a:t> tens does 602 lie between?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0995524-370B-6155-F600-02DD7B3AECA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600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61</m:t>
                    </m:r>
                    <m:r>
                      <a:rPr lang="en-GB" sz="8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/>
              </a:p>
              <a:p>
                <a:pPr algn="ctr"/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0995524-370B-6155-F600-02DD7B3AE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91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AAB74-963A-8B6E-5686-B60F94EE7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28941A-6592-5231-B7AC-5B171DA6FF5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What </a:t>
            </a:r>
            <a:r>
              <a:rPr lang="en-GB" sz="5400" b="1" dirty="0"/>
              <a:t>two</a:t>
            </a:r>
            <a:r>
              <a:rPr lang="en-GB" sz="5400" dirty="0"/>
              <a:t> hundreds does 3951 lie between?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F63115-35E0-3884-0A2E-18019E787C3D}"/>
                  </a:ext>
                </a:extLst>
              </p:cNvPr>
              <p:cNvSpPr/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3900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8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endParaRPr lang="en-GB" dirty="0"/>
              </a:p>
              <a:p>
                <a:pPr algn="ctr"/>
                <a:endParaRPr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F63115-35E0-3884-0A2E-18019E787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3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856E7-D1C2-F2B7-1B16-89957FA78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284E2C-E6C7-93E2-F753-DA907676A1F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What </a:t>
            </a:r>
            <a:r>
              <a:rPr lang="en-GB" sz="5400" b="1" dirty="0"/>
              <a:t>two</a:t>
            </a:r>
            <a:r>
              <a:rPr lang="en-GB" sz="5400" dirty="0"/>
              <a:t> thousands does 17204 lie between?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C7A08E6-C6FB-217E-EB6A-76F61C855134}"/>
                  </a:ext>
                </a:extLst>
              </p:cNvPr>
              <p:cNvSpPr/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17000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en-GB" sz="8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endParaRPr lang="en-GB" dirty="0"/>
              </a:p>
              <a:p>
                <a:pPr algn="ctr"/>
                <a:endParaRPr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C7A08E6-C6FB-217E-EB6A-76F61C855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36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8D3CF-F48D-9C32-C209-F3F7C7828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DE5CAB-BC72-D703-BDCF-2021AA22FCA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What </a:t>
            </a:r>
            <a:r>
              <a:rPr lang="en-GB" sz="5400" b="1" dirty="0"/>
              <a:t>two</a:t>
            </a:r>
            <a:r>
              <a:rPr lang="en-GB" sz="5400" dirty="0"/>
              <a:t> tens does 259 lie between?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395422B-05AB-3290-A99E-DC46903F667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250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8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260</m:t>
                    </m:r>
                  </m:oMath>
                </a14:m>
                <a:endParaRPr lang="en-GB" dirty="0"/>
              </a:p>
              <a:p>
                <a:pPr algn="ctr"/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395422B-05AB-3290-A99E-DC46903F66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75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CD752-974D-CA04-4071-F5674617B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378D3-1A8A-9AF0-E9A9-B221281A4F8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What </a:t>
            </a:r>
            <a:r>
              <a:rPr lang="en-GB" sz="5400" b="1" dirty="0"/>
              <a:t>two</a:t>
            </a:r>
            <a:r>
              <a:rPr lang="en-GB" sz="5400" dirty="0"/>
              <a:t> hundreds does 7820 lie between?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47B51DA-93CF-4553-A6F6-F367D7206085}"/>
                  </a:ext>
                </a:extLst>
              </p:cNvPr>
              <p:cNvSpPr/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7800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7900</m:t>
                    </m:r>
                  </m:oMath>
                </a14:m>
                <a:endParaRPr lang="en-GB" dirty="0"/>
              </a:p>
              <a:p>
                <a:pPr algn="ctr"/>
                <a:endParaRPr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47B51DA-93CF-4553-A6F6-F367D7206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E1D2C-996A-CDEF-71C4-8DA5C4C9F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5E892B-D8CD-1C97-1DA3-555D1EA75B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What </a:t>
            </a:r>
            <a:r>
              <a:rPr lang="en-GB" sz="5400" b="1" dirty="0"/>
              <a:t>two</a:t>
            </a:r>
            <a:r>
              <a:rPr lang="en-GB" sz="5400" dirty="0"/>
              <a:t> thousands does 63488 lie between?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4F457CA-DE6F-E718-2CE8-DCA6206184D5}"/>
                  </a:ext>
                </a:extLst>
              </p:cNvPr>
              <p:cNvSpPr/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63000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GB" sz="8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endParaRPr lang="en-GB" dirty="0"/>
              </a:p>
              <a:p>
                <a:pPr algn="ctr"/>
                <a:endParaRPr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4F457CA-DE6F-E718-2CE8-DCA620618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84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What </a:t>
            </a:r>
            <a:r>
              <a:rPr lang="en-GB" sz="5400" b="1" dirty="0"/>
              <a:t>two</a:t>
            </a:r>
            <a:r>
              <a:rPr lang="en-GB" sz="5400" dirty="0"/>
              <a:t> tens does 47 lie between?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8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/>
              </a:p>
              <a:p>
                <a:pPr algn="ctr"/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FACBC-CD1A-FB91-27A9-818731D97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666717-EB33-5CA0-C34E-2A4F38E22C4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What </a:t>
            </a:r>
            <a:r>
              <a:rPr lang="en-GB" sz="5400" b="1" dirty="0"/>
              <a:t>two</a:t>
            </a:r>
            <a:r>
              <a:rPr lang="en-GB" sz="5400" dirty="0"/>
              <a:t> tens does 1004 lie between?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4C52BF-CC7B-BD3C-E882-49D5A29C2FA4}"/>
                  </a:ext>
                </a:extLst>
              </p:cNvPr>
              <p:cNvSpPr/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8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8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GB" dirty="0"/>
              </a:p>
              <a:p>
                <a:pPr algn="ctr"/>
                <a:endParaRPr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4C52BF-CC7B-BD3C-E882-49D5A29C2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46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A8AC8-6E7F-31E7-234C-C798686EB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24C738-9B4D-C896-189A-33467B3841C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What </a:t>
            </a:r>
            <a:r>
              <a:rPr lang="en-GB" sz="5400" b="1" dirty="0"/>
              <a:t>two</a:t>
            </a:r>
            <a:r>
              <a:rPr lang="en-GB" sz="5400" dirty="0"/>
              <a:t> hundreds does 9271 lie between?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F5D3A26-ADC8-8AC3-8D44-C05108D7D759}"/>
                  </a:ext>
                </a:extLst>
              </p:cNvPr>
              <p:cNvSpPr/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9200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9300</m:t>
                    </m:r>
                  </m:oMath>
                </a14:m>
                <a:endParaRPr lang="en-GB" dirty="0"/>
              </a:p>
              <a:p>
                <a:pPr algn="ctr"/>
                <a:endParaRPr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F5D3A26-ADC8-8AC3-8D44-C05108D7D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28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5CADA-8FC9-D59C-FA7D-59B45351D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03F539-FBC1-2DEA-7C47-80FFD22CDA0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What </a:t>
            </a:r>
            <a:r>
              <a:rPr lang="en-GB" sz="5400" b="1" dirty="0"/>
              <a:t>two</a:t>
            </a:r>
            <a:r>
              <a:rPr lang="en-GB" sz="5400" dirty="0"/>
              <a:t> hundreds does 263 lie between?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5841384-D28B-FECA-C6EB-8620896F8FC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8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GB" sz="8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/>
              </a:p>
              <a:p>
                <a:pPr algn="ctr"/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5841384-D28B-FECA-C6EB-8620896F8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3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A0EE0-BB77-A8E7-B70F-7DC21EAE2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1E8333-C444-4132-D1EB-70FA42076B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What </a:t>
            </a:r>
            <a:r>
              <a:rPr lang="en-GB" sz="5400" b="1" dirty="0"/>
              <a:t>two</a:t>
            </a:r>
            <a:r>
              <a:rPr lang="en-GB" sz="5400" dirty="0"/>
              <a:t> thousands does 4382 lie between?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184480-A4A0-526B-24C6-1497848F70DA}"/>
                  </a:ext>
                </a:extLst>
              </p:cNvPr>
              <p:cNvSpPr/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4000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8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endParaRPr lang="en-GB" dirty="0"/>
              </a:p>
              <a:p>
                <a:pPr algn="ctr"/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184480-A4A0-526B-24C6-1497848F7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8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9325B-EAD4-3CC1-AD38-4E574C4A4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1BDC0D-6934-02EB-3720-4DDBDC1A7DE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What </a:t>
            </a:r>
            <a:r>
              <a:rPr lang="en-GB" sz="5400" b="1" dirty="0"/>
              <a:t>two</a:t>
            </a:r>
            <a:r>
              <a:rPr lang="en-GB" sz="5400" dirty="0"/>
              <a:t> tens does 91 lie between?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C22D8DB-9EFF-FE45-A1D5-0974C3DB0E5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90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8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sz="8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/>
              </a:p>
              <a:p>
                <a:pPr algn="ctr"/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C22D8DB-9EFF-FE45-A1D5-0974C3DB0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79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7AB2E-63F5-4702-12A7-AE775B6D4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1B8550-2880-4CD9-E204-BE67E8F049F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What </a:t>
            </a:r>
            <a:r>
              <a:rPr lang="en-GB" sz="5400" b="1" dirty="0"/>
              <a:t>two</a:t>
            </a:r>
            <a:r>
              <a:rPr lang="en-GB" sz="5400" dirty="0"/>
              <a:t> hundreds does 845 lie between?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400B682-5B84-CFCE-C3FF-616BB99AEA9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800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GB" sz="8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/>
              </a:p>
              <a:p>
                <a:pPr algn="ctr"/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400B682-5B84-CFCE-C3FF-616BB99AE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39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373E4-FC39-B48C-A746-655081F1D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0AF604-38C5-6420-3D2F-2F565F6CA33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What </a:t>
            </a:r>
            <a:r>
              <a:rPr lang="en-GB" sz="5400" b="1" dirty="0"/>
              <a:t>two</a:t>
            </a:r>
            <a:r>
              <a:rPr lang="en-GB" sz="5400" dirty="0"/>
              <a:t> thousands does 12760 lie between?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2A18AE3-A4C5-24C0-55BC-C9E5591BFE8A}"/>
                  </a:ext>
                </a:extLst>
              </p:cNvPr>
              <p:cNvSpPr/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12000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13</m:t>
                    </m:r>
                    <m:r>
                      <a:rPr lang="en-GB" sz="8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endParaRPr lang="en-GB" dirty="0"/>
              </a:p>
              <a:p>
                <a:pPr algn="ctr"/>
                <a:endParaRPr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2A18AE3-A4C5-24C0-55BC-C9E5591BF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39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8B4D3-BC7E-A283-4B6E-CBF6057C2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73FE48-9BC7-8FA0-7CD0-358EBB4ACF1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What </a:t>
            </a:r>
            <a:r>
              <a:rPr lang="en-GB" sz="5400" b="1" dirty="0"/>
              <a:t>two</a:t>
            </a:r>
            <a:r>
              <a:rPr lang="en-GB" sz="5400" dirty="0"/>
              <a:t> tens does 108 lie between?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E8F8D02-35C3-EDC6-7921-FF59BEFDC12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8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110</m:t>
                    </m:r>
                  </m:oMath>
                </a14:m>
                <a:endParaRPr lang="en-GB" dirty="0"/>
              </a:p>
              <a:p>
                <a:pPr algn="ctr"/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E8F8D02-35C3-EDC6-7921-FF59BEFDC1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5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C2F58-EF6F-C6C6-8683-DFFA68D6F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5F4A7-3B62-CC50-DD7D-2AE4647411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What </a:t>
            </a:r>
            <a:r>
              <a:rPr lang="en-GB" sz="5400" b="1" dirty="0"/>
              <a:t>two</a:t>
            </a:r>
            <a:r>
              <a:rPr lang="en-GB" sz="5400" dirty="0"/>
              <a:t> hundreds does 1249 lie between?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ACF4F43-5D2E-5B93-0A6A-28896655F63A}"/>
                  </a:ext>
                </a:extLst>
              </p:cNvPr>
              <p:cNvSpPr/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1200</m:t>
                    </m:r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8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13</m:t>
                    </m:r>
                    <m:r>
                      <a:rPr lang="en-GB" sz="8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endParaRPr lang="en-GB" dirty="0"/>
              </a:p>
              <a:p>
                <a:pPr algn="ctr"/>
                <a:endParaRPr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ACF4F43-5D2E-5B93-0A6A-28896655F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171" y="5133784"/>
                <a:ext cx="698862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76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39</TotalTime>
  <Words>222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Rounding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3</cp:revision>
  <dcterms:created xsi:type="dcterms:W3CDTF">2026-05-17T08:45:11Z</dcterms:created>
  <dcterms:modified xsi:type="dcterms:W3CDTF">2026-05-17T09:24:14Z</dcterms:modified>
</cp:coreProperties>
</file>