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3"/>
  </p:notesMasterIdLst>
  <p:sldIdLst>
    <p:sldId id="262" r:id="rId2"/>
    <p:sldId id="264" r:id="rId3"/>
    <p:sldId id="263" r:id="rId4"/>
    <p:sldId id="265" r:id="rId5"/>
    <p:sldId id="266" r:id="rId6"/>
    <p:sldId id="267" r:id="rId7"/>
    <p:sldId id="280" r:id="rId8"/>
    <p:sldId id="268" r:id="rId9"/>
    <p:sldId id="269" r:id="rId10"/>
    <p:sldId id="279" r:id="rId11"/>
    <p:sldId id="270" r:id="rId12"/>
    <p:sldId id="271" r:id="rId13"/>
    <p:sldId id="272" r:id="rId14"/>
    <p:sldId id="273" r:id="rId15"/>
    <p:sldId id="278" r:id="rId16"/>
    <p:sldId id="274" r:id="rId17"/>
    <p:sldId id="275" r:id="rId18"/>
    <p:sldId id="276" r:id="rId19"/>
    <p:sldId id="277" r:id="rId20"/>
    <p:sldId id="281" r:id="rId21"/>
    <p:sldId id="282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4C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6997" autoAdjust="0"/>
    <p:restoredTop sz="94660"/>
  </p:normalViewPr>
  <p:slideViewPr>
    <p:cSldViewPr snapToGrid="0">
      <p:cViewPr>
        <p:scale>
          <a:sx n="40" d="100"/>
          <a:sy n="40" d="100"/>
        </p:scale>
        <p:origin x="1608" y="4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ristopher Potter" userId="24ad2ef8db5e8a45" providerId="LiveId" clId="{10AB9FE2-9012-46EF-B18A-C87D5526F6EE}"/>
    <pc:docChg chg="undo custSel addSld modSld sldOrd">
      <pc:chgData name="Christopher Potter" userId="24ad2ef8db5e8a45" providerId="LiveId" clId="{10AB9FE2-9012-46EF-B18A-C87D5526F6EE}" dt="2026-05-26T12:31:09.014" v="908"/>
      <pc:docMkLst>
        <pc:docMk/>
      </pc:docMkLst>
      <pc:sldChg chg="modSp mod">
        <pc:chgData name="Christopher Potter" userId="24ad2ef8db5e8a45" providerId="LiveId" clId="{10AB9FE2-9012-46EF-B18A-C87D5526F6EE}" dt="2026-05-26T11:58:43.116" v="197" actId="20577"/>
        <pc:sldMkLst>
          <pc:docMk/>
          <pc:sldMk cId="1083552615" sldId="262"/>
        </pc:sldMkLst>
        <pc:spChg chg="mod">
          <ac:chgData name="Christopher Potter" userId="24ad2ef8db5e8a45" providerId="LiveId" clId="{10AB9FE2-9012-46EF-B18A-C87D5526F6EE}" dt="2026-05-26T11:58:43.116" v="197" actId="20577"/>
          <ac:spMkLst>
            <pc:docMk/>
            <pc:sldMk cId="1083552615" sldId="262"/>
            <ac:spMk id="2" creationId="{268718E5-D4A8-2C96-C6A3-B94F3571C4F8}"/>
          </ac:spMkLst>
        </pc:spChg>
      </pc:sldChg>
      <pc:sldChg chg="addSp modSp mod">
        <pc:chgData name="Christopher Potter" userId="24ad2ef8db5e8a45" providerId="LiveId" clId="{10AB9FE2-9012-46EF-B18A-C87D5526F6EE}" dt="2026-05-26T12:09:16.257" v="483" actId="167"/>
        <pc:sldMkLst>
          <pc:docMk/>
          <pc:sldMk cId="2091781012" sldId="263"/>
        </pc:sldMkLst>
        <pc:spChg chg="mod">
          <ac:chgData name="Christopher Potter" userId="24ad2ef8db5e8a45" providerId="LiveId" clId="{10AB9FE2-9012-46EF-B18A-C87D5526F6EE}" dt="2026-05-26T11:57:11.435" v="127" actId="207"/>
          <ac:spMkLst>
            <pc:docMk/>
            <pc:sldMk cId="2091781012" sldId="263"/>
            <ac:spMk id="2" creationId="{3DA273C3-13E8-DCAA-6AAE-1E808195E57B}"/>
          </ac:spMkLst>
        </pc:spChg>
        <pc:spChg chg="mod">
          <ac:chgData name="Christopher Potter" userId="24ad2ef8db5e8a45" providerId="LiveId" clId="{10AB9FE2-9012-46EF-B18A-C87D5526F6EE}" dt="2026-05-26T11:57:25.305" v="140" actId="20577"/>
          <ac:spMkLst>
            <pc:docMk/>
            <pc:sldMk cId="2091781012" sldId="263"/>
            <ac:spMk id="3" creationId="{A65C121A-03C1-1F7A-EA2E-73237E3F6AEB}"/>
          </ac:spMkLst>
        </pc:spChg>
        <pc:spChg chg="add mod">
          <ac:chgData name="Christopher Potter" userId="24ad2ef8db5e8a45" providerId="LiveId" clId="{10AB9FE2-9012-46EF-B18A-C87D5526F6EE}" dt="2026-05-26T11:59:07.056" v="199" actId="164"/>
          <ac:spMkLst>
            <pc:docMk/>
            <pc:sldMk cId="2091781012" sldId="263"/>
            <ac:spMk id="4" creationId="{0C345616-2398-8E33-A813-BF67EDB148F8}"/>
          </ac:spMkLst>
        </pc:spChg>
        <pc:spChg chg="add mod ord">
          <ac:chgData name="Christopher Potter" userId="24ad2ef8db5e8a45" providerId="LiveId" clId="{10AB9FE2-9012-46EF-B18A-C87D5526F6EE}" dt="2026-05-26T12:09:16.257" v="483" actId="167"/>
          <ac:spMkLst>
            <pc:docMk/>
            <pc:sldMk cId="2091781012" sldId="263"/>
            <ac:spMk id="5" creationId="{3393EEE9-A0A6-7580-FCCB-D27B40BE99EA}"/>
          </ac:spMkLst>
        </pc:spChg>
        <pc:spChg chg="add mod">
          <ac:chgData name="Christopher Potter" userId="24ad2ef8db5e8a45" providerId="LiveId" clId="{10AB9FE2-9012-46EF-B18A-C87D5526F6EE}" dt="2026-05-26T11:59:07.056" v="199" actId="164"/>
          <ac:spMkLst>
            <pc:docMk/>
            <pc:sldMk cId="2091781012" sldId="263"/>
            <ac:spMk id="6" creationId="{9C2AE51B-FFDF-8DEA-2FEA-C46C89094970}"/>
          </ac:spMkLst>
        </pc:spChg>
        <pc:spChg chg="add mod">
          <ac:chgData name="Christopher Potter" userId="24ad2ef8db5e8a45" providerId="LiveId" clId="{10AB9FE2-9012-46EF-B18A-C87D5526F6EE}" dt="2026-05-26T11:59:07.056" v="199" actId="164"/>
          <ac:spMkLst>
            <pc:docMk/>
            <pc:sldMk cId="2091781012" sldId="263"/>
            <ac:spMk id="7" creationId="{22B354FA-B7EF-11E7-A662-7F9B966427B7}"/>
          </ac:spMkLst>
        </pc:spChg>
        <pc:grpChg chg="add mod">
          <ac:chgData name="Christopher Potter" userId="24ad2ef8db5e8a45" providerId="LiveId" clId="{10AB9FE2-9012-46EF-B18A-C87D5526F6EE}" dt="2026-05-26T11:59:07.056" v="199" actId="164"/>
          <ac:grpSpMkLst>
            <pc:docMk/>
            <pc:sldMk cId="2091781012" sldId="263"/>
            <ac:grpSpMk id="8" creationId="{2401AFFA-BD9D-1757-6752-5B5645373A87}"/>
          </ac:grpSpMkLst>
        </pc:grpChg>
      </pc:sldChg>
      <pc:sldChg chg="addSp modSp add mod ord">
        <pc:chgData name="Christopher Potter" userId="24ad2ef8db5e8a45" providerId="LiveId" clId="{10AB9FE2-9012-46EF-B18A-C87D5526F6EE}" dt="2026-05-26T12:09:26.795" v="484" actId="167"/>
        <pc:sldMkLst>
          <pc:docMk/>
          <pc:sldMk cId="2755313667" sldId="264"/>
        </pc:sldMkLst>
        <pc:spChg chg="mod">
          <ac:chgData name="Christopher Potter" userId="24ad2ef8db5e8a45" providerId="LiveId" clId="{10AB9FE2-9012-46EF-B18A-C87D5526F6EE}" dt="2026-05-26T11:57:40.227" v="155" actId="20577"/>
          <ac:spMkLst>
            <pc:docMk/>
            <pc:sldMk cId="2755313667" sldId="264"/>
            <ac:spMk id="2" creationId="{F27AB7C6-9602-31DF-735A-B66B8550BFAF}"/>
          </ac:spMkLst>
        </pc:spChg>
        <pc:spChg chg="mod">
          <ac:chgData name="Christopher Potter" userId="24ad2ef8db5e8a45" providerId="LiveId" clId="{10AB9FE2-9012-46EF-B18A-C87D5526F6EE}" dt="2026-05-26T11:57:57.939" v="161" actId="6549"/>
          <ac:spMkLst>
            <pc:docMk/>
            <pc:sldMk cId="2755313667" sldId="264"/>
            <ac:spMk id="3" creationId="{60E4969F-7C0B-75BD-7F3A-76B120F2CA1E}"/>
          </ac:spMkLst>
        </pc:spChg>
        <pc:spChg chg="mod">
          <ac:chgData name="Christopher Potter" userId="24ad2ef8db5e8a45" providerId="LiveId" clId="{10AB9FE2-9012-46EF-B18A-C87D5526F6EE}" dt="2026-05-26T11:58:58.755" v="198" actId="164"/>
          <ac:spMkLst>
            <pc:docMk/>
            <pc:sldMk cId="2755313667" sldId="264"/>
            <ac:spMk id="4" creationId="{7345F081-C4F0-9C67-5FCC-D051162F7A8B}"/>
          </ac:spMkLst>
        </pc:spChg>
        <pc:spChg chg="mod ord">
          <ac:chgData name="Christopher Potter" userId="24ad2ef8db5e8a45" providerId="LiveId" clId="{10AB9FE2-9012-46EF-B18A-C87D5526F6EE}" dt="2026-05-26T12:09:26.795" v="484" actId="167"/>
          <ac:spMkLst>
            <pc:docMk/>
            <pc:sldMk cId="2755313667" sldId="264"/>
            <ac:spMk id="5" creationId="{62B32ECE-45E6-D502-3A11-67994D45200C}"/>
          </ac:spMkLst>
        </pc:spChg>
        <pc:spChg chg="mod">
          <ac:chgData name="Christopher Potter" userId="24ad2ef8db5e8a45" providerId="LiveId" clId="{10AB9FE2-9012-46EF-B18A-C87D5526F6EE}" dt="2026-05-26T11:58:58.755" v="198" actId="164"/>
          <ac:spMkLst>
            <pc:docMk/>
            <pc:sldMk cId="2755313667" sldId="264"/>
            <ac:spMk id="6" creationId="{6B1D06C9-B90F-7613-981C-BBC7E22C7B1D}"/>
          </ac:spMkLst>
        </pc:spChg>
        <pc:spChg chg="mod">
          <ac:chgData name="Christopher Potter" userId="24ad2ef8db5e8a45" providerId="LiveId" clId="{10AB9FE2-9012-46EF-B18A-C87D5526F6EE}" dt="2026-05-26T11:58:58.755" v="198" actId="164"/>
          <ac:spMkLst>
            <pc:docMk/>
            <pc:sldMk cId="2755313667" sldId="264"/>
            <ac:spMk id="7" creationId="{1DFB23AF-AB75-167B-F441-3BC8D8D7682F}"/>
          </ac:spMkLst>
        </pc:spChg>
        <pc:grpChg chg="add mod">
          <ac:chgData name="Christopher Potter" userId="24ad2ef8db5e8a45" providerId="LiveId" clId="{10AB9FE2-9012-46EF-B18A-C87D5526F6EE}" dt="2026-05-26T11:58:58.755" v="198" actId="164"/>
          <ac:grpSpMkLst>
            <pc:docMk/>
            <pc:sldMk cId="2755313667" sldId="264"/>
            <ac:grpSpMk id="8" creationId="{A2DB3233-7D0C-BA2A-A63D-0042D976DC39}"/>
          </ac:grpSpMkLst>
        </pc:grpChg>
      </pc:sldChg>
      <pc:sldChg chg="addSp modSp add mod ord">
        <pc:chgData name="Christopher Potter" userId="24ad2ef8db5e8a45" providerId="LiveId" clId="{10AB9FE2-9012-46EF-B18A-C87D5526F6EE}" dt="2026-05-26T12:09:06.585" v="482" actId="167"/>
        <pc:sldMkLst>
          <pc:docMk/>
          <pc:sldMk cId="1552774653" sldId="265"/>
        </pc:sldMkLst>
        <pc:spChg chg="mod">
          <ac:chgData name="Christopher Potter" userId="24ad2ef8db5e8a45" providerId="LiveId" clId="{10AB9FE2-9012-46EF-B18A-C87D5526F6EE}" dt="2026-05-26T11:58:20.874" v="172" actId="20577"/>
          <ac:spMkLst>
            <pc:docMk/>
            <pc:sldMk cId="1552774653" sldId="265"/>
            <ac:spMk id="3" creationId="{8C3D1721-BCE1-C61B-2899-41C403DE9BE7}"/>
          </ac:spMkLst>
        </pc:spChg>
        <pc:spChg chg="mod">
          <ac:chgData name="Christopher Potter" userId="24ad2ef8db5e8a45" providerId="LiveId" clId="{10AB9FE2-9012-46EF-B18A-C87D5526F6EE}" dt="2026-05-26T12:08:57.995" v="480" actId="553"/>
          <ac:spMkLst>
            <pc:docMk/>
            <pc:sldMk cId="1552774653" sldId="265"/>
            <ac:spMk id="4" creationId="{66B4EA20-CAA2-9F64-171A-DEDD69533F7F}"/>
          </ac:spMkLst>
        </pc:spChg>
        <pc:spChg chg="mod ord">
          <ac:chgData name="Christopher Potter" userId="24ad2ef8db5e8a45" providerId="LiveId" clId="{10AB9FE2-9012-46EF-B18A-C87D5526F6EE}" dt="2026-05-26T12:09:06.585" v="482" actId="167"/>
          <ac:spMkLst>
            <pc:docMk/>
            <pc:sldMk cId="1552774653" sldId="265"/>
            <ac:spMk id="5" creationId="{C54F20D3-8150-5048-567C-E78C6672B2DE}"/>
          </ac:spMkLst>
        </pc:spChg>
        <pc:spChg chg="mod">
          <ac:chgData name="Christopher Potter" userId="24ad2ef8db5e8a45" providerId="LiveId" clId="{10AB9FE2-9012-46EF-B18A-C87D5526F6EE}" dt="2026-05-26T12:09:01.885" v="481" actId="1076"/>
          <ac:spMkLst>
            <pc:docMk/>
            <pc:sldMk cId="1552774653" sldId="265"/>
            <ac:spMk id="6" creationId="{BF5B73B6-8F95-9EC5-8D53-EAAAFB2ABC39}"/>
          </ac:spMkLst>
        </pc:spChg>
        <pc:spChg chg="mod">
          <ac:chgData name="Christopher Potter" userId="24ad2ef8db5e8a45" providerId="LiveId" clId="{10AB9FE2-9012-46EF-B18A-C87D5526F6EE}" dt="2026-05-26T11:59:15.553" v="200" actId="164"/>
          <ac:spMkLst>
            <pc:docMk/>
            <pc:sldMk cId="1552774653" sldId="265"/>
            <ac:spMk id="7" creationId="{BC02F11B-B925-ACD0-26E6-D332EE936C23}"/>
          </ac:spMkLst>
        </pc:spChg>
        <pc:grpChg chg="add mod">
          <ac:chgData name="Christopher Potter" userId="24ad2ef8db5e8a45" providerId="LiveId" clId="{10AB9FE2-9012-46EF-B18A-C87D5526F6EE}" dt="2026-05-26T11:59:15.553" v="200" actId="164"/>
          <ac:grpSpMkLst>
            <pc:docMk/>
            <pc:sldMk cId="1552774653" sldId="265"/>
            <ac:grpSpMk id="8" creationId="{B7AEF227-864D-8E3E-0B20-0A52798A22B3}"/>
          </ac:grpSpMkLst>
        </pc:grpChg>
      </pc:sldChg>
      <pc:sldChg chg="addSp modSp add mod">
        <pc:chgData name="Christopher Potter" userId="24ad2ef8db5e8a45" providerId="LiveId" clId="{10AB9FE2-9012-46EF-B18A-C87D5526F6EE}" dt="2026-05-26T12:19:03.217" v="592" actId="167"/>
        <pc:sldMkLst>
          <pc:docMk/>
          <pc:sldMk cId="3788902600" sldId="266"/>
        </pc:sldMkLst>
        <pc:spChg chg="mod">
          <ac:chgData name="Christopher Potter" userId="24ad2ef8db5e8a45" providerId="LiveId" clId="{10AB9FE2-9012-46EF-B18A-C87D5526F6EE}" dt="2026-05-26T12:09:46.354" v="486"/>
          <ac:spMkLst>
            <pc:docMk/>
            <pc:sldMk cId="3788902600" sldId="266"/>
            <ac:spMk id="2" creationId="{49BA2B09-5B27-0DC2-7E9F-726B49940DAF}"/>
          </ac:spMkLst>
        </pc:spChg>
        <pc:spChg chg="mod">
          <ac:chgData name="Christopher Potter" userId="24ad2ef8db5e8a45" providerId="LiveId" clId="{10AB9FE2-9012-46EF-B18A-C87D5526F6EE}" dt="2026-05-26T11:59:31.071" v="209" actId="20577"/>
          <ac:spMkLst>
            <pc:docMk/>
            <pc:sldMk cId="3788902600" sldId="266"/>
            <ac:spMk id="3" creationId="{63A2109C-E494-4C8D-464C-FA99F3FD04AE}"/>
          </ac:spMkLst>
        </pc:spChg>
        <pc:spChg chg="mod">
          <ac:chgData name="Christopher Potter" userId="24ad2ef8db5e8a45" providerId="LiveId" clId="{10AB9FE2-9012-46EF-B18A-C87D5526F6EE}" dt="2026-05-26T11:59:26.882" v="205" actId="20577"/>
          <ac:spMkLst>
            <pc:docMk/>
            <pc:sldMk cId="3788902600" sldId="266"/>
            <ac:spMk id="4" creationId="{3319E8AD-5BAB-9509-2CEF-864B71E9ACB2}"/>
          </ac:spMkLst>
        </pc:spChg>
        <pc:spChg chg="mod ord">
          <ac:chgData name="Christopher Potter" userId="24ad2ef8db5e8a45" providerId="LiveId" clId="{10AB9FE2-9012-46EF-B18A-C87D5526F6EE}" dt="2026-05-26T12:19:03.217" v="592" actId="167"/>
          <ac:spMkLst>
            <pc:docMk/>
            <pc:sldMk cId="3788902600" sldId="266"/>
            <ac:spMk id="5" creationId="{CFFD76DC-573D-BA22-F001-94BBB1D9FCD1}"/>
          </ac:spMkLst>
        </pc:spChg>
        <pc:spChg chg="mod">
          <ac:chgData name="Christopher Potter" userId="24ad2ef8db5e8a45" providerId="LiveId" clId="{10AB9FE2-9012-46EF-B18A-C87D5526F6EE}" dt="2026-05-26T11:59:26.882" v="205" actId="20577"/>
          <ac:spMkLst>
            <pc:docMk/>
            <pc:sldMk cId="3788902600" sldId="266"/>
            <ac:spMk id="6" creationId="{DC30BDCD-C8F8-5E37-1EDA-A3BCE50888E0}"/>
          </ac:spMkLst>
        </pc:spChg>
        <pc:spChg chg="mod">
          <ac:chgData name="Christopher Potter" userId="24ad2ef8db5e8a45" providerId="LiveId" clId="{10AB9FE2-9012-46EF-B18A-C87D5526F6EE}" dt="2026-05-26T11:59:26.882" v="205" actId="20577"/>
          <ac:spMkLst>
            <pc:docMk/>
            <pc:sldMk cId="3788902600" sldId="266"/>
            <ac:spMk id="7" creationId="{CC4721FC-D6D6-48D7-EAD3-A2BBDAB01BC6}"/>
          </ac:spMkLst>
        </pc:spChg>
        <pc:spChg chg="add mod">
          <ac:chgData name="Christopher Potter" userId="24ad2ef8db5e8a45" providerId="LiveId" clId="{10AB9FE2-9012-46EF-B18A-C87D5526F6EE}" dt="2026-05-26T12:18:56.864" v="591" actId="1038"/>
          <ac:spMkLst>
            <pc:docMk/>
            <pc:sldMk cId="3788902600" sldId="266"/>
            <ac:spMk id="9" creationId="{B1E6EC84-8D5C-6CE4-3C82-7795F6922421}"/>
          </ac:spMkLst>
        </pc:spChg>
        <pc:grpChg chg="mod">
          <ac:chgData name="Christopher Potter" userId="24ad2ef8db5e8a45" providerId="LiveId" clId="{10AB9FE2-9012-46EF-B18A-C87D5526F6EE}" dt="2026-05-26T11:59:26.882" v="205" actId="20577"/>
          <ac:grpSpMkLst>
            <pc:docMk/>
            <pc:sldMk cId="3788902600" sldId="266"/>
            <ac:grpSpMk id="8" creationId="{95F9E38F-7999-6D67-83D7-079574D82D4F}"/>
          </ac:grpSpMkLst>
        </pc:grpChg>
      </pc:sldChg>
      <pc:sldChg chg="modSp add mod">
        <pc:chgData name="Christopher Potter" userId="24ad2ef8db5e8a45" providerId="LiveId" clId="{10AB9FE2-9012-46EF-B18A-C87D5526F6EE}" dt="2026-05-26T12:10:26.225" v="494" actId="1076"/>
        <pc:sldMkLst>
          <pc:docMk/>
          <pc:sldMk cId="4154647584" sldId="267"/>
        </pc:sldMkLst>
        <pc:spChg chg="mod">
          <ac:chgData name="Christopher Potter" userId="24ad2ef8db5e8a45" providerId="LiveId" clId="{10AB9FE2-9012-46EF-B18A-C87D5526F6EE}" dt="2026-05-26T11:59:45.058" v="218" actId="6549"/>
          <ac:spMkLst>
            <pc:docMk/>
            <pc:sldMk cId="4154647584" sldId="267"/>
            <ac:spMk id="3" creationId="{ACA1242A-A1AE-5E60-F03D-2549F3F079B1}"/>
          </ac:spMkLst>
        </pc:spChg>
        <pc:spChg chg="mod">
          <ac:chgData name="Christopher Potter" userId="24ad2ef8db5e8a45" providerId="LiveId" clId="{10AB9FE2-9012-46EF-B18A-C87D5526F6EE}" dt="2026-05-26T12:10:16.207" v="492" actId="14100"/>
          <ac:spMkLst>
            <pc:docMk/>
            <pc:sldMk cId="4154647584" sldId="267"/>
            <ac:spMk id="4" creationId="{282C7028-C6EA-F8C9-EC76-FCF2AE4E6F53}"/>
          </ac:spMkLst>
        </pc:spChg>
        <pc:spChg chg="mod ord">
          <ac:chgData name="Christopher Potter" userId="24ad2ef8db5e8a45" providerId="LiveId" clId="{10AB9FE2-9012-46EF-B18A-C87D5526F6EE}" dt="2026-05-26T12:10:11.999" v="491" actId="167"/>
          <ac:spMkLst>
            <pc:docMk/>
            <pc:sldMk cId="4154647584" sldId="267"/>
            <ac:spMk id="5" creationId="{77440C54-2111-EA63-80F2-0FA6474075C6}"/>
          </ac:spMkLst>
        </pc:spChg>
        <pc:spChg chg="mod">
          <ac:chgData name="Christopher Potter" userId="24ad2ef8db5e8a45" providerId="LiveId" clId="{10AB9FE2-9012-46EF-B18A-C87D5526F6EE}" dt="2026-05-26T12:10:21.159" v="493" actId="1076"/>
          <ac:spMkLst>
            <pc:docMk/>
            <pc:sldMk cId="4154647584" sldId="267"/>
            <ac:spMk id="6" creationId="{58B1EB15-2305-1F50-A6D8-C1A91EBD14F1}"/>
          </ac:spMkLst>
        </pc:spChg>
        <pc:spChg chg="mod">
          <ac:chgData name="Christopher Potter" userId="24ad2ef8db5e8a45" providerId="LiveId" clId="{10AB9FE2-9012-46EF-B18A-C87D5526F6EE}" dt="2026-05-26T12:10:26.225" v="494" actId="1076"/>
          <ac:spMkLst>
            <pc:docMk/>
            <pc:sldMk cId="4154647584" sldId="267"/>
            <ac:spMk id="7" creationId="{C46F4972-CE44-53A0-9D2C-14A187AE1EA6}"/>
          </ac:spMkLst>
        </pc:spChg>
        <pc:grpChg chg="mod">
          <ac:chgData name="Christopher Potter" userId="24ad2ef8db5e8a45" providerId="LiveId" clId="{10AB9FE2-9012-46EF-B18A-C87D5526F6EE}" dt="2026-05-26T11:59:42.088" v="216" actId="6549"/>
          <ac:grpSpMkLst>
            <pc:docMk/>
            <pc:sldMk cId="4154647584" sldId="267"/>
            <ac:grpSpMk id="8" creationId="{57686BB8-62ED-7298-218F-6BE060A05A0E}"/>
          </ac:grpSpMkLst>
        </pc:grpChg>
      </pc:sldChg>
      <pc:sldChg chg="addSp delSp modSp add mod">
        <pc:chgData name="Christopher Potter" userId="24ad2ef8db5e8a45" providerId="LiveId" clId="{10AB9FE2-9012-46EF-B18A-C87D5526F6EE}" dt="2026-05-26T12:13:16.524" v="520" actId="1076"/>
        <pc:sldMkLst>
          <pc:docMk/>
          <pc:sldMk cId="2282445385" sldId="268"/>
        </pc:sldMkLst>
        <pc:spChg chg="mod">
          <ac:chgData name="Christopher Potter" userId="24ad2ef8db5e8a45" providerId="LiveId" clId="{10AB9FE2-9012-46EF-B18A-C87D5526F6EE}" dt="2026-05-26T11:59:58.028" v="226" actId="20577"/>
          <ac:spMkLst>
            <pc:docMk/>
            <pc:sldMk cId="2282445385" sldId="268"/>
            <ac:spMk id="3" creationId="{859F6A7E-EDC4-0ABD-778B-8A99D2302313}"/>
          </ac:spMkLst>
        </pc:spChg>
        <pc:spChg chg="mod topLvl">
          <ac:chgData name="Christopher Potter" userId="24ad2ef8db5e8a45" providerId="LiveId" clId="{10AB9FE2-9012-46EF-B18A-C87D5526F6EE}" dt="2026-05-26T12:13:13.164" v="519" actId="164"/>
          <ac:spMkLst>
            <pc:docMk/>
            <pc:sldMk cId="2282445385" sldId="268"/>
            <ac:spMk id="4" creationId="{E2BCA3D5-B8A7-9FF0-2024-ED4364BF216D}"/>
          </ac:spMkLst>
        </pc:spChg>
        <pc:spChg chg="mod ord topLvl">
          <ac:chgData name="Christopher Potter" userId="24ad2ef8db5e8a45" providerId="LiveId" clId="{10AB9FE2-9012-46EF-B18A-C87D5526F6EE}" dt="2026-05-26T12:13:13.164" v="519" actId="164"/>
          <ac:spMkLst>
            <pc:docMk/>
            <pc:sldMk cId="2282445385" sldId="268"/>
            <ac:spMk id="5" creationId="{F062C89C-24A6-E92B-09AA-6319DECA1A72}"/>
          </ac:spMkLst>
        </pc:spChg>
        <pc:spChg chg="mod topLvl">
          <ac:chgData name="Christopher Potter" userId="24ad2ef8db5e8a45" providerId="LiveId" clId="{10AB9FE2-9012-46EF-B18A-C87D5526F6EE}" dt="2026-05-26T12:13:13.164" v="519" actId="164"/>
          <ac:spMkLst>
            <pc:docMk/>
            <pc:sldMk cId="2282445385" sldId="268"/>
            <ac:spMk id="6" creationId="{EF8EE255-D0A4-5822-9F73-731DD87AF937}"/>
          </ac:spMkLst>
        </pc:spChg>
        <pc:spChg chg="mod topLvl">
          <ac:chgData name="Christopher Potter" userId="24ad2ef8db5e8a45" providerId="LiveId" clId="{10AB9FE2-9012-46EF-B18A-C87D5526F6EE}" dt="2026-05-26T12:13:13.164" v="519" actId="164"/>
          <ac:spMkLst>
            <pc:docMk/>
            <pc:sldMk cId="2282445385" sldId="268"/>
            <ac:spMk id="7" creationId="{0B1475A0-55E7-3102-831A-5A22F5379A3D}"/>
          </ac:spMkLst>
        </pc:spChg>
        <pc:grpChg chg="del mod">
          <ac:chgData name="Christopher Potter" userId="24ad2ef8db5e8a45" providerId="LiveId" clId="{10AB9FE2-9012-46EF-B18A-C87D5526F6EE}" dt="2026-05-26T12:10:34.468" v="495" actId="165"/>
          <ac:grpSpMkLst>
            <pc:docMk/>
            <pc:sldMk cId="2282445385" sldId="268"/>
            <ac:grpSpMk id="8" creationId="{320F3145-E6EE-21F7-290D-5DD64FF279A7}"/>
          </ac:grpSpMkLst>
        </pc:grpChg>
        <pc:grpChg chg="add mod">
          <ac:chgData name="Christopher Potter" userId="24ad2ef8db5e8a45" providerId="LiveId" clId="{10AB9FE2-9012-46EF-B18A-C87D5526F6EE}" dt="2026-05-26T12:13:16.524" v="520" actId="1076"/>
          <ac:grpSpMkLst>
            <pc:docMk/>
            <pc:sldMk cId="2282445385" sldId="268"/>
            <ac:grpSpMk id="9" creationId="{53F73379-61D9-7DE2-86BE-A425FBC103DF}"/>
          </ac:grpSpMkLst>
        </pc:grpChg>
      </pc:sldChg>
      <pc:sldChg chg="modSp add mod">
        <pc:chgData name="Christopher Potter" userId="24ad2ef8db5e8a45" providerId="LiveId" clId="{10AB9FE2-9012-46EF-B18A-C87D5526F6EE}" dt="2026-05-26T12:15:10.650" v="543" actId="1076"/>
        <pc:sldMkLst>
          <pc:docMk/>
          <pc:sldMk cId="1101255666" sldId="269"/>
        </pc:sldMkLst>
        <pc:spChg chg="mod">
          <ac:chgData name="Christopher Potter" userId="24ad2ef8db5e8a45" providerId="LiveId" clId="{10AB9FE2-9012-46EF-B18A-C87D5526F6EE}" dt="2026-05-26T12:00:09.267" v="235" actId="20577"/>
          <ac:spMkLst>
            <pc:docMk/>
            <pc:sldMk cId="1101255666" sldId="269"/>
            <ac:spMk id="3" creationId="{07556F1A-F2F3-6300-281C-7EACDE8D8F64}"/>
          </ac:spMkLst>
        </pc:spChg>
        <pc:spChg chg="mod">
          <ac:chgData name="Christopher Potter" userId="24ad2ef8db5e8a45" providerId="LiveId" clId="{10AB9FE2-9012-46EF-B18A-C87D5526F6EE}" dt="2026-05-26T12:15:07.353" v="542" actId="14100"/>
          <ac:spMkLst>
            <pc:docMk/>
            <pc:sldMk cId="1101255666" sldId="269"/>
            <ac:spMk id="4" creationId="{9A778F4F-B363-76C2-527D-9B5B1258C42A}"/>
          </ac:spMkLst>
        </pc:spChg>
        <pc:spChg chg="mod ord">
          <ac:chgData name="Christopher Potter" userId="24ad2ef8db5e8a45" providerId="LiveId" clId="{10AB9FE2-9012-46EF-B18A-C87D5526F6EE}" dt="2026-05-26T12:14:49.456" v="539" actId="553"/>
          <ac:spMkLst>
            <pc:docMk/>
            <pc:sldMk cId="1101255666" sldId="269"/>
            <ac:spMk id="5" creationId="{28D2A789-8813-E861-2D5F-C9B5CF6EBCC5}"/>
          </ac:spMkLst>
        </pc:spChg>
        <pc:spChg chg="mod">
          <ac:chgData name="Christopher Potter" userId="24ad2ef8db5e8a45" providerId="LiveId" clId="{10AB9FE2-9012-46EF-B18A-C87D5526F6EE}" dt="2026-05-26T12:15:10.650" v="543" actId="1076"/>
          <ac:spMkLst>
            <pc:docMk/>
            <pc:sldMk cId="1101255666" sldId="269"/>
            <ac:spMk id="6" creationId="{B2BB8DEA-5DDF-9E64-D40A-6A1E56F199AB}"/>
          </ac:spMkLst>
        </pc:spChg>
        <pc:spChg chg="mod">
          <ac:chgData name="Christopher Potter" userId="24ad2ef8db5e8a45" providerId="LiveId" clId="{10AB9FE2-9012-46EF-B18A-C87D5526F6EE}" dt="2026-05-26T12:15:01.464" v="541" actId="1076"/>
          <ac:spMkLst>
            <pc:docMk/>
            <pc:sldMk cId="1101255666" sldId="269"/>
            <ac:spMk id="7" creationId="{89424E56-FCC5-F97A-441A-E41344AD245E}"/>
          </ac:spMkLst>
        </pc:spChg>
        <pc:grpChg chg="mod">
          <ac:chgData name="Christopher Potter" userId="24ad2ef8db5e8a45" providerId="LiveId" clId="{10AB9FE2-9012-46EF-B18A-C87D5526F6EE}" dt="2026-05-26T12:00:06.574" v="231" actId="20577"/>
          <ac:grpSpMkLst>
            <pc:docMk/>
            <pc:sldMk cId="1101255666" sldId="269"/>
            <ac:grpSpMk id="8" creationId="{7049E236-0DB3-C5D3-9170-3AE88C64091E}"/>
          </ac:grpSpMkLst>
        </pc:grpChg>
      </pc:sldChg>
      <pc:sldChg chg="modSp add mod">
        <pc:chgData name="Christopher Potter" userId="24ad2ef8db5e8a45" providerId="LiveId" clId="{10AB9FE2-9012-46EF-B18A-C87D5526F6EE}" dt="2026-05-26T12:16:33.986" v="561" actId="1076"/>
        <pc:sldMkLst>
          <pc:docMk/>
          <pc:sldMk cId="1695169169" sldId="270"/>
        </pc:sldMkLst>
        <pc:spChg chg="mod">
          <ac:chgData name="Christopher Potter" userId="24ad2ef8db5e8a45" providerId="LiveId" clId="{10AB9FE2-9012-46EF-B18A-C87D5526F6EE}" dt="2026-05-26T12:00:23.159" v="243" actId="20577"/>
          <ac:spMkLst>
            <pc:docMk/>
            <pc:sldMk cId="1695169169" sldId="270"/>
            <ac:spMk id="3" creationId="{19DD5910-2778-66C0-1680-773CF4BB147A}"/>
          </ac:spMkLst>
        </pc:spChg>
        <pc:spChg chg="mod">
          <ac:chgData name="Christopher Potter" userId="24ad2ef8db5e8a45" providerId="LiveId" clId="{10AB9FE2-9012-46EF-B18A-C87D5526F6EE}" dt="2026-05-26T12:15:44.834" v="546" actId="1076"/>
          <ac:spMkLst>
            <pc:docMk/>
            <pc:sldMk cId="1695169169" sldId="270"/>
            <ac:spMk id="4" creationId="{DC8774C6-5B79-A693-1FBC-FE694FC6793C}"/>
          </ac:spMkLst>
        </pc:spChg>
        <pc:spChg chg="mod ord">
          <ac:chgData name="Christopher Potter" userId="24ad2ef8db5e8a45" providerId="LiveId" clId="{10AB9FE2-9012-46EF-B18A-C87D5526F6EE}" dt="2026-05-26T12:16:17.834" v="558" actId="167"/>
          <ac:spMkLst>
            <pc:docMk/>
            <pc:sldMk cId="1695169169" sldId="270"/>
            <ac:spMk id="5" creationId="{0AED458F-48BB-A205-5682-15471B41EAA8}"/>
          </ac:spMkLst>
        </pc:spChg>
        <pc:spChg chg="mod">
          <ac:chgData name="Christopher Potter" userId="24ad2ef8db5e8a45" providerId="LiveId" clId="{10AB9FE2-9012-46EF-B18A-C87D5526F6EE}" dt="2026-05-26T12:16:29.736" v="560" actId="1076"/>
          <ac:spMkLst>
            <pc:docMk/>
            <pc:sldMk cId="1695169169" sldId="270"/>
            <ac:spMk id="6" creationId="{BD313F6C-AC12-576B-4800-73B495DA0793}"/>
          </ac:spMkLst>
        </pc:spChg>
        <pc:spChg chg="mod">
          <ac:chgData name="Christopher Potter" userId="24ad2ef8db5e8a45" providerId="LiveId" clId="{10AB9FE2-9012-46EF-B18A-C87D5526F6EE}" dt="2026-05-26T12:16:24.615" v="559" actId="1076"/>
          <ac:spMkLst>
            <pc:docMk/>
            <pc:sldMk cId="1695169169" sldId="270"/>
            <ac:spMk id="7" creationId="{CC0CA4C7-7921-3ED8-CD01-2B216A1BE158}"/>
          </ac:spMkLst>
        </pc:spChg>
        <pc:grpChg chg="mod">
          <ac:chgData name="Christopher Potter" userId="24ad2ef8db5e8a45" providerId="LiveId" clId="{10AB9FE2-9012-46EF-B18A-C87D5526F6EE}" dt="2026-05-26T12:16:33.986" v="561" actId="1076"/>
          <ac:grpSpMkLst>
            <pc:docMk/>
            <pc:sldMk cId="1695169169" sldId="270"/>
            <ac:grpSpMk id="8" creationId="{2E2E6B2B-AA23-725E-C6D2-A1B8C46DF696}"/>
          </ac:grpSpMkLst>
        </pc:grpChg>
      </pc:sldChg>
      <pc:sldChg chg="addSp delSp modSp add mod">
        <pc:chgData name="Christopher Potter" userId="24ad2ef8db5e8a45" providerId="LiveId" clId="{10AB9FE2-9012-46EF-B18A-C87D5526F6EE}" dt="2026-05-26T12:19:48.757" v="599" actId="164"/>
        <pc:sldMkLst>
          <pc:docMk/>
          <pc:sldMk cId="2107680145" sldId="271"/>
        </pc:sldMkLst>
        <pc:spChg chg="mod">
          <ac:chgData name="Christopher Potter" userId="24ad2ef8db5e8a45" providerId="LiveId" clId="{10AB9FE2-9012-46EF-B18A-C87D5526F6EE}" dt="2026-05-26T12:17:36.264" v="577"/>
          <ac:spMkLst>
            <pc:docMk/>
            <pc:sldMk cId="2107680145" sldId="271"/>
            <ac:spMk id="2" creationId="{D5C6BFB2-8F3D-0B4F-66A7-A7C64FA45658}"/>
          </ac:spMkLst>
        </pc:spChg>
        <pc:spChg chg="mod">
          <ac:chgData name="Christopher Potter" userId="24ad2ef8db5e8a45" providerId="LiveId" clId="{10AB9FE2-9012-46EF-B18A-C87D5526F6EE}" dt="2026-05-26T12:00:40.687" v="251" actId="20577"/>
          <ac:spMkLst>
            <pc:docMk/>
            <pc:sldMk cId="2107680145" sldId="271"/>
            <ac:spMk id="3" creationId="{9E791B6F-39BC-9CC9-3AF6-6106F3064FAF}"/>
          </ac:spMkLst>
        </pc:spChg>
        <pc:spChg chg="mod topLvl">
          <ac:chgData name="Christopher Potter" userId="24ad2ef8db5e8a45" providerId="LiveId" clId="{10AB9FE2-9012-46EF-B18A-C87D5526F6EE}" dt="2026-05-26T12:17:14.894" v="569" actId="14100"/>
          <ac:spMkLst>
            <pc:docMk/>
            <pc:sldMk cId="2107680145" sldId="271"/>
            <ac:spMk id="4" creationId="{D60EEC44-7935-4CC7-5685-D1AAF7C1D1A6}"/>
          </ac:spMkLst>
        </pc:spChg>
        <pc:spChg chg="mod ord topLvl">
          <ac:chgData name="Christopher Potter" userId="24ad2ef8db5e8a45" providerId="LiveId" clId="{10AB9FE2-9012-46EF-B18A-C87D5526F6EE}" dt="2026-05-26T12:16:53.634" v="564" actId="164"/>
          <ac:spMkLst>
            <pc:docMk/>
            <pc:sldMk cId="2107680145" sldId="271"/>
            <ac:spMk id="5" creationId="{9A91B003-AB6E-0EAB-9C3E-FAA5A5182351}"/>
          </ac:spMkLst>
        </pc:spChg>
        <pc:spChg chg="mod topLvl">
          <ac:chgData name="Christopher Potter" userId="24ad2ef8db5e8a45" providerId="LiveId" clId="{10AB9FE2-9012-46EF-B18A-C87D5526F6EE}" dt="2026-05-26T12:19:48.757" v="599" actId="164"/>
          <ac:spMkLst>
            <pc:docMk/>
            <pc:sldMk cId="2107680145" sldId="271"/>
            <ac:spMk id="6" creationId="{98A94E54-968D-AD0C-77C1-A526FA6ABD24}"/>
          </ac:spMkLst>
        </pc:spChg>
        <pc:spChg chg="mod topLvl">
          <ac:chgData name="Christopher Potter" userId="24ad2ef8db5e8a45" providerId="LiveId" clId="{10AB9FE2-9012-46EF-B18A-C87D5526F6EE}" dt="2026-05-26T12:19:48.757" v="599" actId="164"/>
          <ac:spMkLst>
            <pc:docMk/>
            <pc:sldMk cId="2107680145" sldId="271"/>
            <ac:spMk id="7" creationId="{BB6E97D1-F683-A42F-B4ED-32C8DDB2EFEC}"/>
          </ac:spMkLst>
        </pc:spChg>
        <pc:spChg chg="add mod">
          <ac:chgData name="Christopher Potter" userId="24ad2ef8db5e8a45" providerId="LiveId" clId="{10AB9FE2-9012-46EF-B18A-C87D5526F6EE}" dt="2026-05-26T12:19:48.757" v="599" actId="164"/>
          <ac:spMkLst>
            <pc:docMk/>
            <pc:sldMk cId="2107680145" sldId="271"/>
            <ac:spMk id="10" creationId="{FBBE0779-4B69-0625-85A7-281452BA77D1}"/>
          </ac:spMkLst>
        </pc:spChg>
        <pc:grpChg chg="del mod">
          <ac:chgData name="Christopher Potter" userId="24ad2ef8db5e8a45" providerId="LiveId" clId="{10AB9FE2-9012-46EF-B18A-C87D5526F6EE}" dt="2026-05-26T12:16:41.496" v="562" actId="165"/>
          <ac:grpSpMkLst>
            <pc:docMk/>
            <pc:sldMk cId="2107680145" sldId="271"/>
            <ac:grpSpMk id="8" creationId="{9837613A-1E18-BF1D-5933-7727000E8D50}"/>
          </ac:grpSpMkLst>
        </pc:grpChg>
        <pc:grpChg chg="add mod">
          <ac:chgData name="Christopher Potter" userId="24ad2ef8db5e8a45" providerId="LiveId" clId="{10AB9FE2-9012-46EF-B18A-C87D5526F6EE}" dt="2026-05-26T12:19:48.757" v="599" actId="164"/>
          <ac:grpSpMkLst>
            <pc:docMk/>
            <pc:sldMk cId="2107680145" sldId="271"/>
            <ac:grpSpMk id="9" creationId="{232009B2-2382-CF17-4B98-A41795679D02}"/>
          </ac:grpSpMkLst>
        </pc:grpChg>
        <pc:grpChg chg="add mod">
          <ac:chgData name="Christopher Potter" userId="24ad2ef8db5e8a45" providerId="LiveId" clId="{10AB9FE2-9012-46EF-B18A-C87D5526F6EE}" dt="2026-05-26T12:19:48.757" v="599" actId="164"/>
          <ac:grpSpMkLst>
            <pc:docMk/>
            <pc:sldMk cId="2107680145" sldId="271"/>
            <ac:grpSpMk id="11" creationId="{9BA332CA-64C8-4FF1-78BB-1FE4CE3BAD3C}"/>
          </ac:grpSpMkLst>
        </pc:grpChg>
      </pc:sldChg>
      <pc:sldChg chg="addSp delSp modSp add mod">
        <pc:chgData name="Christopher Potter" userId="24ad2ef8db5e8a45" providerId="LiveId" clId="{10AB9FE2-9012-46EF-B18A-C87D5526F6EE}" dt="2026-05-26T12:26:30.764" v="680" actId="164"/>
        <pc:sldMkLst>
          <pc:docMk/>
          <pc:sldMk cId="4188249212" sldId="272"/>
        </pc:sldMkLst>
        <pc:spChg chg="mod">
          <ac:chgData name="Christopher Potter" userId="24ad2ef8db5e8a45" providerId="LiveId" clId="{10AB9FE2-9012-46EF-B18A-C87D5526F6EE}" dt="2026-05-26T12:26:17.524" v="676"/>
          <ac:spMkLst>
            <pc:docMk/>
            <pc:sldMk cId="4188249212" sldId="272"/>
            <ac:spMk id="2" creationId="{469E3BFC-C62F-C8FF-0CA8-4DDA7DFFA923}"/>
          </ac:spMkLst>
        </pc:spChg>
        <pc:spChg chg="mod">
          <ac:chgData name="Christopher Potter" userId="24ad2ef8db5e8a45" providerId="LiveId" clId="{10AB9FE2-9012-46EF-B18A-C87D5526F6EE}" dt="2026-05-26T12:00:56.965" v="262" actId="20577"/>
          <ac:spMkLst>
            <pc:docMk/>
            <pc:sldMk cId="4188249212" sldId="272"/>
            <ac:spMk id="3" creationId="{5C322004-7CD2-CC64-8F06-75CF7F795090}"/>
          </ac:spMkLst>
        </pc:spChg>
        <pc:spChg chg="mod topLvl">
          <ac:chgData name="Christopher Potter" userId="24ad2ef8db5e8a45" providerId="LiveId" clId="{10AB9FE2-9012-46EF-B18A-C87D5526F6EE}" dt="2026-05-26T12:21:48.694" v="625" actId="164"/>
          <ac:spMkLst>
            <pc:docMk/>
            <pc:sldMk cId="4188249212" sldId="272"/>
            <ac:spMk id="4" creationId="{88EF6AB1-CF1A-91A2-8C49-030C4699F9ED}"/>
          </ac:spMkLst>
        </pc:spChg>
        <pc:spChg chg="mod ord topLvl">
          <ac:chgData name="Christopher Potter" userId="24ad2ef8db5e8a45" providerId="LiveId" clId="{10AB9FE2-9012-46EF-B18A-C87D5526F6EE}" dt="2026-05-26T12:21:48.694" v="625" actId="164"/>
          <ac:spMkLst>
            <pc:docMk/>
            <pc:sldMk cId="4188249212" sldId="272"/>
            <ac:spMk id="5" creationId="{D28A86F4-85CC-B66E-C01D-3FF8A80DAEAB}"/>
          </ac:spMkLst>
        </pc:spChg>
        <pc:spChg chg="mod topLvl">
          <ac:chgData name="Christopher Potter" userId="24ad2ef8db5e8a45" providerId="LiveId" clId="{10AB9FE2-9012-46EF-B18A-C87D5526F6EE}" dt="2026-05-26T12:21:48.694" v="625" actId="164"/>
          <ac:spMkLst>
            <pc:docMk/>
            <pc:sldMk cId="4188249212" sldId="272"/>
            <ac:spMk id="6" creationId="{F25C5C9F-D2AE-6D2E-D2CE-EB3A856FC994}"/>
          </ac:spMkLst>
        </pc:spChg>
        <pc:spChg chg="mod topLvl">
          <ac:chgData name="Christopher Potter" userId="24ad2ef8db5e8a45" providerId="LiveId" clId="{10AB9FE2-9012-46EF-B18A-C87D5526F6EE}" dt="2026-05-26T12:21:48.694" v="625" actId="164"/>
          <ac:spMkLst>
            <pc:docMk/>
            <pc:sldMk cId="4188249212" sldId="272"/>
            <ac:spMk id="7" creationId="{E6CE4D6A-DF3E-375D-D2E4-0B6F581970B3}"/>
          </ac:spMkLst>
        </pc:spChg>
        <pc:spChg chg="add mod">
          <ac:chgData name="Christopher Potter" userId="24ad2ef8db5e8a45" providerId="LiveId" clId="{10AB9FE2-9012-46EF-B18A-C87D5526F6EE}" dt="2026-05-26T12:26:30.764" v="680" actId="164"/>
          <ac:spMkLst>
            <pc:docMk/>
            <pc:sldMk cId="4188249212" sldId="272"/>
            <ac:spMk id="10" creationId="{E3712518-FB2B-5EB4-8141-3C7172055622}"/>
          </ac:spMkLst>
        </pc:spChg>
        <pc:grpChg chg="del mod">
          <ac:chgData name="Christopher Potter" userId="24ad2ef8db5e8a45" providerId="LiveId" clId="{10AB9FE2-9012-46EF-B18A-C87D5526F6EE}" dt="2026-05-26T12:20:08.274" v="600" actId="165"/>
          <ac:grpSpMkLst>
            <pc:docMk/>
            <pc:sldMk cId="4188249212" sldId="272"/>
            <ac:grpSpMk id="8" creationId="{CC8855E2-9A3D-571D-DEED-6FE583902BF0}"/>
          </ac:grpSpMkLst>
        </pc:grpChg>
        <pc:grpChg chg="add mod">
          <ac:chgData name="Christopher Potter" userId="24ad2ef8db5e8a45" providerId="LiveId" clId="{10AB9FE2-9012-46EF-B18A-C87D5526F6EE}" dt="2026-05-26T12:26:30.764" v="680" actId="164"/>
          <ac:grpSpMkLst>
            <pc:docMk/>
            <pc:sldMk cId="4188249212" sldId="272"/>
            <ac:grpSpMk id="9" creationId="{0555F3A3-76D3-15AC-0A54-B5BFC1DD92C6}"/>
          </ac:grpSpMkLst>
        </pc:grpChg>
        <pc:grpChg chg="add mod">
          <ac:chgData name="Christopher Potter" userId="24ad2ef8db5e8a45" providerId="LiveId" clId="{10AB9FE2-9012-46EF-B18A-C87D5526F6EE}" dt="2026-05-26T12:26:30.764" v="680" actId="164"/>
          <ac:grpSpMkLst>
            <pc:docMk/>
            <pc:sldMk cId="4188249212" sldId="272"/>
            <ac:grpSpMk id="11" creationId="{20E3DD8B-FDD5-4A25-4F1B-7B15B1DF8E35}"/>
          </ac:grpSpMkLst>
        </pc:grpChg>
      </pc:sldChg>
      <pc:sldChg chg="addSp delSp modSp add mod">
        <pc:chgData name="Christopher Potter" userId="24ad2ef8db5e8a45" providerId="LiveId" clId="{10AB9FE2-9012-46EF-B18A-C87D5526F6EE}" dt="2026-05-26T12:26:35.585" v="681" actId="164"/>
        <pc:sldMkLst>
          <pc:docMk/>
          <pc:sldMk cId="725764217" sldId="273"/>
        </pc:sldMkLst>
        <pc:spChg chg="mod">
          <ac:chgData name="Christopher Potter" userId="24ad2ef8db5e8a45" providerId="LiveId" clId="{10AB9FE2-9012-46EF-B18A-C87D5526F6EE}" dt="2026-05-26T12:24:00.263" v="644" actId="1076"/>
          <ac:spMkLst>
            <pc:docMk/>
            <pc:sldMk cId="725764217" sldId="273"/>
            <ac:spMk id="3" creationId="{2498FE4F-BB65-AE34-7989-3D90044B57AC}"/>
          </ac:spMkLst>
        </pc:spChg>
        <pc:spChg chg="mod">
          <ac:chgData name="Christopher Potter" userId="24ad2ef8db5e8a45" providerId="LiveId" clId="{10AB9FE2-9012-46EF-B18A-C87D5526F6EE}" dt="2026-05-26T12:01:28.009" v="268" actId="20577"/>
          <ac:spMkLst>
            <pc:docMk/>
            <pc:sldMk cId="725764217" sldId="273"/>
            <ac:spMk id="4" creationId="{69591086-ED11-0AC1-19CC-EE8CBDB1DD39}"/>
          </ac:spMkLst>
        </pc:spChg>
        <pc:spChg chg="del mod ord">
          <ac:chgData name="Christopher Potter" userId="24ad2ef8db5e8a45" providerId="LiveId" clId="{10AB9FE2-9012-46EF-B18A-C87D5526F6EE}" dt="2026-05-26T12:25:31.090" v="670" actId="478"/>
          <ac:spMkLst>
            <pc:docMk/>
            <pc:sldMk cId="725764217" sldId="273"/>
            <ac:spMk id="5" creationId="{327EEC21-ADFB-2704-FB27-A8AED1AB083A}"/>
          </ac:spMkLst>
        </pc:spChg>
        <pc:spChg chg="mod">
          <ac:chgData name="Christopher Potter" userId="24ad2ef8db5e8a45" providerId="LiveId" clId="{10AB9FE2-9012-46EF-B18A-C87D5526F6EE}" dt="2026-05-26T12:01:28.009" v="268" actId="20577"/>
          <ac:spMkLst>
            <pc:docMk/>
            <pc:sldMk cId="725764217" sldId="273"/>
            <ac:spMk id="6" creationId="{EF95045F-DCF6-5594-0A3E-726C1DB6E12D}"/>
          </ac:spMkLst>
        </pc:spChg>
        <pc:spChg chg="mod">
          <ac:chgData name="Christopher Potter" userId="24ad2ef8db5e8a45" providerId="LiveId" clId="{10AB9FE2-9012-46EF-B18A-C87D5526F6EE}" dt="2026-05-26T12:01:28.009" v="268" actId="20577"/>
          <ac:spMkLst>
            <pc:docMk/>
            <pc:sldMk cId="725764217" sldId="273"/>
            <ac:spMk id="7" creationId="{3F51E767-FEB8-A654-69FD-67D98BA46D2A}"/>
          </ac:spMkLst>
        </pc:spChg>
        <pc:spChg chg="add mod">
          <ac:chgData name="Christopher Potter" userId="24ad2ef8db5e8a45" providerId="LiveId" clId="{10AB9FE2-9012-46EF-B18A-C87D5526F6EE}" dt="2026-05-26T12:24:33.526" v="651" actId="164"/>
          <ac:spMkLst>
            <pc:docMk/>
            <pc:sldMk cId="725764217" sldId="273"/>
            <ac:spMk id="13" creationId="{3BC7D853-1152-5632-6561-6FA28DA390BE}"/>
          </ac:spMkLst>
        </pc:spChg>
        <pc:spChg chg="add mod">
          <ac:chgData name="Christopher Potter" userId="24ad2ef8db5e8a45" providerId="LiveId" clId="{10AB9FE2-9012-46EF-B18A-C87D5526F6EE}" dt="2026-05-26T12:25:59.208" v="674" actId="208"/>
          <ac:spMkLst>
            <pc:docMk/>
            <pc:sldMk cId="725764217" sldId="273"/>
            <ac:spMk id="14" creationId="{13522239-8655-69A4-85D7-C6057E660ABE}"/>
          </ac:spMkLst>
        </pc:spChg>
        <pc:spChg chg="add mod ord">
          <ac:chgData name="Christopher Potter" userId="24ad2ef8db5e8a45" providerId="LiveId" clId="{10AB9FE2-9012-46EF-B18A-C87D5526F6EE}" dt="2026-05-26T12:26:35.585" v="681" actId="164"/>
          <ac:spMkLst>
            <pc:docMk/>
            <pc:sldMk cId="725764217" sldId="273"/>
            <ac:spMk id="16" creationId="{88071EB3-9886-B04A-C1D6-E50583E34A95}"/>
          </ac:spMkLst>
        </pc:spChg>
        <pc:grpChg chg="mod">
          <ac:chgData name="Christopher Potter" userId="24ad2ef8db5e8a45" providerId="LiveId" clId="{10AB9FE2-9012-46EF-B18A-C87D5526F6EE}" dt="2026-05-26T12:24:33.526" v="651" actId="164"/>
          <ac:grpSpMkLst>
            <pc:docMk/>
            <pc:sldMk cId="725764217" sldId="273"/>
            <ac:grpSpMk id="8" creationId="{A724EC8A-60CE-BF1D-4E21-DA8E493E6F4F}"/>
          </ac:grpSpMkLst>
        </pc:grpChg>
        <pc:grpChg chg="add mod">
          <ac:chgData name="Christopher Potter" userId="24ad2ef8db5e8a45" providerId="LiveId" clId="{10AB9FE2-9012-46EF-B18A-C87D5526F6EE}" dt="2026-05-26T12:26:35.585" v="681" actId="164"/>
          <ac:grpSpMkLst>
            <pc:docMk/>
            <pc:sldMk cId="725764217" sldId="273"/>
            <ac:grpSpMk id="15" creationId="{FEF48705-E2DC-1821-9D37-EFCBBAC5331D}"/>
          </ac:grpSpMkLst>
        </pc:grpChg>
        <pc:grpChg chg="add mod">
          <ac:chgData name="Christopher Potter" userId="24ad2ef8db5e8a45" providerId="LiveId" clId="{10AB9FE2-9012-46EF-B18A-C87D5526F6EE}" dt="2026-05-26T12:26:35.585" v="681" actId="164"/>
          <ac:grpSpMkLst>
            <pc:docMk/>
            <pc:sldMk cId="725764217" sldId="273"/>
            <ac:grpSpMk id="17" creationId="{B71483DB-D745-11AF-460F-04D53E72F19D}"/>
          </ac:grpSpMkLst>
        </pc:grpChg>
        <pc:cxnChg chg="add mod ord">
          <ac:chgData name="Christopher Potter" userId="24ad2ef8db5e8a45" providerId="LiveId" clId="{10AB9FE2-9012-46EF-B18A-C87D5526F6EE}" dt="2026-05-26T12:25:51.915" v="673" actId="208"/>
          <ac:cxnSpMkLst>
            <pc:docMk/>
            <pc:sldMk cId="725764217" sldId="273"/>
            <ac:cxnSpMk id="10" creationId="{7F2CE1B3-9238-FADD-EA1A-7B851A3032FD}"/>
          </ac:cxnSpMkLst>
        </pc:cxnChg>
      </pc:sldChg>
      <pc:sldChg chg="modSp add">
        <pc:chgData name="Christopher Potter" userId="24ad2ef8db5e8a45" providerId="LiveId" clId="{10AB9FE2-9012-46EF-B18A-C87D5526F6EE}" dt="2026-05-26T12:02:12.654" v="296" actId="20577"/>
        <pc:sldMkLst>
          <pc:docMk/>
          <pc:sldMk cId="1873469035" sldId="274"/>
        </pc:sldMkLst>
        <pc:spChg chg="mod">
          <ac:chgData name="Christopher Potter" userId="24ad2ef8db5e8a45" providerId="LiveId" clId="{10AB9FE2-9012-46EF-B18A-C87D5526F6EE}" dt="2026-05-26T12:02:12.654" v="296" actId="20577"/>
          <ac:spMkLst>
            <pc:docMk/>
            <pc:sldMk cId="1873469035" sldId="274"/>
            <ac:spMk id="3" creationId="{42158FC3-1BE1-5512-8436-6E0564E49858}"/>
          </ac:spMkLst>
        </pc:spChg>
        <pc:spChg chg="mod">
          <ac:chgData name="Christopher Potter" userId="24ad2ef8db5e8a45" providerId="LiveId" clId="{10AB9FE2-9012-46EF-B18A-C87D5526F6EE}" dt="2026-05-26T12:01:52.377" v="282" actId="20577"/>
          <ac:spMkLst>
            <pc:docMk/>
            <pc:sldMk cId="1873469035" sldId="274"/>
            <ac:spMk id="4" creationId="{52882321-2981-7B79-184C-4A53342B14F7}"/>
          </ac:spMkLst>
        </pc:spChg>
        <pc:spChg chg="mod">
          <ac:chgData name="Christopher Potter" userId="24ad2ef8db5e8a45" providerId="LiveId" clId="{10AB9FE2-9012-46EF-B18A-C87D5526F6EE}" dt="2026-05-26T12:01:52.377" v="282" actId="20577"/>
          <ac:spMkLst>
            <pc:docMk/>
            <pc:sldMk cId="1873469035" sldId="274"/>
            <ac:spMk id="5" creationId="{F041C109-24F3-171B-1A1E-98375A574DF8}"/>
          </ac:spMkLst>
        </pc:spChg>
        <pc:spChg chg="mod">
          <ac:chgData name="Christopher Potter" userId="24ad2ef8db5e8a45" providerId="LiveId" clId="{10AB9FE2-9012-46EF-B18A-C87D5526F6EE}" dt="2026-05-26T12:01:52.377" v="282" actId="20577"/>
          <ac:spMkLst>
            <pc:docMk/>
            <pc:sldMk cId="1873469035" sldId="274"/>
            <ac:spMk id="6" creationId="{DB96B480-D02A-6614-F238-9A34B1455D49}"/>
          </ac:spMkLst>
        </pc:spChg>
        <pc:spChg chg="mod">
          <ac:chgData name="Christopher Potter" userId="24ad2ef8db5e8a45" providerId="LiveId" clId="{10AB9FE2-9012-46EF-B18A-C87D5526F6EE}" dt="2026-05-26T12:01:52.377" v="282" actId="20577"/>
          <ac:spMkLst>
            <pc:docMk/>
            <pc:sldMk cId="1873469035" sldId="274"/>
            <ac:spMk id="7" creationId="{17D63A9D-1DD4-B627-18E9-46DCCED0E2F6}"/>
          </ac:spMkLst>
        </pc:spChg>
        <pc:grpChg chg="mod">
          <ac:chgData name="Christopher Potter" userId="24ad2ef8db5e8a45" providerId="LiveId" clId="{10AB9FE2-9012-46EF-B18A-C87D5526F6EE}" dt="2026-05-26T12:01:52.377" v="282" actId="20577"/>
          <ac:grpSpMkLst>
            <pc:docMk/>
            <pc:sldMk cId="1873469035" sldId="274"/>
            <ac:grpSpMk id="8" creationId="{ED0E22DD-4BAA-E970-ADFD-CCF7774F66AC}"/>
          </ac:grpSpMkLst>
        </pc:grpChg>
      </pc:sldChg>
      <pc:sldChg chg="addSp delSp modSp add mod">
        <pc:chgData name="Christopher Potter" userId="24ad2ef8db5e8a45" providerId="LiveId" clId="{10AB9FE2-9012-46EF-B18A-C87D5526F6EE}" dt="2026-05-26T12:28:49.194" v="772" actId="1076"/>
        <pc:sldMkLst>
          <pc:docMk/>
          <pc:sldMk cId="4214382811" sldId="275"/>
        </pc:sldMkLst>
        <pc:spChg chg="mod">
          <ac:chgData name="Christopher Potter" userId="24ad2ef8db5e8a45" providerId="LiveId" clId="{10AB9FE2-9012-46EF-B18A-C87D5526F6EE}" dt="2026-05-26T12:28:36.860" v="771" actId="255"/>
          <ac:spMkLst>
            <pc:docMk/>
            <pc:sldMk cId="4214382811" sldId="275"/>
            <ac:spMk id="2" creationId="{3E37E640-F5F9-6ED9-4362-973971B8635B}"/>
          </ac:spMkLst>
        </pc:spChg>
        <pc:spChg chg="mod">
          <ac:chgData name="Christopher Potter" userId="24ad2ef8db5e8a45" providerId="LiveId" clId="{10AB9FE2-9012-46EF-B18A-C87D5526F6EE}" dt="2026-05-26T12:02:08.115" v="292" actId="20577"/>
          <ac:spMkLst>
            <pc:docMk/>
            <pc:sldMk cId="4214382811" sldId="275"/>
            <ac:spMk id="3" creationId="{C6BAB9EE-996D-91AB-40D8-A1FFB3D860BF}"/>
          </ac:spMkLst>
        </pc:spChg>
        <pc:spChg chg="mod">
          <ac:chgData name="Christopher Potter" userId="24ad2ef8db5e8a45" providerId="LiveId" clId="{10AB9FE2-9012-46EF-B18A-C87D5526F6EE}" dt="2026-05-26T12:26:51.229" v="682" actId="14100"/>
          <ac:spMkLst>
            <pc:docMk/>
            <pc:sldMk cId="4214382811" sldId="275"/>
            <ac:spMk id="4" creationId="{C5973C6B-D205-336E-2F9A-866529080C8C}"/>
          </ac:spMkLst>
        </pc:spChg>
        <pc:spChg chg="del mod">
          <ac:chgData name="Christopher Potter" userId="24ad2ef8db5e8a45" providerId="LiveId" clId="{10AB9FE2-9012-46EF-B18A-C87D5526F6EE}" dt="2026-05-26T12:26:55.736" v="683" actId="478"/>
          <ac:spMkLst>
            <pc:docMk/>
            <pc:sldMk cId="4214382811" sldId="275"/>
            <ac:spMk id="5" creationId="{AC931F54-0CFF-713B-DF3B-B0038ED01875}"/>
          </ac:spMkLst>
        </pc:spChg>
        <pc:spChg chg="mod">
          <ac:chgData name="Christopher Potter" userId="24ad2ef8db5e8a45" providerId="LiveId" clId="{10AB9FE2-9012-46EF-B18A-C87D5526F6EE}" dt="2026-05-26T12:28:49.194" v="772" actId="1076"/>
          <ac:spMkLst>
            <pc:docMk/>
            <pc:sldMk cId="4214382811" sldId="275"/>
            <ac:spMk id="6" creationId="{4A9F56BE-53D8-551D-4676-0B6E509F599B}"/>
          </ac:spMkLst>
        </pc:spChg>
        <pc:spChg chg="mod">
          <ac:chgData name="Christopher Potter" userId="24ad2ef8db5e8a45" providerId="LiveId" clId="{10AB9FE2-9012-46EF-B18A-C87D5526F6EE}" dt="2026-05-26T12:27:04.074" v="703" actId="1038"/>
          <ac:spMkLst>
            <pc:docMk/>
            <pc:sldMk cId="4214382811" sldId="275"/>
            <ac:spMk id="7" creationId="{A902105C-35B0-052D-8FDD-BA170D296654}"/>
          </ac:spMkLst>
        </pc:spChg>
        <pc:spChg chg="add mod">
          <ac:chgData name="Christopher Potter" userId="24ad2ef8db5e8a45" providerId="LiveId" clId="{10AB9FE2-9012-46EF-B18A-C87D5526F6EE}" dt="2026-05-26T12:27:17.991" v="706" actId="1076"/>
          <ac:spMkLst>
            <pc:docMk/>
            <pc:sldMk cId="4214382811" sldId="275"/>
            <ac:spMk id="9" creationId="{0338F105-ACEB-AFDA-4925-869270F8AA90}"/>
          </ac:spMkLst>
        </pc:spChg>
        <pc:spChg chg="add mod">
          <ac:chgData name="Christopher Potter" userId="24ad2ef8db5e8a45" providerId="LiveId" clId="{10AB9FE2-9012-46EF-B18A-C87D5526F6EE}" dt="2026-05-26T12:27:23.824" v="709" actId="20577"/>
          <ac:spMkLst>
            <pc:docMk/>
            <pc:sldMk cId="4214382811" sldId="275"/>
            <ac:spMk id="10" creationId="{4F434877-5A02-5DAF-FA21-3F692ECF749A}"/>
          </ac:spMkLst>
        </pc:spChg>
        <pc:spChg chg="add mod">
          <ac:chgData name="Christopher Potter" userId="24ad2ef8db5e8a45" providerId="LiveId" clId="{10AB9FE2-9012-46EF-B18A-C87D5526F6EE}" dt="2026-05-26T12:27:32.129" v="713" actId="6549"/>
          <ac:spMkLst>
            <pc:docMk/>
            <pc:sldMk cId="4214382811" sldId="275"/>
            <ac:spMk id="11" creationId="{2C8BF2E6-D088-199F-CE46-88A62A0271B0}"/>
          </ac:spMkLst>
        </pc:spChg>
        <pc:grpChg chg="mod">
          <ac:chgData name="Christopher Potter" userId="24ad2ef8db5e8a45" providerId="LiveId" clId="{10AB9FE2-9012-46EF-B18A-C87D5526F6EE}" dt="2026-05-26T12:02:04.385" v="288" actId="20577"/>
          <ac:grpSpMkLst>
            <pc:docMk/>
            <pc:sldMk cId="4214382811" sldId="275"/>
            <ac:grpSpMk id="8" creationId="{A4B66C17-DD26-3A0A-E988-81769ADB62BC}"/>
          </ac:grpSpMkLst>
        </pc:grpChg>
      </pc:sldChg>
      <pc:sldChg chg="modSp add mod">
        <pc:chgData name="Christopher Potter" userId="24ad2ef8db5e8a45" providerId="LiveId" clId="{10AB9FE2-9012-46EF-B18A-C87D5526F6EE}" dt="2026-05-26T12:30:28.954" v="902" actId="403"/>
        <pc:sldMkLst>
          <pc:docMk/>
          <pc:sldMk cId="756602846" sldId="276"/>
        </pc:sldMkLst>
        <pc:spChg chg="mod">
          <ac:chgData name="Christopher Potter" userId="24ad2ef8db5e8a45" providerId="LiveId" clId="{10AB9FE2-9012-46EF-B18A-C87D5526F6EE}" dt="2026-05-26T12:30:28.954" v="902" actId="403"/>
          <ac:spMkLst>
            <pc:docMk/>
            <pc:sldMk cId="756602846" sldId="276"/>
            <ac:spMk id="2" creationId="{3F7D2687-F3DE-C92D-4766-0F40702AEB01}"/>
          </ac:spMkLst>
        </pc:spChg>
        <pc:spChg chg="mod">
          <ac:chgData name="Christopher Potter" userId="24ad2ef8db5e8a45" providerId="LiveId" clId="{10AB9FE2-9012-46EF-B18A-C87D5526F6EE}" dt="2026-05-26T12:30:09.275" v="866" actId="14100"/>
          <ac:spMkLst>
            <pc:docMk/>
            <pc:sldMk cId="756602846" sldId="276"/>
            <ac:spMk id="3" creationId="{9F8506E9-8AEB-413F-4904-B80031B34FA5}"/>
          </ac:spMkLst>
        </pc:spChg>
        <pc:spChg chg="mod">
          <ac:chgData name="Christopher Potter" userId="24ad2ef8db5e8a45" providerId="LiveId" clId="{10AB9FE2-9012-46EF-B18A-C87D5526F6EE}" dt="2026-05-26T12:29:21.364" v="776" actId="555"/>
          <ac:spMkLst>
            <pc:docMk/>
            <pc:sldMk cId="756602846" sldId="276"/>
            <ac:spMk id="4" creationId="{646E452E-16B9-C63D-020C-E467CD44390D}"/>
          </ac:spMkLst>
        </pc:spChg>
        <pc:spChg chg="mod">
          <ac:chgData name="Christopher Potter" userId="24ad2ef8db5e8a45" providerId="LiveId" clId="{10AB9FE2-9012-46EF-B18A-C87D5526F6EE}" dt="2026-05-26T12:29:21.364" v="776" actId="555"/>
          <ac:spMkLst>
            <pc:docMk/>
            <pc:sldMk cId="756602846" sldId="276"/>
            <ac:spMk id="5" creationId="{43228A82-5314-2231-8F2D-0015603FA0F0}"/>
          </ac:spMkLst>
        </pc:spChg>
        <pc:spChg chg="mod">
          <ac:chgData name="Christopher Potter" userId="24ad2ef8db5e8a45" providerId="LiveId" clId="{10AB9FE2-9012-46EF-B18A-C87D5526F6EE}" dt="2026-05-26T12:29:33.231" v="779" actId="1076"/>
          <ac:spMkLst>
            <pc:docMk/>
            <pc:sldMk cId="756602846" sldId="276"/>
            <ac:spMk id="6" creationId="{9B58EF01-23A3-8AA7-CCC5-023561AF1F43}"/>
          </ac:spMkLst>
        </pc:spChg>
        <pc:spChg chg="mod">
          <ac:chgData name="Christopher Potter" userId="24ad2ef8db5e8a45" providerId="LiveId" clId="{10AB9FE2-9012-46EF-B18A-C87D5526F6EE}" dt="2026-05-26T12:29:28.549" v="778" actId="1076"/>
          <ac:spMkLst>
            <pc:docMk/>
            <pc:sldMk cId="756602846" sldId="276"/>
            <ac:spMk id="7" creationId="{97AA9690-9CCA-4BC5-4528-6C5D91DFD1A7}"/>
          </ac:spMkLst>
        </pc:spChg>
        <pc:grpChg chg="mod">
          <ac:chgData name="Christopher Potter" userId="24ad2ef8db5e8a45" providerId="LiveId" clId="{10AB9FE2-9012-46EF-B18A-C87D5526F6EE}" dt="2026-05-26T12:29:25.837" v="777" actId="1076"/>
          <ac:grpSpMkLst>
            <pc:docMk/>
            <pc:sldMk cId="756602846" sldId="276"/>
            <ac:grpSpMk id="8" creationId="{59ACEB2C-4DEF-10ED-29A5-B710CA043E40}"/>
          </ac:grpSpMkLst>
        </pc:grpChg>
      </pc:sldChg>
      <pc:sldChg chg="modSp add">
        <pc:chgData name="Christopher Potter" userId="24ad2ef8db5e8a45" providerId="LiveId" clId="{10AB9FE2-9012-46EF-B18A-C87D5526F6EE}" dt="2026-05-26T12:03:46.387" v="353" actId="6549"/>
        <pc:sldMkLst>
          <pc:docMk/>
          <pc:sldMk cId="3048020800" sldId="277"/>
        </pc:sldMkLst>
        <pc:spChg chg="mod">
          <ac:chgData name="Christopher Potter" userId="24ad2ef8db5e8a45" providerId="LiveId" clId="{10AB9FE2-9012-46EF-B18A-C87D5526F6EE}" dt="2026-05-26T12:02:46.677" v="315" actId="20577"/>
          <ac:spMkLst>
            <pc:docMk/>
            <pc:sldMk cId="3048020800" sldId="277"/>
            <ac:spMk id="3" creationId="{91B7D25E-0AFB-1FDB-29BC-0BA35E245400}"/>
          </ac:spMkLst>
        </pc:spChg>
        <pc:spChg chg="mod">
          <ac:chgData name="Christopher Potter" userId="24ad2ef8db5e8a45" providerId="LiveId" clId="{10AB9FE2-9012-46EF-B18A-C87D5526F6EE}" dt="2026-05-26T12:03:46.387" v="353" actId="6549"/>
          <ac:spMkLst>
            <pc:docMk/>
            <pc:sldMk cId="3048020800" sldId="277"/>
            <ac:spMk id="4" creationId="{0B7D1949-0B70-7319-B5CC-03C655A4FCC6}"/>
          </ac:spMkLst>
        </pc:spChg>
        <pc:spChg chg="mod">
          <ac:chgData name="Christopher Potter" userId="24ad2ef8db5e8a45" providerId="LiveId" clId="{10AB9FE2-9012-46EF-B18A-C87D5526F6EE}" dt="2026-05-26T12:03:46.387" v="353" actId="6549"/>
          <ac:spMkLst>
            <pc:docMk/>
            <pc:sldMk cId="3048020800" sldId="277"/>
            <ac:spMk id="5" creationId="{588441BF-4A32-DBBB-B380-868B80B98650}"/>
          </ac:spMkLst>
        </pc:spChg>
        <pc:spChg chg="mod">
          <ac:chgData name="Christopher Potter" userId="24ad2ef8db5e8a45" providerId="LiveId" clId="{10AB9FE2-9012-46EF-B18A-C87D5526F6EE}" dt="2026-05-26T12:03:46.387" v="353" actId="6549"/>
          <ac:spMkLst>
            <pc:docMk/>
            <pc:sldMk cId="3048020800" sldId="277"/>
            <ac:spMk id="6" creationId="{828215C1-40A6-F28A-1920-0E16FC16979A}"/>
          </ac:spMkLst>
        </pc:spChg>
        <pc:spChg chg="mod">
          <ac:chgData name="Christopher Potter" userId="24ad2ef8db5e8a45" providerId="LiveId" clId="{10AB9FE2-9012-46EF-B18A-C87D5526F6EE}" dt="2026-05-26T12:03:46.387" v="353" actId="6549"/>
          <ac:spMkLst>
            <pc:docMk/>
            <pc:sldMk cId="3048020800" sldId="277"/>
            <ac:spMk id="7" creationId="{E98DE5A4-5DBB-ADEB-810E-D84418F21F6E}"/>
          </ac:spMkLst>
        </pc:spChg>
        <pc:grpChg chg="mod">
          <ac:chgData name="Christopher Potter" userId="24ad2ef8db5e8a45" providerId="LiveId" clId="{10AB9FE2-9012-46EF-B18A-C87D5526F6EE}" dt="2026-05-26T12:03:46.387" v="353" actId="6549"/>
          <ac:grpSpMkLst>
            <pc:docMk/>
            <pc:sldMk cId="3048020800" sldId="277"/>
            <ac:grpSpMk id="8" creationId="{20CFC649-549C-CA5B-6C6E-F4A320CF8DA7}"/>
          </ac:grpSpMkLst>
        </pc:grpChg>
      </pc:sldChg>
      <pc:sldChg chg="delSp modSp add mod ord">
        <pc:chgData name="Christopher Potter" userId="24ad2ef8db5e8a45" providerId="LiveId" clId="{10AB9FE2-9012-46EF-B18A-C87D5526F6EE}" dt="2026-05-26T12:31:04.614" v="906"/>
        <pc:sldMkLst>
          <pc:docMk/>
          <pc:sldMk cId="181790820" sldId="278"/>
        </pc:sldMkLst>
        <pc:spChg chg="mod">
          <ac:chgData name="Christopher Potter" userId="24ad2ef8db5e8a45" providerId="LiveId" clId="{10AB9FE2-9012-46EF-B18A-C87D5526F6EE}" dt="2026-05-26T12:04:28.164" v="365" actId="20577"/>
          <ac:spMkLst>
            <pc:docMk/>
            <pc:sldMk cId="181790820" sldId="278"/>
            <ac:spMk id="2" creationId="{39380CDE-4369-0214-7D9C-BA1C72101132}"/>
          </ac:spMkLst>
        </pc:spChg>
        <pc:spChg chg="mod">
          <ac:chgData name="Christopher Potter" userId="24ad2ef8db5e8a45" providerId="LiveId" clId="{10AB9FE2-9012-46EF-B18A-C87D5526F6EE}" dt="2026-05-26T12:03:41.247" v="351" actId="6549"/>
          <ac:spMkLst>
            <pc:docMk/>
            <pc:sldMk cId="181790820" sldId="278"/>
            <ac:spMk id="3" creationId="{0A72660B-F224-95BD-1640-6579DD71636B}"/>
          </ac:spMkLst>
        </pc:spChg>
        <pc:spChg chg="del mod">
          <ac:chgData name="Christopher Potter" userId="24ad2ef8db5e8a45" providerId="LiveId" clId="{10AB9FE2-9012-46EF-B18A-C87D5526F6EE}" dt="2026-05-26T12:03:33.934" v="342" actId="478"/>
          <ac:spMkLst>
            <pc:docMk/>
            <pc:sldMk cId="181790820" sldId="278"/>
            <ac:spMk id="6" creationId="{08701724-4A1A-8111-1B1D-C4FDBD405B47}"/>
          </ac:spMkLst>
        </pc:spChg>
        <pc:spChg chg="del mod">
          <ac:chgData name="Christopher Potter" userId="24ad2ef8db5e8a45" providerId="LiveId" clId="{10AB9FE2-9012-46EF-B18A-C87D5526F6EE}" dt="2026-05-26T12:03:33.934" v="342" actId="478"/>
          <ac:spMkLst>
            <pc:docMk/>
            <pc:sldMk cId="181790820" sldId="278"/>
            <ac:spMk id="7" creationId="{9ED64E28-6B34-2A60-1BCB-1F0B4D6C302A}"/>
          </ac:spMkLst>
        </pc:spChg>
        <pc:grpChg chg="del">
          <ac:chgData name="Christopher Potter" userId="24ad2ef8db5e8a45" providerId="LiveId" clId="{10AB9FE2-9012-46EF-B18A-C87D5526F6EE}" dt="2026-05-26T12:03:35.819" v="343" actId="478"/>
          <ac:grpSpMkLst>
            <pc:docMk/>
            <pc:sldMk cId="181790820" sldId="278"/>
            <ac:grpSpMk id="8" creationId="{213FD0A9-66AC-0C53-9036-C63F77D0743F}"/>
          </ac:grpSpMkLst>
        </pc:grpChg>
      </pc:sldChg>
      <pc:sldChg chg="modSp add mod ord">
        <pc:chgData name="Christopher Potter" userId="24ad2ef8db5e8a45" providerId="LiveId" clId="{10AB9FE2-9012-46EF-B18A-C87D5526F6EE}" dt="2026-05-26T12:31:09.014" v="908"/>
        <pc:sldMkLst>
          <pc:docMk/>
          <pc:sldMk cId="2137862458" sldId="279"/>
        </pc:sldMkLst>
        <pc:spChg chg="mod">
          <ac:chgData name="Christopher Potter" userId="24ad2ef8db5e8a45" providerId="LiveId" clId="{10AB9FE2-9012-46EF-B18A-C87D5526F6EE}" dt="2026-05-26T12:04:06.037" v="355" actId="113"/>
          <ac:spMkLst>
            <pc:docMk/>
            <pc:sldMk cId="2137862458" sldId="279"/>
            <ac:spMk id="2" creationId="{31428385-6FFC-1B93-A98C-819B04E7004A}"/>
          </ac:spMkLst>
        </pc:spChg>
      </pc:sldChg>
      <pc:sldChg chg="modSp add mod ord">
        <pc:chgData name="Christopher Potter" userId="24ad2ef8db5e8a45" providerId="LiveId" clId="{10AB9FE2-9012-46EF-B18A-C87D5526F6EE}" dt="2026-05-26T12:31:01.756" v="904"/>
        <pc:sldMkLst>
          <pc:docMk/>
          <pc:sldMk cId="231585976" sldId="280"/>
        </pc:sldMkLst>
        <pc:spChg chg="mod">
          <ac:chgData name="Christopher Potter" userId="24ad2ef8db5e8a45" providerId="LiveId" clId="{10AB9FE2-9012-46EF-B18A-C87D5526F6EE}" dt="2026-05-26T12:05:17.258" v="375" actId="20577"/>
          <ac:spMkLst>
            <pc:docMk/>
            <pc:sldMk cId="231585976" sldId="280"/>
            <ac:spMk id="2" creationId="{6ED304C0-7548-E7B7-A82A-570D2F3CEC1F}"/>
          </ac:spMkLst>
        </pc:spChg>
        <pc:spChg chg="mod">
          <ac:chgData name="Christopher Potter" userId="24ad2ef8db5e8a45" providerId="LiveId" clId="{10AB9FE2-9012-46EF-B18A-C87D5526F6EE}" dt="2026-05-26T12:05:25.305" v="379" actId="20577"/>
          <ac:spMkLst>
            <pc:docMk/>
            <pc:sldMk cId="231585976" sldId="280"/>
            <ac:spMk id="3" creationId="{524F7ECC-662F-1272-3C78-10CEE849C54B}"/>
          </ac:spMkLst>
        </pc:spChg>
      </pc:sldChg>
      <pc:sldChg chg="modSp add mod">
        <pc:chgData name="Christopher Potter" userId="24ad2ef8db5e8a45" providerId="LiveId" clId="{10AB9FE2-9012-46EF-B18A-C87D5526F6EE}" dt="2026-05-26T12:05:54.038" v="430" actId="20577"/>
        <pc:sldMkLst>
          <pc:docMk/>
          <pc:sldMk cId="2178897101" sldId="281"/>
        </pc:sldMkLst>
        <pc:spChg chg="mod">
          <ac:chgData name="Christopher Potter" userId="24ad2ef8db5e8a45" providerId="LiveId" clId="{10AB9FE2-9012-46EF-B18A-C87D5526F6EE}" dt="2026-05-26T12:05:51.208" v="426" actId="20577"/>
          <ac:spMkLst>
            <pc:docMk/>
            <pc:sldMk cId="2178897101" sldId="281"/>
            <ac:spMk id="2" creationId="{84EF676A-0045-7DD9-FE25-38635F785E68}"/>
          </ac:spMkLst>
        </pc:spChg>
        <pc:spChg chg="mod">
          <ac:chgData name="Christopher Potter" userId="24ad2ef8db5e8a45" providerId="LiveId" clId="{10AB9FE2-9012-46EF-B18A-C87D5526F6EE}" dt="2026-05-26T12:05:54.038" v="430" actId="20577"/>
          <ac:spMkLst>
            <pc:docMk/>
            <pc:sldMk cId="2178897101" sldId="281"/>
            <ac:spMk id="3" creationId="{475B8B4C-F210-EE94-F201-74D5D2FAB417}"/>
          </ac:spMkLst>
        </pc:spChg>
      </pc:sldChg>
      <pc:sldChg chg="addSp delSp modSp add mod ord">
        <pc:chgData name="Christopher Potter" userId="24ad2ef8db5e8a45" providerId="LiveId" clId="{10AB9FE2-9012-46EF-B18A-C87D5526F6EE}" dt="2026-05-26T12:08:30.037" v="477" actId="1076"/>
        <pc:sldMkLst>
          <pc:docMk/>
          <pc:sldMk cId="1114710861" sldId="282"/>
        </pc:sldMkLst>
        <pc:spChg chg="mod">
          <ac:chgData name="Christopher Potter" userId="24ad2ef8db5e8a45" providerId="LiveId" clId="{10AB9FE2-9012-46EF-B18A-C87D5526F6EE}" dt="2026-05-26T12:08:19.965" v="474"/>
          <ac:spMkLst>
            <pc:docMk/>
            <pc:sldMk cId="1114710861" sldId="282"/>
            <ac:spMk id="2" creationId="{7749966A-6F7B-A7D7-927C-64CCAFCC68FD}"/>
          </ac:spMkLst>
        </pc:spChg>
        <pc:spChg chg="mod">
          <ac:chgData name="Christopher Potter" userId="24ad2ef8db5e8a45" providerId="LiveId" clId="{10AB9FE2-9012-46EF-B18A-C87D5526F6EE}" dt="2026-05-26T12:07:47.652" v="463" actId="20577"/>
          <ac:spMkLst>
            <pc:docMk/>
            <pc:sldMk cId="1114710861" sldId="282"/>
            <ac:spMk id="3" creationId="{1691B2DC-1C67-A76D-2D04-B2BE4345E392}"/>
          </ac:spMkLst>
        </pc:spChg>
        <pc:spChg chg="mod">
          <ac:chgData name="Christopher Potter" userId="24ad2ef8db5e8a45" providerId="LiveId" clId="{10AB9FE2-9012-46EF-B18A-C87D5526F6EE}" dt="2026-05-26T12:06:27.075" v="437" actId="555"/>
          <ac:spMkLst>
            <pc:docMk/>
            <pc:sldMk cId="1114710861" sldId="282"/>
            <ac:spMk id="4" creationId="{C71C0363-5B68-6120-2B1F-CE12FCB1A519}"/>
          </ac:spMkLst>
        </pc:spChg>
        <pc:spChg chg="mod ord">
          <ac:chgData name="Christopher Potter" userId="24ad2ef8db5e8a45" providerId="LiveId" clId="{10AB9FE2-9012-46EF-B18A-C87D5526F6EE}" dt="2026-05-26T12:06:32.625" v="438" actId="167"/>
          <ac:spMkLst>
            <pc:docMk/>
            <pc:sldMk cId="1114710861" sldId="282"/>
            <ac:spMk id="5" creationId="{DD37D7C2-71A3-15FB-DA2B-2AA13BD9B753}"/>
          </ac:spMkLst>
        </pc:spChg>
        <pc:spChg chg="del">
          <ac:chgData name="Christopher Potter" userId="24ad2ef8db5e8a45" providerId="LiveId" clId="{10AB9FE2-9012-46EF-B18A-C87D5526F6EE}" dt="2026-05-26T12:06:06.631" v="434" actId="478"/>
          <ac:spMkLst>
            <pc:docMk/>
            <pc:sldMk cId="1114710861" sldId="282"/>
            <ac:spMk id="7" creationId="{3044D6EE-14A2-727B-19B4-D6E39AAC6688}"/>
          </ac:spMkLst>
        </pc:spChg>
        <pc:spChg chg="add mod">
          <ac:chgData name="Christopher Potter" userId="24ad2ef8db5e8a45" providerId="LiveId" clId="{10AB9FE2-9012-46EF-B18A-C87D5526F6EE}" dt="2026-05-26T12:08:30.037" v="477" actId="1076"/>
          <ac:spMkLst>
            <pc:docMk/>
            <pc:sldMk cId="1114710861" sldId="282"/>
            <ac:spMk id="15" creationId="{C6B6FFDC-8862-B552-B3BA-D8BB2573FAD3}"/>
          </ac:spMkLst>
        </pc:spChg>
        <pc:cxnChg chg="add mod">
          <ac:chgData name="Christopher Potter" userId="24ad2ef8db5e8a45" providerId="LiveId" clId="{10AB9FE2-9012-46EF-B18A-C87D5526F6EE}" dt="2026-05-26T12:07:30.993" v="456" actId="1076"/>
          <ac:cxnSpMkLst>
            <pc:docMk/>
            <pc:sldMk cId="1114710861" sldId="282"/>
            <ac:cxnSpMk id="10" creationId="{3E38477C-CB51-AFB2-62A2-5CF4903ED856}"/>
          </ac:cxnSpMkLst>
        </pc:cxnChg>
        <pc:cxnChg chg="add mod">
          <ac:chgData name="Christopher Potter" userId="24ad2ef8db5e8a45" providerId="LiveId" clId="{10AB9FE2-9012-46EF-B18A-C87D5526F6EE}" dt="2026-05-26T12:07:22.255" v="451" actId="1076"/>
          <ac:cxnSpMkLst>
            <pc:docMk/>
            <pc:sldMk cId="1114710861" sldId="282"/>
            <ac:cxnSpMk id="11" creationId="{3957120C-0A9D-B204-EE45-52260E9B4D84}"/>
          </ac:cxnSpMkLst>
        </pc:cxn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EBC10F-1B43-465D-B6CD-24CF866728E0}" type="datetimeFigureOut">
              <a:rPr lang="en-GB" smtClean="0"/>
              <a:t>26/05/2026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5FE0754-FD39-49B7-AA14-74A52D78F70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74165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2F280E-2BDC-74F7-7B58-6E713917045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ctr">
            <a:normAutofit/>
          </a:bodyPr>
          <a:lstStyle>
            <a:lvl1pPr algn="ctr">
              <a:defRPr sz="6000"/>
            </a:lvl1pPr>
          </a:lstStyle>
          <a:p>
            <a:r>
              <a:rPr lang="en-GB" dirty="0"/>
              <a:t>Title</a:t>
            </a:r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CC140207-8B11-A892-77BE-9F534504D5F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anchor="ctr"/>
          <a:lstStyle>
            <a:lvl1pPr algn="ctr">
              <a:buNone/>
              <a:defRPr/>
            </a:lvl1pPr>
          </a:lstStyle>
          <a:p>
            <a:r>
              <a:rPr lang="en-GB" dirty="0"/>
              <a:t>14 May 2026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24170D2-D74E-D83B-CBFB-93E474368CB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27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10131731" y="5687220"/>
            <a:ext cx="2060269" cy="972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E3263C4-548B-467E-8646-9B49B60555EC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897953667"/>
      </p:ext>
    </p:extLst>
  </p:cSld>
  <p:clrMapOvr>
    <a:masterClrMapping/>
  </p:clrMapOvr>
  <p:hf sldNum="0"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Whiteboard">
    <p:bg>
      <p:bgPr>
        <a:solidFill>
          <a:srgbClr val="B4C7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oogle Shape;67;p15">
            <a:extLst>
              <a:ext uri="{FF2B5EF4-FFF2-40B4-BE49-F238E27FC236}">
                <a16:creationId xmlns:a16="http://schemas.microsoft.com/office/drawing/2014/main" id="{216A9CF2-A779-45A9-8C8E-8C0F9FB4290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 l="7080" t="5525" b="4925"/>
          <a:stretch/>
        </p:blipFill>
        <p:spPr>
          <a:xfrm rot="-602986">
            <a:off x="10658419" y="210644"/>
            <a:ext cx="1248421" cy="702061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Google Shape;52;p13">
            <a:extLst>
              <a:ext uri="{FF2B5EF4-FFF2-40B4-BE49-F238E27FC236}">
                <a16:creationId xmlns:a16="http://schemas.microsoft.com/office/drawing/2014/main" id="{1491A7B0-ED52-4045-8D46-2525A57955E3}"/>
              </a:ext>
            </a:extLst>
          </p:cNvPr>
          <p:cNvSpPr/>
          <p:nvPr userDrawn="1"/>
        </p:nvSpPr>
        <p:spPr>
          <a:xfrm>
            <a:off x="390619" y="301840"/>
            <a:ext cx="9516863" cy="5805997"/>
          </a:xfrm>
          <a:prstGeom prst="rect">
            <a:avLst/>
          </a:prstGeom>
          <a:solidFill>
            <a:schemeClr val="bg1"/>
          </a:solidFill>
          <a:ln w="12700" cap="flat" cmpd="sng">
            <a:solidFill>
              <a:schemeClr val="tx1"/>
            </a:solidFill>
            <a:prstDash val="solid"/>
            <a:round/>
            <a:headEnd type="none" w="sm" len="sm"/>
            <a:tailEnd type="none" w="sm" len="sm"/>
            <a:extLst>
              <a:ext uri="{C807C97D-BFC1-408E-A445-0C87EB9F89A2}">
                <ask:lineSketchStyleProps xmlns:ask="http://schemas.microsoft.com/office/drawing/2018/sketchyshapes" sd="981765707">
                  <a:custGeom>
                    <a:avLst/>
                    <a:gdLst>
                      <a:gd name="connsiteX0" fmla="*/ 0 w 8945400"/>
                      <a:gd name="connsiteY0" fmla="*/ 0 h 5859262"/>
                      <a:gd name="connsiteX1" fmla="*/ 688108 w 8945400"/>
                      <a:gd name="connsiteY1" fmla="*/ 0 h 5859262"/>
                      <a:gd name="connsiteX2" fmla="*/ 1555123 w 8945400"/>
                      <a:gd name="connsiteY2" fmla="*/ 0 h 5859262"/>
                      <a:gd name="connsiteX3" fmla="*/ 2064323 w 8945400"/>
                      <a:gd name="connsiteY3" fmla="*/ 0 h 5859262"/>
                      <a:gd name="connsiteX4" fmla="*/ 2662977 w 8945400"/>
                      <a:gd name="connsiteY4" fmla="*/ 0 h 5859262"/>
                      <a:gd name="connsiteX5" fmla="*/ 3351084 w 8945400"/>
                      <a:gd name="connsiteY5" fmla="*/ 0 h 5859262"/>
                      <a:gd name="connsiteX6" fmla="*/ 4128646 w 8945400"/>
                      <a:gd name="connsiteY6" fmla="*/ 0 h 5859262"/>
                      <a:gd name="connsiteX7" fmla="*/ 4906208 w 8945400"/>
                      <a:gd name="connsiteY7" fmla="*/ 0 h 5859262"/>
                      <a:gd name="connsiteX8" fmla="*/ 5325954 w 8945400"/>
                      <a:gd name="connsiteY8" fmla="*/ 0 h 5859262"/>
                      <a:gd name="connsiteX9" fmla="*/ 5924607 w 8945400"/>
                      <a:gd name="connsiteY9" fmla="*/ 0 h 5859262"/>
                      <a:gd name="connsiteX10" fmla="*/ 6702169 w 8945400"/>
                      <a:gd name="connsiteY10" fmla="*/ 0 h 5859262"/>
                      <a:gd name="connsiteX11" fmla="*/ 7569185 w 8945400"/>
                      <a:gd name="connsiteY11" fmla="*/ 0 h 5859262"/>
                      <a:gd name="connsiteX12" fmla="*/ 8945400 w 8945400"/>
                      <a:gd name="connsiteY12" fmla="*/ 0 h 5859262"/>
                      <a:gd name="connsiteX13" fmla="*/ 8945400 w 8945400"/>
                      <a:gd name="connsiteY13" fmla="*/ 533844 h 5859262"/>
                      <a:gd name="connsiteX14" fmla="*/ 8945400 w 8945400"/>
                      <a:gd name="connsiteY14" fmla="*/ 1009095 h 5859262"/>
                      <a:gd name="connsiteX15" fmla="*/ 8945400 w 8945400"/>
                      <a:gd name="connsiteY15" fmla="*/ 1660124 h 5859262"/>
                      <a:gd name="connsiteX16" fmla="*/ 8945400 w 8945400"/>
                      <a:gd name="connsiteY16" fmla="*/ 2311153 h 5859262"/>
                      <a:gd name="connsiteX17" fmla="*/ 8945400 w 8945400"/>
                      <a:gd name="connsiteY17" fmla="*/ 3020775 h 5859262"/>
                      <a:gd name="connsiteX18" fmla="*/ 8945400 w 8945400"/>
                      <a:gd name="connsiteY18" fmla="*/ 3496026 h 5859262"/>
                      <a:gd name="connsiteX19" fmla="*/ 8945400 w 8945400"/>
                      <a:gd name="connsiteY19" fmla="*/ 4205648 h 5859262"/>
                      <a:gd name="connsiteX20" fmla="*/ 8945400 w 8945400"/>
                      <a:gd name="connsiteY20" fmla="*/ 4798085 h 5859262"/>
                      <a:gd name="connsiteX21" fmla="*/ 8945400 w 8945400"/>
                      <a:gd name="connsiteY21" fmla="*/ 5273336 h 5859262"/>
                      <a:gd name="connsiteX22" fmla="*/ 8945400 w 8945400"/>
                      <a:gd name="connsiteY22" fmla="*/ 5859262 h 5859262"/>
                      <a:gd name="connsiteX23" fmla="*/ 8525654 w 8945400"/>
                      <a:gd name="connsiteY23" fmla="*/ 5859262 h 5859262"/>
                      <a:gd name="connsiteX24" fmla="*/ 8105909 w 8945400"/>
                      <a:gd name="connsiteY24" fmla="*/ 5859262 h 5859262"/>
                      <a:gd name="connsiteX25" fmla="*/ 7686163 w 8945400"/>
                      <a:gd name="connsiteY25" fmla="*/ 5859262 h 5859262"/>
                      <a:gd name="connsiteX26" fmla="*/ 6819147 w 8945400"/>
                      <a:gd name="connsiteY26" fmla="*/ 5859262 h 5859262"/>
                      <a:gd name="connsiteX27" fmla="*/ 6309948 w 8945400"/>
                      <a:gd name="connsiteY27" fmla="*/ 5859262 h 5859262"/>
                      <a:gd name="connsiteX28" fmla="*/ 5800748 w 8945400"/>
                      <a:gd name="connsiteY28" fmla="*/ 5859262 h 5859262"/>
                      <a:gd name="connsiteX29" fmla="*/ 5112640 w 8945400"/>
                      <a:gd name="connsiteY29" fmla="*/ 5859262 h 5859262"/>
                      <a:gd name="connsiteX30" fmla="*/ 4603440 w 8945400"/>
                      <a:gd name="connsiteY30" fmla="*/ 5859262 h 5859262"/>
                      <a:gd name="connsiteX31" fmla="*/ 4094241 w 8945400"/>
                      <a:gd name="connsiteY31" fmla="*/ 5859262 h 5859262"/>
                      <a:gd name="connsiteX32" fmla="*/ 3227225 w 8945400"/>
                      <a:gd name="connsiteY32" fmla="*/ 5859262 h 5859262"/>
                      <a:gd name="connsiteX33" fmla="*/ 2539117 w 8945400"/>
                      <a:gd name="connsiteY33" fmla="*/ 5859262 h 5859262"/>
                      <a:gd name="connsiteX34" fmla="*/ 2119372 w 8945400"/>
                      <a:gd name="connsiteY34" fmla="*/ 5859262 h 5859262"/>
                      <a:gd name="connsiteX35" fmla="*/ 1610172 w 8945400"/>
                      <a:gd name="connsiteY35" fmla="*/ 5859262 h 5859262"/>
                      <a:gd name="connsiteX36" fmla="*/ 832610 w 8945400"/>
                      <a:gd name="connsiteY36" fmla="*/ 5859262 h 5859262"/>
                      <a:gd name="connsiteX37" fmla="*/ 0 w 8945400"/>
                      <a:gd name="connsiteY37" fmla="*/ 5859262 h 5859262"/>
                      <a:gd name="connsiteX38" fmla="*/ 0 w 8945400"/>
                      <a:gd name="connsiteY38" fmla="*/ 5149640 h 5859262"/>
                      <a:gd name="connsiteX39" fmla="*/ 0 w 8945400"/>
                      <a:gd name="connsiteY39" fmla="*/ 4498611 h 5859262"/>
                      <a:gd name="connsiteX40" fmla="*/ 0 w 8945400"/>
                      <a:gd name="connsiteY40" fmla="*/ 3730397 h 5859262"/>
                      <a:gd name="connsiteX41" fmla="*/ 0 w 8945400"/>
                      <a:gd name="connsiteY41" fmla="*/ 3020775 h 5859262"/>
                      <a:gd name="connsiteX42" fmla="*/ 0 w 8945400"/>
                      <a:gd name="connsiteY42" fmla="*/ 2369746 h 5859262"/>
                      <a:gd name="connsiteX43" fmla="*/ 0 w 8945400"/>
                      <a:gd name="connsiteY43" fmla="*/ 1718717 h 5859262"/>
                      <a:gd name="connsiteX44" fmla="*/ 0 w 8945400"/>
                      <a:gd name="connsiteY44" fmla="*/ 1067688 h 5859262"/>
                      <a:gd name="connsiteX45" fmla="*/ 0 w 8945400"/>
                      <a:gd name="connsiteY45" fmla="*/ 0 h 5859262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  <a:cxn ang="0">
                        <a:pos x="connsiteX11" y="connsiteY11"/>
                      </a:cxn>
                      <a:cxn ang="0">
                        <a:pos x="connsiteX12" y="connsiteY12"/>
                      </a:cxn>
                      <a:cxn ang="0">
                        <a:pos x="connsiteX13" y="connsiteY13"/>
                      </a:cxn>
                      <a:cxn ang="0">
                        <a:pos x="connsiteX14" y="connsiteY14"/>
                      </a:cxn>
                      <a:cxn ang="0">
                        <a:pos x="connsiteX15" y="connsiteY15"/>
                      </a:cxn>
                      <a:cxn ang="0">
                        <a:pos x="connsiteX16" y="connsiteY16"/>
                      </a:cxn>
                      <a:cxn ang="0">
                        <a:pos x="connsiteX17" y="connsiteY17"/>
                      </a:cxn>
                      <a:cxn ang="0">
                        <a:pos x="connsiteX18" y="connsiteY18"/>
                      </a:cxn>
                      <a:cxn ang="0">
                        <a:pos x="connsiteX19" y="connsiteY19"/>
                      </a:cxn>
                      <a:cxn ang="0">
                        <a:pos x="connsiteX20" y="connsiteY20"/>
                      </a:cxn>
                      <a:cxn ang="0">
                        <a:pos x="connsiteX21" y="connsiteY21"/>
                      </a:cxn>
                      <a:cxn ang="0">
                        <a:pos x="connsiteX22" y="connsiteY22"/>
                      </a:cxn>
                      <a:cxn ang="0">
                        <a:pos x="connsiteX23" y="connsiteY23"/>
                      </a:cxn>
                      <a:cxn ang="0">
                        <a:pos x="connsiteX24" y="connsiteY24"/>
                      </a:cxn>
                      <a:cxn ang="0">
                        <a:pos x="connsiteX25" y="connsiteY25"/>
                      </a:cxn>
                      <a:cxn ang="0">
                        <a:pos x="connsiteX26" y="connsiteY26"/>
                      </a:cxn>
                      <a:cxn ang="0">
                        <a:pos x="connsiteX27" y="connsiteY27"/>
                      </a:cxn>
                      <a:cxn ang="0">
                        <a:pos x="connsiteX28" y="connsiteY28"/>
                      </a:cxn>
                      <a:cxn ang="0">
                        <a:pos x="connsiteX29" y="connsiteY29"/>
                      </a:cxn>
                      <a:cxn ang="0">
                        <a:pos x="connsiteX30" y="connsiteY30"/>
                      </a:cxn>
                      <a:cxn ang="0">
                        <a:pos x="connsiteX31" y="connsiteY31"/>
                      </a:cxn>
                      <a:cxn ang="0">
                        <a:pos x="connsiteX32" y="connsiteY32"/>
                      </a:cxn>
                      <a:cxn ang="0">
                        <a:pos x="connsiteX33" y="connsiteY33"/>
                      </a:cxn>
                      <a:cxn ang="0">
                        <a:pos x="connsiteX34" y="connsiteY34"/>
                      </a:cxn>
                      <a:cxn ang="0">
                        <a:pos x="connsiteX35" y="connsiteY35"/>
                      </a:cxn>
                      <a:cxn ang="0">
                        <a:pos x="connsiteX36" y="connsiteY36"/>
                      </a:cxn>
                      <a:cxn ang="0">
                        <a:pos x="connsiteX37" y="connsiteY37"/>
                      </a:cxn>
                      <a:cxn ang="0">
                        <a:pos x="connsiteX38" y="connsiteY38"/>
                      </a:cxn>
                      <a:cxn ang="0">
                        <a:pos x="connsiteX39" y="connsiteY39"/>
                      </a:cxn>
                      <a:cxn ang="0">
                        <a:pos x="connsiteX40" y="connsiteY40"/>
                      </a:cxn>
                      <a:cxn ang="0">
                        <a:pos x="connsiteX41" y="connsiteY41"/>
                      </a:cxn>
                      <a:cxn ang="0">
                        <a:pos x="connsiteX42" y="connsiteY42"/>
                      </a:cxn>
                      <a:cxn ang="0">
                        <a:pos x="connsiteX43" y="connsiteY43"/>
                      </a:cxn>
                      <a:cxn ang="0">
                        <a:pos x="connsiteX44" y="connsiteY44"/>
                      </a:cxn>
                      <a:cxn ang="0">
                        <a:pos x="connsiteX45" y="connsiteY45"/>
                      </a:cxn>
                    </a:cxnLst>
                    <a:rect l="l" t="t" r="r" b="b"/>
                    <a:pathLst>
                      <a:path w="8945400" h="5859262" fill="none" extrusionOk="0">
                        <a:moveTo>
                          <a:pt x="0" y="0"/>
                        </a:moveTo>
                        <a:cubicBezTo>
                          <a:pt x="172049" y="20274"/>
                          <a:pt x="448004" y="-28175"/>
                          <a:pt x="688108" y="0"/>
                        </a:cubicBezTo>
                        <a:cubicBezTo>
                          <a:pt x="928212" y="28175"/>
                          <a:pt x="1181053" y="8594"/>
                          <a:pt x="1555123" y="0"/>
                        </a:cubicBezTo>
                        <a:cubicBezTo>
                          <a:pt x="1929193" y="-8594"/>
                          <a:pt x="1833791" y="-14396"/>
                          <a:pt x="2064323" y="0"/>
                        </a:cubicBezTo>
                        <a:cubicBezTo>
                          <a:pt x="2294855" y="14396"/>
                          <a:pt x="2417514" y="-3782"/>
                          <a:pt x="2662977" y="0"/>
                        </a:cubicBezTo>
                        <a:cubicBezTo>
                          <a:pt x="2908440" y="3782"/>
                          <a:pt x="3160062" y="-25851"/>
                          <a:pt x="3351084" y="0"/>
                        </a:cubicBezTo>
                        <a:cubicBezTo>
                          <a:pt x="3542106" y="25851"/>
                          <a:pt x="3868743" y="6385"/>
                          <a:pt x="4128646" y="0"/>
                        </a:cubicBezTo>
                        <a:cubicBezTo>
                          <a:pt x="4388549" y="-6385"/>
                          <a:pt x="4697393" y="8461"/>
                          <a:pt x="4906208" y="0"/>
                        </a:cubicBezTo>
                        <a:cubicBezTo>
                          <a:pt x="5115023" y="-8461"/>
                          <a:pt x="5198395" y="-4640"/>
                          <a:pt x="5325954" y="0"/>
                        </a:cubicBezTo>
                        <a:cubicBezTo>
                          <a:pt x="5453513" y="4640"/>
                          <a:pt x="5734564" y="8905"/>
                          <a:pt x="5924607" y="0"/>
                        </a:cubicBezTo>
                        <a:cubicBezTo>
                          <a:pt x="6114650" y="-8905"/>
                          <a:pt x="6402801" y="-10328"/>
                          <a:pt x="6702169" y="0"/>
                        </a:cubicBezTo>
                        <a:cubicBezTo>
                          <a:pt x="7001537" y="10328"/>
                          <a:pt x="7289706" y="37855"/>
                          <a:pt x="7569185" y="0"/>
                        </a:cubicBezTo>
                        <a:cubicBezTo>
                          <a:pt x="7848664" y="-37855"/>
                          <a:pt x="8297145" y="17142"/>
                          <a:pt x="8945400" y="0"/>
                        </a:cubicBezTo>
                        <a:cubicBezTo>
                          <a:pt x="8969948" y="137285"/>
                          <a:pt x="8960948" y="311267"/>
                          <a:pt x="8945400" y="533844"/>
                        </a:cubicBezTo>
                        <a:cubicBezTo>
                          <a:pt x="8929852" y="756421"/>
                          <a:pt x="8953650" y="801871"/>
                          <a:pt x="8945400" y="1009095"/>
                        </a:cubicBezTo>
                        <a:cubicBezTo>
                          <a:pt x="8937150" y="1216319"/>
                          <a:pt x="8953483" y="1492771"/>
                          <a:pt x="8945400" y="1660124"/>
                        </a:cubicBezTo>
                        <a:cubicBezTo>
                          <a:pt x="8937317" y="1827477"/>
                          <a:pt x="8915328" y="2072252"/>
                          <a:pt x="8945400" y="2311153"/>
                        </a:cubicBezTo>
                        <a:cubicBezTo>
                          <a:pt x="8975472" y="2550054"/>
                          <a:pt x="8945812" y="2727645"/>
                          <a:pt x="8945400" y="3020775"/>
                        </a:cubicBezTo>
                        <a:cubicBezTo>
                          <a:pt x="8944988" y="3313905"/>
                          <a:pt x="8937716" y="3318334"/>
                          <a:pt x="8945400" y="3496026"/>
                        </a:cubicBezTo>
                        <a:cubicBezTo>
                          <a:pt x="8953084" y="3673718"/>
                          <a:pt x="8964860" y="3888505"/>
                          <a:pt x="8945400" y="4205648"/>
                        </a:cubicBezTo>
                        <a:cubicBezTo>
                          <a:pt x="8925940" y="4522791"/>
                          <a:pt x="8972526" y="4582960"/>
                          <a:pt x="8945400" y="4798085"/>
                        </a:cubicBezTo>
                        <a:cubicBezTo>
                          <a:pt x="8918274" y="5013210"/>
                          <a:pt x="8926340" y="5145783"/>
                          <a:pt x="8945400" y="5273336"/>
                        </a:cubicBezTo>
                        <a:cubicBezTo>
                          <a:pt x="8964460" y="5400889"/>
                          <a:pt x="8921286" y="5735345"/>
                          <a:pt x="8945400" y="5859262"/>
                        </a:cubicBezTo>
                        <a:cubicBezTo>
                          <a:pt x="8788380" y="5850986"/>
                          <a:pt x="8681040" y="5863702"/>
                          <a:pt x="8525654" y="5859262"/>
                        </a:cubicBezTo>
                        <a:cubicBezTo>
                          <a:pt x="8370268" y="5854822"/>
                          <a:pt x="8262761" y="5851015"/>
                          <a:pt x="8105909" y="5859262"/>
                        </a:cubicBezTo>
                        <a:cubicBezTo>
                          <a:pt x="7949057" y="5867509"/>
                          <a:pt x="7790636" y="5850478"/>
                          <a:pt x="7686163" y="5859262"/>
                        </a:cubicBezTo>
                        <a:cubicBezTo>
                          <a:pt x="7581690" y="5868046"/>
                          <a:pt x="7231048" y="5888140"/>
                          <a:pt x="6819147" y="5859262"/>
                        </a:cubicBezTo>
                        <a:cubicBezTo>
                          <a:pt x="6407246" y="5830384"/>
                          <a:pt x="6463726" y="5849865"/>
                          <a:pt x="6309948" y="5859262"/>
                        </a:cubicBezTo>
                        <a:cubicBezTo>
                          <a:pt x="6156170" y="5868659"/>
                          <a:pt x="5973596" y="5855295"/>
                          <a:pt x="5800748" y="5859262"/>
                        </a:cubicBezTo>
                        <a:cubicBezTo>
                          <a:pt x="5627900" y="5863229"/>
                          <a:pt x="5282219" y="5876008"/>
                          <a:pt x="5112640" y="5859262"/>
                        </a:cubicBezTo>
                        <a:cubicBezTo>
                          <a:pt x="4943061" y="5842516"/>
                          <a:pt x="4756388" y="5863467"/>
                          <a:pt x="4603440" y="5859262"/>
                        </a:cubicBezTo>
                        <a:cubicBezTo>
                          <a:pt x="4450492" y="5855057"/>
                          <a:pt x="4282352" y="5863596"/>
                          <a:pt x="4094241" y="5859262"/>
                        </a:cubicBezTo>
                        <a:cubicBezTo>
                          <a:pt x="3906130" y="5854928"/>
                          <a:pt x="3543557" y="5851292"/>
                          <a:pt x="3227225" y="5859262"/>
                        </a:cubicBezTo>
                        <a:cubicBezTo>
                          <a:pt x="2910893" y="5867232"/>
                          <a:pt x="2853764" y="5866120"/>
                          <a:pt x="2539117" y="5859262"/>
                        </a:cubicBezTo>
                        <a:cubicBezTo>
                          <a:pt x="2224470" y="5852404"/>
                          <a:pt x="2308221" y="5865441"/>
                          <a:pt x="2119372" y="5859262"/>
                        </a:cubicBezTo>
                        <a:cubicBezTo>
                          <a:pt x="1930523" y="5853083"/>
                          <a:pt x="1746201" y="5870932"/>
                          <a:pt x="1610172" y="5859262"/>
                        </a:cubicBezTo>
                        <a:cubicBezTo>
                          <a:pt x="1474143" y="5847592"/>
                          <a:pt x="988263" y="5868365"/>
                          <a:pt x="832610" y="5859262"/>
                        </a:cubicBezTo>
                        <a:cubicBezTo>
                          <a:pt x="676957" y="5850159"/>
                          <a:pt x="291485" y="5831568"/>
                          <a:pt x="0" y="5859262"/>
                        </a:cubicBezTo>
                        <a:cubicBezTo>
                          <a:pt x="11005" y="5651269"/>
                          <a:pt x="16653" y="5372149"/>
                          <a:pt x="0" y="5149640"/>
                        </a:cubicBezTo>
                        <a:cubicBezTo>
                          <a:pt x="-16653" y="4927131"/>
                          <a:pt x="24049" y="4751583"/>
                          <a:pt x="0" y="4498611"/>
                        </a:cubicBezTo>
                        <a:cubicBezTo>
                          <a:pt x="-24049" y="4245639"/>
                          <a:pt x="13289" y="3932977"/>
                          <a:pt x="0" y="3730397"/>
                        </a:cubicBezTo>
                        <a:cubicBezTo>
                          <a:pt x="-13289" y="3527817"/>
                          <a:pt x="-28189" y="3318087"/>
                          <a:pt x="0" y="3020775"/>
                        </a:cubicBezTo>
                        <a:cubicBezTo>
                          <a:pt x="28189" y="2723463"/>
                          <a:pt x="27409" y="2589255"/>
                          <a:pt x="0" y="2369746"/>
                        </a:cubicBezTo>
                        <a:cubicBezTo>
                          <a:pt x="-27409" y="2150237"/>
                          <a:pt x="-23050" y="1891304"/>
                          <a:pt x="0" y="1718717"/>
                        </a:cubicBezTo>
                        <a:cubicBezTo>
                          <a:pt x="23050" y="1546130"/>
                          <a:pt x="-4299" y="1218524"/>
                          <a:pt x="0" y="1067688"/>
                        </a:cubicBezTo>
                        <a:cubicBezTo>
                          <a:pt x="4299" y="916852"/>
                          <a:pt x="33087" y="406066"/>
                          <a:pt x="0" y="0"/>
                        </a:cubicBezTo>
                        <a:close/>
                      </a:path>
                      <a:path w="8945400" h="5859262" stroke="0" extrusionOk="0">
                        <a:moveTo>
                          <a:pt x="0" y="0"/>
                        </a:moveTo>
                        <a:cubicBezTo>
                          <a:pt x="362329" y="-17942"/>
                          <a:pt x="627657" y="-18155"/>
                          <a:pt x="867016" y="0"/>
                        </a:cubicBezTo>
                        <a:cubicBezTo>
                          <a:pt x="1106375" y="18155"/>
                          <a:pt x="1238413" y="33341"/>
                          <a:pt x="1555123" y="0"/>
                        </a:cubicBezTo>
                        <a:cubicBezTo>
                          <a:pt x="1871833" y="-33341"/>
                          <a:pt x="1960148" y="-3929"/>
                          <a:pt x="2064323" y="0"/>
                        </a:cubicBezTo>
                        <a:cubicBezTo>
                          <a:pt x="2168498" y="3929"/>
                          <a:pt x="2548967" y="30744"/>
                          <a:pt x="2752431" y="0"/>
                        </a:cubicBezTo>
                        <a:cubicBezTo>
                          <a:pt x="2955895" y="-30744"/>
                          <a:pt x="3431398" y="19076"/>
                          <a:pt x="3619446" y="0"/>
                        </a:cubicBezTo>
                        <a:cubicBezTo>
                          <a:pt x="3807494" y="-19076"/>
                          <a:pt x="3983937" y="-16347"/>
                          <a:pt x="4128646" y="0"/>
                        </a:cubicBezTo>
                        <a:cubicBezTo>
                          <a:pt x="4273355" y="16347"/>
                          <a:pt x="4449052" y="-8575"/>
                          <a:pt x="4548392" y="0"/>
                        </a:cubicBezTo>
                        <a:cubicBezTo>
                          <a:pt x="4647732" y="8575"/>
                          <a:pt x="5031259" y="-28679"/>
                          <a:pt x="5236500" y="0"/>
                        </a:cubicBezTo>
                        <a:cubicBezTo>
                          <a:pt x="5441741" y="28679"/>
                          <a:pt x="5763958" y="-33222"/>
                          <a:pt x="5924607" y="0"/>
                        </a:cubicBezTo>
                        <a:cubicBezTo>
                          <a:pt x="6085256" y="33222"/>
                          <a:pt x="6540542" y="-37308"/>
                          <a:pt x="6702169" y="0"/>
                        </a:cubicBezTo>
                        <a:cubicBezTo>
                          <a:pt x="6863796" y="37308"/>
                          <a:pt x="7052042" y="-11798"/>
                          <a:pt x="7300823" y="0"/>
                        </a:cubicBezTo>
                        <a:cubicBezTo>
                          <a:pt x="7549604" y="11798"/>
                          <a:pt x="7589867" y="11613"/>
                          <a:pt x="7720568" y="0"/>
                        </a:cubicBezTo>
                        <a:cubicBezTo>
                          <a:pt x="7851269" y="-11613"/>
                          <a:pt x="8053014" y="16870"/>
                          <a:pt x="8229768" y="0"/>
                        </a:cubicBezTo>
                        <a:cubicBezTo>
                          <a:pt x="8406522" y="-16870"/>
                          <a:pt x="8638569" y="25636"/>
                          <a:pt x="8945400" y="0"/>
                        </a:cubicBezTo>
                        <a:cubicBezTo>
                          <a:pt x="8957988" y="151007"/>
                          <a:pt x="8924116" y="318567"/>
                          <a:pt x="8945400" y="533844"/>
                        </a:cubicBezTo>
                        <a:cubicBezTo>
                          <a:pt x="8966684" y="749121"/>
                          <a:pt x="8971129" y="979625"/>
                          <a:pt x="8945400" y="1184873"/>
                        </a:cubicBezTo>
                        <a:cubicBezTo>
                          <a:pt x="8919671" y="1390121"/>
                          <a:pt x="8949334" y="1595061"/>
                          <a:pt x="8945400" y="1777309"/>
                        </a:cubicBezTo>
                        <a:cubicBezTo>
                          <a:pt x="8941466" y="1959557"/>
                          <a:pt x="8924951" y="2274128"/>
                          <a:pt x="8945400" y="2545524"/>
                        </a:cubicBezTo>
                        <a:cubicBezTo>
                          <a:pt x="8965849" y="2816921"/>
                          <a:pt x="8920034" y="2959734"/>
                          <a:pt x="8945400" y="3137960"/>
                        </a:cubicBezTo>
                        <a:cubicBezTo>
                          <a:pt x="8970766" y="3316186"/>
                          <a:pt x="8933909" y="3552921"/>
                          <a:pt x="8945400" y="3671804"/>
                        </a:cubicBezTo>
                        <a:cubicBezTo>
                          <a:pt x="8956891" y="3790687"/>
                          <a:pt x="8919375" y="3969947"/>
                          <a:pt x="8945400" y="4264241"/>
                        </a:cubicBezTo>
                        <a:cubicBezTo>
                          <a:pt x="8971425" y="4558535"/>
                          <a:pt x="8949718" y="4597343"/>
                          <a:pt x="8945400" y="4915270"/>
                        </a:cubicBezTo>
                        <a:cubicBezTo>
                          <a:pt x="8941082" y="5233197"/>
                          <a:pt x="8990697" y="5617841"/>
                          <a:pt x="8945400" y="5859262"/>
                        </a:cubicBezTo>
                        <a:cubicBezTo>
                          <a:pt x="8660908" y="5857959"/>
                          <a:pt x="8609418" y="5859925"/>
                          <a:pt x="8346746" y="5859262"/>
                        </a:cubicBezTo>
                        <a:cubicBezTo>
                          <a:pt x="8084074" y="5858599"/>
                          <a:pt x="7926854" y="5842642"/>
                          <a:pt x="7569185" y="5859262"/>
                        </a:cubicBezTo>
                        <a:cubicBezTo>
                          <a:pt x="7211516" y="5875882"/>
                          <a:pt x="7087101" y="5825137"/>
                          <a:pt x="6702169" y="5859262"/>
                        </a:cubicBezTo>
                        <a:cubicBezTo>
                          <a:pt x="6317237" y="5893387"/>
                          <a:pt x="6451052" y="5853805"/>
                          <a:pt x="6282423" y="5859262"/>
                        </a:cubicBezTo>
                        <a:cubicBezTo>
                          <a:pt x="6113794" y="5864719"/>
                          <a:pt x="5958138" y="5855059"/>
                          <a:pt x="5862678" y="5859262"/>
                        </a:cubicBezTo>
                        <a:cubicBezTo>
                          <a:pt x="5767218" y="5863465"/>
                          <a:pt x="5542557" y="5877022"/>
                          <a:pt x="5264024" y="5859262"/>
                        </a:cubicBezTo>
                        <a:cubicBezTo>
                          <a:pt x="4985491" y="5841502"/>
                          <a:pt x="4855133" y="5879042"/>
                          <a:pt x="4575916" y="5859262"/>
                        </a:cubicBezTo>
                        <a:cubicBezTo>
                          <a:pt x="4296699" y="5839482"/>
                          <a:pt x="4238896" y="5837395"/>
                          <a:pt x="3977262" y="5859262"/>
                        </a:cubicBezTo>
                        <a:cubicBezTo>
                          <a:pt x="3715628" y="5881129"/>
                          <a:pt x="3497530" y="5836677"/>
                          <a:pt x="3199701" y="5859262"/>
                        </a:cubicBezTo>
                        <a:cubicBezTo>
                          <a:pt x="2901872" y="5881847"/>
                          <a:pt x="2765749" y="5860755"/>
                          <a:pt x="2332685" y="5859262"/>
                        </a:cubicBezTo>
                        <a:cubicBezTo>
                          <a:pt x="1899621" y="5857769"/>
                          <a:pt x="1929300" y="5878181"/>
                          <a:pt x="1644577" y="5859262"/>
                        </a:cubicBezTo>
                        <a:cubicBezTo>
                          <a:pt x="1359854" y="5840343"/>
                          <a:pt x="1240900" y="5855855"/>
                          <a:pt x="1045924" y="5859262"/>
                        </a:cubicBezTo>
                        <a:cubicBezTo>
                          <a:pt x="850948" y="5862669"/>
                          <a:pt x="313811" y="5888138"/>
                          <a:pt x="0" y="5859262"/>
                        </a:cubicBezTo>
                        <a:cubicBezTo>
                          <a:pt x="14617" y="5512374"/>
                          <a:pt x="29390" y="5489749"/>
                          <a:pt x="0" y="5149640"/>
                        </a:cubicBezTo>
                        <a:cubicBezTo>
                          <a:pt x="-29390" y="4809531"/>
                          <a:pt x="5487" y="4557906"/>
                          <a:pt x="0" y="4381426"/>
                        </a:cubicBezTo>
                        <a:cubicBezTo>
                          <a:pt x="-5487" y="4204946"/>
                          <a:pt x="9011" y="4116162"/>
                          <a:pt x="0" y="3906175"/>
                        </a:cubicBezTo>
                        <a:cubicBezTo>
                          <a:pt x="-9011" y="3696188"/>
                          <a:pt x="-6179" y="3586903"/>
                          <a:pt x="0" y="3430923"/>
                        </a:cubicBezTo>
                        <a:cubicBezTo>
                          <a:pt x="6179" y="3274943"/>
                          <a:pt x="-18892" y="3093370"/>
                          <a:pt x="0" y="2955672"/>
                        </a:cubicBezTo>
                        <a:cubicBezTo>
                          <a:pt x="18892" y="2817974"/>
                          <a:pt x="15342" y="2447746"/>
                          <a:pt x="0" y="2246050"/>
                        </a:cubicBezTo>
                        <a:cubicBezTo>
                          <a:pt x="-15342" y="2044354"/>
                          <a:pt x="18430" y="1871031"/>
                          <a:pt x="0" y="1770799"/>
                        </a:cubicBezTo>
                        <a:cubicBezTo>
                          <a:pt x="-18430" y="1670567"/>
                          <a:pt x="-22062" y="1496014"/>
                          <a:pt x="0" y="1295548"/>
                        </a:cubicBezTo>
                        <a:cubicBezTo>
                          <a:pt x="22062" y="1095082"/>
                          <a:pt x="-16023" y="943101"/>
                          <a:pt x="0" y="820297"/>
                        </a:cubicBezTo>
                        <a:cubicBezTo>
                          <a:pt x="16023" y="697493"/>
                          <a:pt x="10595" y="27421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-GB" sz="2000" b="1" u="sng" dirty="0">
              <a:latin typeface="+mn-lt"/>
              <a:ea typeface="Dotum" panose="020B0600000101010101" pitchFamily="34" charset="-127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F2CE6-359D-4454-B5D5-0AE17BB801D5}"/>
              </a:ext>
            </a:extLst>
          </p:cNvPr>
          <p:cNvSpPr txBox="1"/>
          <p:nvPr userDrawn="1"/>
        </p:nvSpPr>
        <p:spPr>
          <a:xfrm>
            <a:off x="9980022" y="1106394"/>
            <a:ext cx="21198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Write your answer </a:t>
            </a:r>
            <a:r>
              <a:rPr lang="en-GB" u="sng" dirty="0">
                <a:solidFill>
                  <a:schemeClr val="accent1">
                    <a:lumMod val="50000"/>
                  </a:schemeClr>
                </a:solidFill>
              </a:rPr>
              <a:t>clearly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solidFill>
                  <a:schemeClr val="accent1">
                    <a:lumMod val="50000"/>
                  </a:schemeClr>
                </a:solidFill>
              </a:rPr>
              <a:t>Don’t lift your board until I ask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7512CC39-D2AF-3130-D394-2A381CF3D606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390525" y="301116"/>
            <a:ext cx="9517063" cy="5805997"/>
          </a:xfrm>
          <a:prstGeom prst="rect">
            <a:avLst/>
          </a:prstGeom>
          <a:ln>
            <a:noFill/>
          </a:ln>
        </p:spPr>
        <p:txBody>
          <a:bodyPr/>
          <a:lstStyle>
            <a:lvl1pPr>
              <a:buNone/>
              <a:defRPr/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F57001F-C34A-1C06-8F25-C53282C0983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alphaModFix amt="27000"/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24" t="24577" r="9438" b="36719"/>
          <a:stretch>
            <a:fillRect/>
          </a:stretch>
        </p:blipFill>
        <p:spPr>
          <a:xfrm>
            <a:off x="9846867" y="5542887"/>
            <a:ext cx="2345133" cy="1106394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A5C4B6-945E-C65E-16BB-C1C1264641CB}"/>
              </a:ext>
            </a:extLst>
          </p:cNvPr>
          <p:cNvSpPr txBox="1"/>
          <p:nvPr userDrawn="1"/>
        </p:nvSpPr>
        <p:spPr>
          <a:xfrm>
            <a:off x="10473260" y="6627168"/>
            <a:ext cx="1718740" cy="2308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900" dirty="0">
                <a:solidFill>
                  <a:schemeClr val="bg1">
                    <a:lumMod val="50000"/>
                  </a:schemeClr>
                </a:solidFill>
              </a:rPr>
              <a:t>© Southport Maths Tuition 2026</a:t>
            </a:r>
          </a:p>
        </p:txBody>
      </p:sp>
    </p:spTree>
    <p:extLst>
      <p:ext uri="{BB962C8B-B14F-4D97-AF65-F5344CB8AC3E}">
        <p14:creationId xmlns:p14="http://schemas.microsoft.com/office/powerpoint/2010/main" val="223271290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02858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  <p:sldLayoutId id="2147483675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png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pn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8.png"/><Relationship Id="rId4" Type="http://schemas.openxmlformats.org/officeDocument/2006/relationships/image" Target="../media/image5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8718E5-D4A8-2C96-C6A3-B94F3571C4F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Pythagoras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0F55F86-1E46-AF6A-8A37-13F890CC05C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fld id="{0E83F60D-9917-48F4-8188-B680D3FE10F7}" type="datetime4">
              <a:rPr lang="en-GB" smtClean="0"/>
              <a:t>26 May 2026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835526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780DBA-8176-2FF0-7472-5958F7FE4B0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1428385-6FFC-1B93-A98C-819B04E7004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If two right‑angled triangles have the same hypotenuse, they must be congruent.</a:t>
            </a:r>
            <a:endParaRPr lang="en-GB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9DA62E44-9531-AA23-368D-E9B6694C8868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37862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DE02C4-C548-0610-7DF8-ECB01A01BAD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7D28903-3A5D-525C-F0B0-F019D0D849A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DD5910-2778-66C0-1680-773CF4BB147A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9DD5910-2778-66C0-1680-773CF4BB14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E2E6B2B-AA23-725E-C6D2-A1B8C46DF696}"/>
              </a:ext>
            </a:extLst>
          </p:cNvPr>
          <p:cNvGrpSpPr/>
          <p:nvPr/>
        </p:nvGrpSpPr>
        <p:grpSpPr>
          <a:xfrm>
            <a:off x="1230682" y="2078671"/>
            <a:ext cx="5491992" cy="3483652"/>
            <a:chOff x="1943063" y="1972345"/>
            <a:chExt cx="5491992" cy="348365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0AED458F-48BB-A205-5682-15471B41EAA8}"/>
                </a:ext>
              </a:extLst>
            </p:cNvPr>
            <p:cNvSpPr/>
            <p:nvPr/>
          </p:nvSpPr>
          <p:spPr>
            <a:xfrm rot="1740000" flipH="1">
              <a:off x="3694635" y="1972345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DC8774C6-5B79-A693-1FBC-FE694FC6793C}"/>
                </a:ext>
              </a:extLst>
            </p:cNvPr>
            <p:cNvSpPr/>
            <p:nvPr/>
          </p:nvSpPr>
          <p:spPr>
            <a:xfrm rot="12540000" flipH="1">
              <a:off x="2863055" y="285975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313F6C-AC12-576B-4800-73B495DA0793}"/>
                    </a:ext>
                  </a:extLst>
                </p:cNvPr>
                <p:cNvSpPr txBox="1"/>
                <p:nvPr/>
              </p:nvSpPr>
              <p:spPr>
                <a:xfrm>
                  <a:off x="5535674" y="2312103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7.4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D313F6C-AC12-576B-4800-73B495DA079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535674" y="2312103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0CA4C7-7921-3ED8-CD01-2B216A1BE158}"/>
                    </a:ext>
                  </a:extLst>
                </p:cNvPr>
                <p:cNvSpPr txBox="1"/>
                <p:nvPr/>
              </p:nvSpPr>
              <p:spPr>
                <a:xfrm>
                  <a:off x="1943063" y="2693014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0CA4C7-7921-3ED8-CD01-2B216A1BE1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43063" y="2693014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95169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1A408A0-F955-55F4-6A94-67BA90ADD9F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C6BFB2-8F3D-0B4F-66A7-A7C64FA45658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h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D5C6BFB2-8F3D-0B4F-66A7-A7C64FA4565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791B6F-39BC-9CC9-3AF6-6106F3064FA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13.9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E791B6F-39BC-9CC9-3AF6-6106F3064FA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9BA332CA-64C8-4FF1-78BB-1FE4CE3BAD3C}"/>
              </a:ext>
            </a:extLst>
          </p:cNvPr>
          <p:cNvGrpSpPr/>
          <p:nvPr/>
        </p:nvGrpSpPr>
        <p:grpSpPr>
          <a:xfrm>
            <a:off x="1060675" y="1724215"/>
            <a:ext cx="3517668" cy="3148901"/>
            <a:chOff x="1060675" y="1724215"/>
            <a:chExt cx="3517668" cy="3148901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232009B2-2382-CF17-4B98-A41795679D02}"/>
                </a:ext>
              </a:extLst>
            </p:cNvPr>
            <p:cNvGrpSpPr/>
            <p:nvPr/>
          </p:nvGrpSpPr>
          <p:grpSpPr>
            <a:xfrm rot="16200000">
              <a:off x="784346" y="2000544"/>
              <a:ext cx="3148901" cy="2596243"/>
              <a:chOff x="2024743" y="1779815"/>
              <a:chExt cx="3148901" cy="2596243"/>
            </a:xfrm>
          </p:grpSpPr>
          <p:sp>
            <p:nvSpPr>
              <p:cNvPr id="5" name="L-Shape 4">
                <a:extLst>
                  <a:ext uri="{FF2B5EF4-FFF2-40B4-BE49-F238E27FC236}">
                    <a16:creationId xmlns:a16="http://schemas.microsoft.com/office/drawing/2014/main" id="{9A91B003-AB6E-0EAB-9C3E-FAA5A5182351}"/>
                  </a:ext>
                </a:extLst>
              </p:cNvPr>
              <p:cNvSpPr/>
              <p:nvPr/>
            </p:nvSpPr>
            <p:spPr>
              <a:xfrm rot="10800000">
                <a:off x="2024743" y="4088056"/>
                <a:ext cx="288000" cy="288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D60EEC44-7935-4CC7-5685-D1AAF7C1D1A6}"/>
                  </a:ext>
                </a:extLst>
              </p:cNvPr>
              <p:cNvSpPr/>
              <p:nvPr/>
            </p:nvSpPr>
            <p:spPr>
              <a:xfrm>
                <a:off x="2024745" y="1779815"/>
                <a:ext cx="3148899" cy="2596243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A94E54-968D-AD0C-77C1-A526FA6ABD24}"/>
                    </a:ext>
                  </a:extLst>
                </p:cNvPr>
                <p:cNvSpPr txBox="1"/>
                <p:nvPr/>
              </p:nvSpPr>
              <p:spPr>
                <a:xfrm>
                  <a:off x="2159358" y="4489609"/>
                  <a:ext cx="71057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24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24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8A94E54-968D-AD0C-77C1-A526FA6ABD2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159358" y="4489609"/>
                  <a:ext cx="71057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10256" r="-5128" b="-8197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6E97D1-F683-A42F-B4ED-32C8DDB2EFEC}"/>
                    </a:ext>
                  </a:extLst>
                </p:cNvPr>
                <p:cNvSpPr txBox="1"/>
                <p:nvPr/>
              </p:nvSpPr>
              <p:spPr>
                <a:xfrm>
                  <a:off x="3699448" y="3244334"/>
                  <a:ext cx="87889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>
                  <a:defPPr>
                    <a:defRPr lang="en-US"/>
                  </a:defPPr>
                  <a:lvl1pPr>
                    <a:defRPr sz="2400" b="0" i="1">
                      <a:latin typeface="Cambria Math" panose="02040503050406030204" pitchFamily="18" charset="0"/>
                    </a:defRPr>
                  </a:lvl1pPr>
                </a:lstStyle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/>
                          <m:t>13 </m:t>
                        </m:r>
                        <m:r>
                          <a:rPr lang="en-GB"/>
                          <m:t>𝑐𝑚</m:t>
                        </m:r>
                      </m:oMath>
                    </m:oMathPara>
                  </a14:m>
                  <a:endParaRPr lang="en-GB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B6E97D1-F683-A42F-B4ED-32C8DDB2EF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99448" y="3244334"/>
                  <a:ext cx="878895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8333" r="-4167" b="-9836"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BE0779-4B69-0625-85A7-281452BA77D1}"/>
                    </a:ext>
                  </a:extLst>
                </p:cNvPr>
                <p:cNvSpPr txBox="1"/>
                <p:nvPr/>
              </p:nvSpPr>
              <p:spPr>
                <a:xfrm>
                  <a:off x="1915850" y="2744666"/>
                  <a:ext cx="368562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h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FBBE0779-4B69-0625-85A7-281452BA77D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915850" y="2744666"/>
                  <a:ext cx="368562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10768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C3385F8-115D-535B-F124-35990EDA29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E3BFC-C62F-C8FF-0CA8-4DDA7DFFA923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69E3BFC-C62F-C8FF-0CA8-4DDA7DFFA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22004-7CD2-CC64-8F06-75CF7F79509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17.0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5C322004-7CD2-CC64-8F06-75CF7F79509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20E3DD8B-FDD5-4A25-4F1B-7B15B1DF8E35}"/>
              </a:ext>
            </a:extLst>
          </p:cNvPr>
          <p:cNvGrpSpPr/>
          <p:nvPr/>
        </p:nvGrpSpPr>
        <p:grpSpPr>
          <a:xfrm>
            <a:off x="2279980" y="1976140"/>
            <a:ext cx="5952886" cy="2917658"/>
            <a:chOff x="2279980" y="1976140"/>
            <a:chExt cx="5952886" cy="2917658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0555F3A3-76D3-15AC-0A54-B5BFC1DD92C6}"/>
                </a:ext>
              </a:extLst>
            </p:cNvPr>
            <p:cNvGrpSpPr/>
            <p:nvPr/>
          </p:nvGrpSpPr>
          <p:grpSpPr>
            <a:xfrm>
              <a:off x="2279980" y="1976140"/>
              <a:ext cx="5952886" cy="2917658"/>
              <a:chOff x="2279980" y="1976140"/>
              <a:chExt cx="5952886" cy="2917658"/>
            </a:xfrm>
          </p:grpSpPr>
          <p:sp>
            <p:nvSpPr>
              <p:cNvPr id="5" name="L-Shape 4">
                <a:extLst>
                  <a:ext uri="{FF2B5EF4-FFF2-40B4-BE49-F238E27FC236}">
                    <a16:creationId xmlns:a16="http://schemas.microsoft.com/office/drawing/2014/main" id="{D28A86F4-85CC-B66E-C01D-3FF8A80DAEAB}"/>
                  </a:ext>
                </a:extLst>
              </p:cNvPr>
              <p:cNvSpPr/>
              <p:nvPr/>
            </p:nvSpPr>
            <p:spPr>
              <a:xfrm rot="8820000" flipH="1" flipV="1">
                <a:off x="6158539" y="1976140"/>
                <a:ext cx="288000" cy="288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6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" name="Right Triangle 3">
                <a:extLst>
                  <a:ext uri="{FF2B5EF4-FFF2-40B4-BE49-F238E27FC236}">
                    <a16:creationId xmlns:a16="http://schemas.microsoft.com/office/drawing/2014/main" id="{88EF6AB1-CF1A-91A2-8C49-030C4699F9ED}"/>
                  </a:ext>
                </a:extLst>
              </p:cNvPr>
              <p:cNvSpPr/>
              <p:nvPr/>
            </p:nvSpPr>
            <p:spPr>
              <a:xfrm rot="8799467">
                <a:off x="2279980" y="3101453"/>
                <a:ext cx="4951700" cy="1792345"/>
              </a:xfrm>
              <a:prstGeom prst="rtTriangle">
                <a:avLst/>
              </a:prstGeom>
              <a:noFill/>
              <a:ln w="381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25C5C9F-D2AE-6D2E-D2CE-EB3A856FC994}"/>
                      </a:ext>
                    </a:extLst>
                  </p:cNvPr>
                  <p:cNvSpPr txBox="1"/>
                  <p:nvPr/>
                </p:nvSpPr>
                <p:spPr>
                  <a:xfrm>
                    <a:off x="2980866" y="2568999"/>
                    <a:ext cx="1415324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8.2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>
              <p:sp>
                <p:nvSpPr>
                  <p:cNvPr id="6" name="TextBox 5">
                    <a:extLst>
                      <a:ext uri="{FF2B5EF4-FFF2-40B4-BE49-F238E27FC236}">
                        <a16:creationId xmlns:a16="http://schemas.microsoft.com/office/drawing/2014/main" id="{F25C5C9F-D2AE-6D2E-D2CE-EB3A856FC99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980866" y="2568999"/>
                    <a:ext cx="1415324" cy="553998"/>
                  </a:xfrm>
                  <a:prstGeom prst="rect">
                    <a:avLst/>
                  </a:prstGeom>
                  <a:blipFill>
                    <a:blip r:embed="rId4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6CE4D6A-DF3E-375D-D2E4-0B6F581970B3}"/>
                      </a:ext>
                    </a:extLst>
                  </p:cNvPr>
                  <p:cNvSpPr txBox="1"/>
                  <p:nvPr/>
                </p:nvSpPr>
                <p:spPr>
                  <a:xfrm>
                    <a:off x="6912120" y="2168266"/>
                    <a:ext cx="1320746" cy="553998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15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3600" b="0" i="1" smtClean="0"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3600" dirty="0"/>
                  </a:p>
                </p:txBody>
              </p:sp>
            </mc:Choice>
            <mc:Fallback>
              <p:sp>
                <p:nvSpPr>
                  <p:cNvPr id="7" name="TextBox 6">
                    <a:extLst>
                      <a:ext uri="{FF2B5EF4-FFF2-40B4-BE49-F238E27FC236}">
                        <a16:creationId xmlns:a16="http://schemas.microsoft.com/office/drawing/2014/main" id="{E6CE4D6A-DF3E-375D-D2E4-0B6F581970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6912120" y="2168266"/>
                    <a:ext cx="1320746" cy="553998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712518-FB2B-5EB4-8141-3C7172055622}"/>
                    </a:ext>
                  </a:extLst>
                </p:cNvPr>
                <p:cNvSpPr txBox="1"/>
                <p:nvPr/>
              </p:nvSpPr>
              <p:spPr>
                <a:xfrm>
                  <a:off x="5149056" y="3851392"/>
                  <a:ext cx="363433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E3712518-FB2B-5EB4-8141-3C71720556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149056" y="3851392"/>
                  <a:ext cx="363433" cy="553998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882492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A18042A-9070-4466-A0AA-90390137B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C3323B-2F13-ADBA-4B46-18A876EE412D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8FE4F-BB65-AE34-7989-3D90044B57AC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11.9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2498FE4F-BB65-AE34-7989-3D90044B57A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6">
            <a:extLst>
              <a:ext uri="{FF2B5EF4-FFF2-40B4-BE49-F238E27FC236}">
                <a16:creationId xmlns:a16="http://schemas.microsoft.com/office/drawing/2014/main" id="{B71483DB-D745-11AF-460F-04D53E72F19D}"/>
              </a:ext>
            </a:extLst>
          </p:cNvPr>
          <p:cNvGrpSpPr/>
          <p:nvPr/>
        </p:nvGrpSpPr>
        <p:grpSpPr>
          <a:xfrm>
            <a:off x="527739" y="1779814"/>
            <a:ext cx="6069004" cy="3167642"/>
            <a:chOff x="527739" y="1779814"/>
            <a:chExt cx="6069004" cy="3167642"/>
          </a:xfrm>
        </p:grpSpPr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88071EB3-9886-B04A-C1D6-E50583E34A95}"/>
                </a:ext>
              </a:extLst>
            </p:cNvPr>
            <p:cNvSpPr/>
            <p:nvPr/>
          </p:nvSpPr>
          <p:spPr>
            <a:xfrm>
              <a:off x="2024743" y="4160057"/>
              <a:ext cx="216000" cy="216000"/>
            </a:xfrm>
            <a:prstGeom prst="rect">
              <a:avLst/>
            </a:prstGeom>
            <a:solidFill>
              <a:schemeClr val="bg1">
                <a:lumMod val="75000"/>
              </a:schemeClr>
            </a:solidFill>
            <a:ln w="38100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FEF48705-E2DC-1821-9D37-EFCBBAC5331D}"/>
                </a:ext>
              </a:extLst>
            </p:cNvPr>
            <p:cNvGrpSpPr/>
            <p:nvPr/>
          </p:nvGrpSpPr>
          <p:grpSpPr>
            <a:xfrm>
              <a:off x="527739" y="1779814"/>
              <a:ext cx="6069004" cy="3167642"/>
              <a:chOff x="527739" y="1779814"/>
              <a:chExt cx="6069004" cy="3167642"/>
            </a:xfrm>
          </p:grpSpPr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7F2CE1B3-9238-FADD-EA1A-7B851A3032FD}"/>
                  </a:ext>
                </a:extLst>
              </p:cNvPr>
              <p:cNvCxnSpPr>
                <a:cxnSpLocks/>
                <a:endCxn id="4" idx="2"/>
              </p:cNvCxnSpPr>
              <p:nvPr/>
            </p:nvCxnSpPr>
            <p:spPr>
              <a:xfrm flipH="1">
                <a:off x="2024743" y="2464542"/>
                <a:ext cx="1188357" cy="1911515"/>
              </a:xfrm>
              <a:prstGeom prst="line">
                <a:avLst/>
              </a:prstGeom>
              <a:noFill/>
              <a:ln w="28575">
                <a:solidFill>
                  <a:schemeClr val="bg1">
                    <a:lumMod val="65000"/>
                  </a:schemeClr>
                </a:solidFill>
                <a:prstDash val="dash"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</p:cxnSp>
          <p:grpSp>
            <p:nvGrpSpPr>
              <p:cNvPr id="8" name="Group 7">
                <a:extLst>
                  <a:ext uri="{FF2B5EF4-FFF2-40B4-BE49-F238E27FC236}">
                    <a16:creationId xmlns:a16="http://schemas.microsoft.com/office/drawing/2014/main" id="{A724EC8A-60CE-BF1D-4E21-DA8E493E6F4F}"/>
                  </a:ext>
                </a:extLst>
              </p:cNvPr>
              <p:cNvGrpSpPr/>
              <p:nvPr/>
            </p:nvGrpSpPr>
            <p:grpSpPr>
              <a:xfrm>
                <a:off x="527739" y="1779814"/>
                <a:ext cx="6069004" cy="3167642"/>
                <a:chOff x="527739" y="1779814"/>
                <a:chExt cx="6069004" cy="3167642"/>
              </a:xfrm>
            </p:grpSpPr>
            <p:sp>
              <p:nvSpPr>
                <p:cNvPr id="4" name="Right Triangle 3">
                  <a:extLst>
                    <a:ext uri="{FF2B5EF4-FFF2-40B4-BE49-F238E27FC236}">
                      <a16:creationId xmlns:a16="http://schemas.microsoft.com/office/drawing/2014/main" id="{69591086-ED11-0AC1-19CC-EE8CBDB1DD39}"/>
                    </a:ext>
                  </a:extLst>
                </p:cNvPr>
                <p:cNvSpPr/>
                <p:nvPr/>
              </p:nvSpPr>
              <p:spPr>
                <a:xfrm>
                  <a:off x="2024743" y="1779814"/>
                  <a:ext cx="4572000" cy="2596243"/>
                </a:xfrm>
                <a:prstGeom prst="rtTriangle">
                  <a:avLst/>
                </a:prstGeom>
                <a:noFill/>
                <a:ln w="381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EF95045F-DCF6-5594-0A3E-726C1DB6E12D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527739" y="2927115"/>
                      <a:ext cx="1415324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4.5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>
                <p:sp>
                  <p:nvSpPr>
                    <p:cNvPr id="6" name="TextBox 5">
                      <a:extLst>
                        <a:ext uri="{FF2B5EF4-FFF2-40B4-BE49-F238E27FC236}">
                          <a16:creationId xmlns:a16="http://schemas.microsoft.com/office/drawing/2014/main" id="{EF95045F-DCF6-5594-0A3E-726C1DB6E12D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527739" y="2927115"/>
                      <a:ext cx="1415324" cy="553998"/>
                    </a:xfrm>
                    <a:prstGeom prst="rect">
                      <a:avLst/>
                    </a:prstGeom>
                    <a:blipFill>
                      <a:blip r:embed="rId3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  <mc:AlternateContent xmlns:mc="http://schemas.openxmlformats.org/markup-compatibility/2006">
              <mc:Choice xmlns:a14="http://schemas.microsoft.com/office/drawing/2010/main" Requires="a14"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F51E767-FEB8-A654-69FD-67D98BA46D2A}"/>
                        </a:ext>
                      </a:extLst>
                    </p:cNvPr>
                    <p:cNvSpPr txBox="1"/>
                    <p:nvPr/>
                  </p:nvSpPr>
                  <p:spPr>
                    <a:xfrm>
                      <a:off x="3777808" y="4393458"/>
                      <a:ext cx="1320746" cy="553998"/>
                    </a:xfrm>
                    <a:prstGeom prst="rect">
                      <a:avLst/>
                    </a:prstGeom>
                    <a:noFill/>
                  </p:spPr>
                  <p:txBody>
                    <a:bodyPr wrap="none" lIns="0" tIns="0" rIns="0" bIns="0" rtlCol="0">
                      <a:spAutoFit/>
                    </a:bodyPr>
                    <a:lstStyle/>
                    <a:p>
                      <a:pPr/>
                      <a14:m>
                        <m:oMathPara xmlns:m="http://schemas.openxmlformats.org/officeDocument/2006/math">
                          <m:oMathParaPr>
                            <m:jc m:val="centerGroup"/>
                          </m:oMathParaPr>
                          <m:oMath xmlns:m="http://schemas.openxmlformats.org/officeDocument/2006/math"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11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en-GB" sz="3600" b="0" i="1" smtClean="0">
                                <a:latin typeface="Cambria Math" panose="02040503050406030204" pitchFamily="18" charset="0"/>
                              </a:rPr>
                              <m:t>𝑐𝑚</m:t>
                            </m:r>
                          </m:oMath>
                        </m:oMathPara>
                      </a14:m>
                      <a:endParaRPr lang="en-GB" sz="3600" dirty="0"/>
                    </a:p>
                  </p:txBody>
                </p:sp>
              </mc:Choice>
              <mc:Fallback>
                <p:sp>
                  <p:nvSpPr>
                    <p:cNvPr id="7" name="TextBox 6">
                      <a:extLst>
                        <a:ext uri="{FF2B5EF4-FFF2-40B4-BE49-F238E27FC236}">
                          <a16:creationId xmlns:a16="http://schemas.microsoft.com/office/drawing/2014/main" id="{3F51E767-FEB8-A654-69FD-67D98BA46D2A}"/>
                        </a:ext>
                      </a:extLst>
                    </p:cNvPr>
                    <p:cNvSpPr txBox="1">
                      <a:spLocks noRot="1" noChangeAspect="1" noMove="1" noResize="1" noEditPoints="1" noAdjustHandles="1" noChangeArrowheads="1" noChangeShapeType="1" noTextEdit="1"/>
                    </p:cNvSpPr>
                    <p:nvPr/>
                  </p:nvSpPr>
                  <p:spPr>
                    <a:xfrm>
                      <a:off x="3777808" y="4393458"/>
                      <a:ext cx="1320746" cy="553998"/>
                    </a:xfrm>
                    <a:prstGeom prst="rect">
                      <a:avLst/>
                    </a:prstGeom>
                    <a:blipFill>
                      <a:blip r:embed="rId4"/>
                      <a:stretch>
                        <a:fillRect/>
                      </a:stretch>
                    </a:blipFill>
                  </p:spPr>
                  <p:txBody>
                    <a:bodyPr/>
                    <a:lstStyle/>
                    <a:p>
                      <a:r>
                        <a:rPr lang="en-GB">
                          <a:noFill/>
                        </a:rPr>
                        <a:t> </a:t>
                      </a:r>
                    </a:p>
                  </p:txBody>
                </p:sp>
              </mc:Fallback>
            </mc:AlternateContent>
          </p:grp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BC7D853-1152-5632-6561-6FA28DA390BE}"/>
                      </a:ext>
                    </a:extLst>
                  </p:cNvPr>
                  <p:cNvSpPr txBox="1"/>
                  <p:nvPr/>
                </p:nvSpPr>
                <p:spPr>
                  <a:xfrm>
                    <a:off x="2673596" y="3265669"/>
                    <a:ext cx="1104212" cy="43088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4.2</m:t>
                          </m:r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a:rPr lang="en-GB" sz="2800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𝑐𝑚</m:t>
                          </m:r>
                        </m:oMath>
                      </m:oMathPara>
                    </a14:m>
                    <a:endParaRPr lang="en-GB" sz="2800" dirty="0">
                      <a:solidFill>
                        <a:schemeClr val="bg1">
                          <a:lumMod val="75000"/>
                        </a:schemeClr>
                      </a:solidFill>
                    </a:endParaRPr>
                  </a:p>
                </p:txBody>
              </p:sp>
            </mc:Choice>
            <mc:Fallback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3BC7D853-1152-5632-6561-6FA28DA390B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673596" y="3265669"/>
                    <a:ext cx="1104212" cy="43088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/>
                    </a:stretch>
                  </a:blipFill>
                </p:spPr>
                <p:txBody>
                  <a:bodyPr/>
                  <a:lstStyle/>
                  <a:p>
                    <a:r>
                      <a:rPr lang="en-GB">
                        <a:noFill/>
                      </a:rPr>
                      <a:t> </a:t>
                    </a:r>
                  </a:p>
                </p:txBody>
              </p:sp>
            </mc:Fallback>
          </mc:AlternateContent>
          <p:sp>
            <p:nvSpPr>
              <p:cNvPr id="14" name="L-Shape 13">
                <a:extLst>
                  <a:ext uri="{FF2B5EF4-FFF2-40B4-BE49-F238E27FC236}">
                    <a16:creationId xmlns:a16="http://schemas.microsoft.com/office/drawing/2014/main" id="{13522239-8655-69A4-85D7-C6057E660ABE}"/>
                  </a:ext>
                </a:extLst>
              </p:cNvPr>
              <p:cNvSpPr/>
              <p:nvPr/>
            </p:nvSpPr>
            <p:spPr>
              <a:xfrm rot="18093027">
                <a:off x="3157876" y="2515566"/>
                <a:ext cx="180000" cy="180000"/>
              </a:xfrm>
              <a:prstGeom prst="corner">
                <a:avLst>
                  <a:gd name="adj1" fmla="val 0"/>
                  <a:gd name="adj2" fmla="val 0"/>
                </a:avLst>
              </a:prstGeom>
              <a:noFill/>
              <a:ln w="38100">
                <a:solidFill>
                  <a:schemeClr val="bg1">
                    <a:lumMod val="75000"/>
                  </a:schemeClr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257642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82BF1A-854B-BB60-795B-BE0873E22EE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9380CDE-4369-0214-7D9C-BA1C7210113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A triangle with sides 4 cm, 7 cm and        8 cm is a right‑angled triangle.</a:t>
            </a:r>
            <a:endParaRPr lang="en-GB" sz="4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0A72660B-F224-95BD-1640-6579DD71636B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False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81790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CD4047B-0724-7A22-F450-AFCC9D1A17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C5C1F5B-5DC9-4987-37F1-138C3153FABA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58FC3-1BE1-5512-8436-6E0564E49858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18.5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42158FC3-1BE1-5512-8436-6E0564E4985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ED0E22DD-4BAA-E970-ADFD-CCF7774F66AC}"/>
              </a:ext>
            </a:extLst>
          </p:cNvPr>
          <p:cNvGrpSpPr/>
          <p:nvPr/>
        </p:nvGrpSpPr>
        <p:grpSpPr>
          <a:xfrm>
            <a:off x="527739" y="1779814"/>
            <a:ext cx="6069004" cy="3167642"/>
            <a:chOff x="527739" y="1779814"/>
            <a:chExt cx="6069004" cy="3167642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52882321-2981-7B79-184C-4A53342B14F7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041C109-24F3-171B-1A1E-98375A574DF8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96B480-D02A-6614-F238-9A34B1455D49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9.3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B96B480-D02A-6614-F238-9A34B1455D4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D63A9D-1DD4-B627-18E9-46DCCED0E2F6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7D63A9D-1DD4-B627-18E9-46DCCED0E2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87346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29B98F-F775-26C6-78B2-148937B0A66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37E640-F5F9-6ED9-4362-973971B8635B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3200" dirty="0"/>
                  <a:t>Triangle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𝐴𝐵𝐶</m:t>
                    </m:r>
                  </m:oMath>
                </a14:m>
                <a:r>
                  <a:rPr lang="en-GB" sz="3200" dirty="0"/>
                  <a:t> is right-angled, find the length of </a:t>
                </a:r>
                <a14:m>
                  <m:oMath xmlns:m="http://schemas.openxmlformats.org/officeDocument/2006/math">
                    <m:r>
                      <a:rPr lang="en-GB" sz="3200" i="1" dirty="0" smtClean="0">
                        <a:latin typeface="Cambria Math" panose="02040503050406030204" pitchFamily="18" charset="0"/>
                      </a:rPr>
                      <m:t>𝐴𝐶</m:t>
                    </m:r>
                  </m:oMath>
                </a14:m>
                <a:r>
                  <a:rPr lang="en-GB" sz="3200" dirty="0"/>
                  <a:t>.</a:t>
                </a:r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3E37E640-F5F9-6ED9-4362-973971B8635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1602" t="-2099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BAB9EE-996D-91AB-40D8-A1FFB3D860BF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10.8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C6BAB9EE-996D-91AB-40D8-A1FFB3D860B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4B66C17-DD26-3A0A-E988-81769ADB62BC}"/>
              </a:ext>
            </a:extLst>
          </p:cNvPr>
          <p:cNvGrpSpPr/>
          <p:nvPr/>
        </p:nvGrpSpPr>
        <p:grpSpPr>
          <a:xfrm>
            <a:off x="578133" y="1779814"/>
            <a:ext cx="8678162" cy="3167642"/>
            <a:chOff x="578133" y="1779814"/>
            <a:chExt cx="8678162" cy="3167642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C5973C6B-D205-336E-2F9A-866529080C8C}"/>
                </a:ext>
              </a:extLst>
            </p:cNvPr>
            <p:cNvSpPr/>
            <p:nvPr/>
          </p:nvSpPr>
          <p:spPr>
            <a:xfrm>
              <a:off x="2024743" y="1779814"/>
              <a:ext cx="7231552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A9F56BE-53D8-551D-4676-0B6E509F599B}"/>
                    </a:ext>
                  </a:extLst>
                </p:cNvPr>
                <p:cNvSpPr txBox="1"/>
                <p:nvPr/>
              </p:nvSpPr>
              <p:spPr>
                <a:xfrm>
                  <a:off x="578133" y="2797856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4.2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4A9F56BE-53D8-551D-4676-0B6E509F599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8133" y="2797856"/>
                  <a:ext cx="1415324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902105C-35B0-052D-8FDD-BA170D296654}"/>
                    </a:ext>
                  </a:extLst>
                </p:cNvPr>
                <p:cNvSpPr txBox="1"/>
                <p:nvPr/>
              </p:nvSpPr>
              <p:spPr>
                <a:xfrm>
                  <a:off x="4275110" y="439345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A902105C-35B0-052D-8FDD-BA170D2966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75110" y="4393458"/>
                  <a:ext cx="132074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38F105-ACEB-AFDA-4925-869270F8AA90}"/>
                  </a:ext>
                </a:extLst>
              </p:cNvPr>
              <p:cNvSpPr txBox="1"/>
              <p:nvPr/>
            </p:nvSpPr>
            <p:spPr>
              <a:xfrm>
                <a:off x="1542633" y="1337117"/>
                <a:ext cx="400430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𝐴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38F105-ACEB-AFDA-4925-869270F8AA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33" y="1337117"/>
                <a:ext cx="400430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34877-5A02-5DAF-FA21-3F692ECF749A}"/>
                  </a:ext>
                </a:extLst>
              </p:cNvPr>
              <p:cNvSpPr txBox="1"/>
              <p:nvPr/>
            </p:nvSpPr>
            <p:spPr>
              <a:xfrm>
                <a:off x="1542633" y="4298701"/>
                <a:ext cx="41953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𝐵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4F434877-5A02-5DAF-FA21-3F692ECF74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2633" y="4298701"/>
                <a:ext cx="419537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BF2E6-D088-199F-CE46-88A62A0271B0}"/>
                  </a:ext>
                </a:extLst>
              </p:cNvPr>
              <p:cNvSpPr txBox="1"/>
              <p:nvPr/>
            </p:nvSpPr>
            <p:spPr>
              <a:xfrm>
                <a:off x="9381726" y="4274069"/>
                <a:ext cx="400174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𝐶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2C8BF2E6-D088-199F-CE46-88A62A0271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81726" y="4274069"/>
                <a:ext cx="400174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2143828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1CD3F1-4CBD-9F9D-CC05-6BBB0BCB7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F7D2687-F3DE-C92D-4766-0F40702AEB01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hypotenuse.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8506E9-8AEB-413F-4904-B80031B34FA5}"/>
                  </a:ext>
                </a:extLst>
              </p:cNvPr>
              <p:cNvSpPr/>
              <p:nvPr/>
            </p:nvSpPr>
            <p:spPr>
              <a:xfrm>
                <a:off x="753979" y="5133784"/>
                <a:ext cx="4512189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18.0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F8506E9-8AEB-413F-4904-B80031B34FA5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979" y="5133784"/>
                <a:ext cx="4512189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9ACEB2C-4DEF-10ED-29A5-B710CA043E40}"/>
              </a:ext>
            </a:extLst>
          </p:cNvPr>
          <p:cNvGrpSpPr/>
          <p:nvPr/>
        </p:nvGrpSpPr>
        <p:grpSpPr>
          <a:xfrm>
            <a:off x="5755821" y="1143000"/>
            <a:ext cx="4104767" cy="4589401"/>
            <a:chOff x="3012621" y="791936"/>
            <a:chExt cx="4104767" cy="4589401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46E452E-16B9-C63D-020C-E467CD44390D}"/>
                </a:ext>
              </a:extLst>
            </p:cNvPr>
            <p:cNvSpPr/>
            <p:nvPr/>
          </p:nvSpPr>
          <p:spPr>
            <a:xfrm rot="16200000"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43228A82-5314-2231-8F2D-0015603FA0F0}"/>
                </a:ext>
              </a:extLst>
            </p:cNvPr>
            <p:cNvSpPr/>
            <p:nvPr/>
          </p:nvSpPr>
          <p:spPr>
            <a:xfrm rot="5400000">
              <a:off x="5320865" y="507593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58EF01-23A3-8AA7-CCC5-023561AF1F43}"/>
                    </a:ext>
                  </a:extLst>
                </p:cNvPr>
                <p:cNvSpPr txBox="1"/>
                <p:nvPr/>
              </p:nvSpPr>
              <p:spPr>
                <a:xfrm>
                  <a:off x="3765342" y="4827339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B58EF01-23A3-8AA7-CCC5-023561AF1F4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65342" y="4827339"/>
                  <a:ext cx="106586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AA9690-9CCA-4BC5-4528-6C5D91DFD1A7}"/>
                    </a:ext>
                  </a:extLst>
                </p:cNvPr>
                <p:cNvSpPr txBox="1"/>
                <p:nvPr/>
              </p:nvSpPr>
              <p:spPr>
                <a:xfrm>
                  <a:off x="5796642" y="3204114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17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97AA9690-9CCA-4BC5-4528-6C5D91DFD1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796642" y="3204114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756602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DE01A13-776A-4E49-48DB-F33CDC9A60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026880E-7039-CBF9-3492-79F7E9282A67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B7D25E-0AFB-1FDB-29BC-0BA35E245400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14.3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91B7D25E-0AFB-1FDB-29BC-0BA35E2454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0CFC649-549C-CA5B-6C6E-F4A320CF8DA7}"/>
              </a:ext>
            </a:extLst>
          </p:cNvPr>
          <p:cNvGrpSpPr/>
          <p:nvPr/>
        </p:nvGrpSpPr>
        <p:grpSpPr>
          <a:xfrm>
            <a:off x="527739" y="1779814"/>
            <a:ext cx="6069004" cy="3167642"/>
            <a:chOff x="527739" y="1779814"/>
            <a:chExt cx="6069004" cy="3167642"/>
          </a:xfrm>
        </p:grpSpPr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B7D1949-0B70-7319-B5CC-03C655A4FCC6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588441BF-4A32-DBBB-B380-868B80B98650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8215C1-40A6-F28A-1920-0E16FC16979A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828215C1-40A6-F28A-1920-0E16FC16979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8DE5A4-5DBB-ADEB-810E-D84418F21F6E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670201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12.4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E98DE5A4-5DBB-ADEB-810E-D84418F21F6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670201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3048020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52FBBB-3BF8-B25D-9D7B-9061B28698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27AB7C6-9602-31DF-735A-B66B8550BFA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E4969F-7C0B-75BD-7F3A-76B120F2CA1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0E4969F-7C0B-75BD-7F3A-76B120F2CA1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A2DB3233-7D0C-BA2A-A63D-0042D976DC39}"/>
              </a:ext>
            </a:extLst>
          </p:cNvPr>
          <p:cNvGrpSpPr/>
          <p:nvPr/>
        </p:nvGrpSpPr>
        <p:grpSpPr>
          <a:xfrm>
            <a:off x="674700" y="1779814"/>
            <a:ext cx="5922043" cy="3167642"/>
            <a:chOff x="674700" y="1779814"/>
            <a:chExt cx="5922043" cy="316764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62B32ECE-45E6-D502-3A11-67994D45200C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7345F081-C4F0-9C67-5FCC-D051162F7A8B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1D06C9-B90F-7613-981C-BBC7E22C7B1D}"/>
                    </a:ext>
                  </a:extLst>
                </p:cNvPr>
                <p:cNvSpPr txBox="1"/>
                <p:nvPr/>
              </p:nvSpPr>
              <p:spPr>
                <a:xfrm>
                  <a:off x="674700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6B1D06C9-B90F-7613-981C-BBC7E22C7B1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00" y="2927115"/>
                  <a:ext cx="106586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B23AF-AB75-167B-F441-3BC8D8D7682F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10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1DFB23AF-AB75-167B-F441-3BC8D8D7682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7553136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F398ED7-0B8E-7067-0DD8-66465BE0786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4EF676A-0045-7DD9-FE25-38635F785E68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A right-angled triangle can be isosceles</a:t>
            </a:r>
            <a:endParaRPr lang="en-GB" sz="4400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475B8B4C-F210-EE94-F201-74D5D2FAB417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7889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FBABE53-5AFC-A93F-F22F-F94858DAA4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9966A-6F7B-A7D7-927C-64CCAFCC68FD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7749966A-6F7B-A7D7-927C-64CCAFCC68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91B2DC-1C67-A76D-2D04-B2BE4345E392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1691B2DC-1C67-A76D-2D04-B2BE4345E39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C576085E-AD5F-BA8C-98D6-08743EC2F40E}"/>
              </a:ext>
            </a:extLst>
          </p:cNvPr>
          <p:cNvGrpSpPr/>
          <p:nvPr/>
        </p:nvGrpSpPr>
        <p:grpSpPr>
          <a:xfrm>
            <a:off x="527739" y="1856056"/>
            <a:ext cx="4017004" cy="2520000"/>
            <a:chOff x="527739" y="1856056"/>
            <a:chExt cx="4017004" cy="2520000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DD37D7C2-71A3-15FB-DA2B-2AA13BD9B753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C71C0363-5B68-6120-2B1F-CE12FCB1A519}"/>
                </a:ext>
              </a:extLst>
            </p:cNvPr>
            <p:cNvSpPr/>
            <p:nvPr/>
          </p:nvSpPr>
          <p:spPr>
            <a:xfrm>
              <a:off x="2024743" y="1856056"/>
              <a:ext cx="2520000" cy="2520000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684D735-B6E1-1F4A-8AEF-03EAFF0BF854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7 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684D735-B6E1-1F4A-8AEF-03EAFF0BF85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E38477C-CB51-AFB2-62A2-5CF4903ED856}"/>
              </a:ext>
            </a:extLst>
          </p:cNvPr>
          <p:cNvCxnSpPr/>
          <p:nvPr/>
        </p:nvCxnSpPr>
        <p:spPr>
          <a:xfrm>
            <a:off x="1844742" y="3237307"/>
            <a:ext cx="360000" cy="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957120C-0A9D-B204-EE45-52260E9B4D84}"/>
              </a:ext>
            </a:extLst>
          </p:cNvPr>
          <p:cNvCxnSpPr>
            <a:cxnSpLocks/>
          </p:cNvCxnSpPr>
          <p:nvPr/>
        </p:nvCxnSpPr>
        <p:spPr>
          <a:xfrm>
            <a:off x="3217922" y="4196056"/>
            <a:ext cx="0" cy="360000"/>
          </a:xfrm>
          <a:prstGeom prst="line">
            <a:avLst/>
          </a:prstGeom>
          <a:noFill/>
          <a:ln w="38100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FFDC-8862-B552-B3BA-D8BB2573FAD3}"/>
                  </a:ext>
                </a:extLst>
              </p:cNvPr>
              <p:cNvSpPr txBox="1"/>
              <p:nvPr/>
            </p:nvSpPr>
            <p:spPr>
              <a:xfrm>
                <a:off x="3284743" y="2650116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C6B6FFDC-8862-B552-B3BA-D8BB2573FA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84743" y="2650116"/>
                <a:ext cx="363433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147108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DA273C3-13E8-DCAA-6AAE-1E808195E57B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hypotenuse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5C121A-03C1-1F7A-EA2E-73237E3F6AEB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12.1 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65C121A-03C1-1F7A-EA2E-73237E3F6AE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2401AFFA-BD9D-1757-6752-5B5645373A87}"/>
              </a:ext>
            </a:extLst>
          </p:cNvPr>
          <p:cNvGrpSpPr/>
          <p:nvPr/>
        </p:nvGrpSpPr>
        <p:grpSpPr>
          <a:xfrm>
            <a:off x="674700" y="1779814"/>
            <a:ext cx="5922043" cy="3167642"/>
            <a:chOff x="674700" y="1779814"/>
            <a:chExt cx="5922043" cy="316764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3393EEE9-A0A6-7580-FCCB-D27B40BE99EA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0C345616-2398-8E33-A813-BF67EDB148F8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2AE51B-FFDF-8DEA-2FEA-C46C89094970}"/>
                    </a:ext>
                  </a:extLst>
                </p:cNvPr>
                <p:cNvSpPr txBox="1"/>
                <p:nvPr/>
              </p:nvSpPr>
              <p:spPr>
                <a:xfrm>
                  <a:off x="674700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5 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9C2AE51B-FFDF-8DEA-2FEA-C46C890949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4700" y="2927115"/>
                  <a:ext cx="1065869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B354FA-B7EF-11E7-A662-7F9B966427B7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11 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B354FA-B7EF-11E7-A662-7F9B966427B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0917810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81BDFDC-2A82-0F29-7437-0685B7D761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C37CC39-6E08-ADEC-B06B-C7D07AC98DE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1721-BCE1-C61B-2899-41C403DE9BE7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.2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C3D1721-BCE1-C61B-2899-41C403DE9BE7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B7AEF227-864D-8E3E-0B20-0A52798A22B3}"/>
              </a:ext>
            </a:extLst>
          </p:cNvPr>
          <p:cNvGrpSpPr/>
          <p:nvPr/>
        </p:nvGrpSpPr>
        <p:grpSpPr>
          <a:xfrm>
            <a:off x="2024743" y="1779814"/>
            <a:ext cx="6458856" cy="3167642"/>
            <a:chOff x="2024743" y="1779814"/>
            <a:chExt cx="6458856" cy="316764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54F20D3-8150-5048-567C-E78C6672B2DE}"/>
                </a:ext>
              </a:extLst>
            </p:cNvPr>
            <p:cNvSpPr/>
            <p:nvPr/>
          </p:nvSpPr>
          <p:spPr>
            <a:xfrm rot="10800000" flipH="1">
              <a:off x="6308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66B4EA20-CAA2-9F64-171A-DEDD69533F7F}"/>
                </a:ext>
              </a:extLst>
            </p:cNvPr>
            <p:cNvSpPr/>
            <p:nvPr/>
          </p:nvSpPr>
          <p:spPr>
            <a:xfrm flipH="1"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5B73B6-8F95-9EC5-8D53-EAAAFB2ABC39}"/>
                    </a:ext>
                  </a:extLst>
                </p:cNvPr>
                <p:cNvSpPr txBox="1"/>
                <p:nvPr/>
              </p:nvSpPr>
              <p:spPr>
                <a:xfrm>
                  <a:off x="7068275" y="2927115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4.6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F5B73B6-8F95-9EC5-8D53-EAAAFB2ABC3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68275" y="2927115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02F11B-B925-ACD0-26E6-D332EE936C23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8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BC02F11B-B925-ACD0-26E6-D332EE936C2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55277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D0A615-D7B4-02B3-623C-E0652F4DE5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BA2B09-5B27-0DC2-7E9F-726B49940DAF}"/>
                  </a:ext>
                </a:extLst>
              </p:cNvPr>
              <p:cNvSpPr>
                <a:spLocks noGrp="1"/>
              </p:cNvSpPr>
              <p:nvPr>
                <p:ph sz="quarter" idx="10"/>
              </p:nvPr>
            </p:nvSpPr>
            <p:spPr/>
            <p:txBody>
              <a:bodyPr/>
              <a:lstStyle/>
              <a:p>
                <a:r>
                  <a:rPr lang="en-GB" sz="4400" dirty="0"/>
                  <a:t>Find the length of </a:t>
                </a:r>
                <a14:m>
                  <m:oMath xmlns:m="http://schemas.openxmlformats.org/officeDocument/2006/math">
                    <m:r>
                      <a:rPr lang="en-GB" sz="4400" i="1" dirty="0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en-GB" sz="4400" dirty="0"/>
              </a:p>
              <a:p>
                <a:r>
                  <a:rPr lang="en-GB" sz="3200" dirty="0">
                    <a:solidFill>
                      <a:schemeClr val="bg1">
                        <a:lumMod val="65000"/>
                      </a:schemeClr>
                    </a:solidFill>
                  </a:rPr>
                  <a:t>Round your answer to one decimal place.</a:t>
                </a:r>
              </a:p>
            </p:txBody>
          </p:sp>
        </mc:Choice>
        <mc:Fallback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49BA2B09-5B27-0DC2-7E9F-726B49940D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sz="quarter" idx="10"/>
              </p:nvPr>
            </p:nvSpPr>
            <p:spPr>
              <a:blipFill>
                <a:blip r:embed="rId2"/>
                <a:stretch>
                  <a:fillRect l="-2562" t="-3253"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A2109C-E494-4C8D-464C-FA99F3FD04AE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16.6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63A2109C-E494-4C8D-464C-FA99F3FD04AE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95F9E38F-7999-6D67-83D7-079574D82D4F}"/>
              </a:ext>
            </a:extLst>
          </p:cNvPr>
          <p:cNvGrpSpPr/>
          <p:nvPr/>
        </p:nvGrpSpPr>
        <p:grpSpPr>
          <a:xfrm>
            <a:off x="527739" y="1779814"/>
            <a:ext cx="6069004" cy="3167642"/>
            <a:chOff x="527739" y="1779814"/>
            <a:chExt cx="6069004" cy="316764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CFFD76DC-573D-BA22-F001-94BBB1D9FCD1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3319E8AD-5BAB-9509-2CEF-864B71E9ACB2}"/>
                </a:ext>
              </a:extLst>
            </p:cNvPr>
            <p:cNvSpPr/>
            <p:nvPr/>
          </p:nvSpPr>
          <p:spPr>
            <a:xfrm>
              <a:off x="2024743" y="177981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C30BDCD-C8F8-5E37-1EDA-A3BCE50888E0}"/>
                    </a:ext>
                  </a:extLst>
                </p:cNvPr>
                <p:cNvSpPr txBox="1"/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DC30BDCD-C8F8-5E37-1EDA-A3BCE50888E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7739" y="2927115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4721FC-D6D6-48D7-EAD3-A2BBDAB01BC6}"/>
                    </a:ext>
                  </a:extLst>
                </p:cNvPr>
                <p:cNvSpPr txBox="1"/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14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C4721FC-D6D6-48D7-EAD3-A2BBDAB01B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77808" y="4393458"/>
                  <a:ext cx="1320746" cy="553998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6EC84-8D5C-6CE4-3C82-7795F6922421}"/>
                  </a:ext>
                </a:extLst>
              </p:cNvPr>
              <p:cNvSpPr txBox="1"/>
              <p:nvPr/>
            </p:nvSpPr>
            <p:spPr>
              <a:xfrm>
                <a:off x="4298996" y="2470772"/>
                <a:ext cx="363433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36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GB" sz="3600" dirty="0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B1E6EC84-8D5C-6CE4-3C82-7795F6922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98996" y="2470772"/>
                <a:ext cx="363433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889026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5286AB-7C3C-E4E4-0E50-9DACA8DDFF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821641F-7FC1-FE04-03AE-8CFEC31530A3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1242A-A1AE-5E60-F03D-2549F3F079B1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13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.6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ACA1242A-A1AE-5E60-F03D-2549F3F079B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57686BB8-62ED-7298-218F-6BE060A05A0E}"/>
              </a:ext>
            </a:extLst>
          </p:cNvPr>
          <p:cNvGrpSpPr/>
          <p:nvPr/>
        </p:nvGrpSpPr>
        <p:grpSpPr>
          <a:xfrm>
            <a:off x="461282" y="2247900"/>
            <a:ext cx="8225517" cy="2716686"/>
            <a:chOff x="461282" y="2247900"/>
            <a:chExt cx="8225517" cy="2716686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77440C54-2111-EA63-80F2-0FA6474075C6}"/>
                </a:ext>
              </a:extLst>
            </p:cNvPr>
            <p:cNvSpPr/>
            <p:nvPr/>
          </p:nvSpPr>
          <p:spPr>
            <a:xfrm rot="10800000">
              <a:off x="2024743" y="4088056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282C7028-C6EA-F8C9-EC76-FCF2AE4E6F53}"/>
                </a:ext>
              </a:extLst>
            </p:cNvPr>
            <p:cNvSpPr/>
            <p:nvPr/>
          </p:nvSpPr>
          <p:spPr>
            <a:xfrm>
              <a:off x="2024742" y="2247900"/>
              <a:ext cx="6662057" cy="2128157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1EB15-2305-1F50-A6D8-C1A91EBD14F1}"/>
                    </a:ext>
                  </a:extLst>
                </p:cNvPr>
                <p:cNvSpPr txBox="1"/>
                <p:nvPr/>
              </p:nvSpPr>
              <p:spPr>
                <a:xfrm>
                  <a:off x="461282" y="3152001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6.5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58B1EB15-2305-1F50-A6D8-C1A91EBD14F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1282" y="3152001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6F4972-CE44-53A0-9D2C-14A187AE1EA6}"/>
                    </a:ext>
                  </a:extLst>
                </p:cNvPr>
                <p:cNvSpPr txBox="1"/>
                <p:nvPr/>
              </p:nvSpPr>
              <p:spPr>
                <a:xfrm>
                  <a:off x="4488683" y="4410588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12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C46F4972-CE44-53A0-9D2C-14A187AE1E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88683" y="4410588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4154647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C20F82-7167-9F18-3168-59F5C1358F3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D304C0-7548-E7B7-A82A-570D2F3CEC1F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b="1" dirty="0"/>
              <a:t>True or false</a:t>
            </a:r>
            <a:r>
              <a:rPr lang="en-GB" sz="4400" dirty="0"/>
              <a:t>:</a:t>
            </a:r>
          </a:p>
          <a:p>
            <a:r>
              <a:rPr lang="en-GB" sz="4400" i="1" dirty="0"/>
              <a:t>If the hypotenuse is 10 cm, the other two sides must add up to more than 10 cm.</a:t>
            </a:r>
            <a:r>
              <a:rPr lang="en-GB" sz="4400" dirty="0"/>
              <a:t> </a:t>
            </a:r>
            <a:endParaRPr lang="en-GB" sz="44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3" name="Rounded Rectangle 5">
            <a:hlinkClick r:id="" action="ppaction://noaction"/>
            <a:extLst>
              <a:ext uri="{FF2B5EF4-FFF2-40B4-BE49-F238E27FC236}">
                <a16:creationId xmlns:a16="http://schemas.microsoft.com/office/drawing/2014/main" id="{524F7ECC-662F-1272-3C78-10CEE849C54B}"/>
              </a:ext>
            </a:extLst>
          </p:cNvPr>
          <p:cNvSpPr/>
          <p:nvPr/>
        </p:nvSpPr>
        <p:spPr>
          <a:xfrm>
            <a:off x="1518557" y="5133784"/>
            <a:ext cx="7021285" cy="1562129"/>
          </a:xfrm>
          <a:prstGeom prst="roundRect">
            <a:avLst/>
          </a:prstGeom>
          <a:solidFill>
            <a:schemeClr val="bg1">
              <a:lumMod val="85000"/>
            </a:schemeClr>
          </a:solidFill>
          <a:ln w="57150"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GB" sz="8000" b="0" dirty="0">
                <a:solidFill>
                  <a:srgbClr val="FF0000"/>
                </a:solidFill>
              </a:rPr>
              <a:t>True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31585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12AA2-1CDC-E9AA-17A4-39AA148AB7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00024ED-96FA-C249-2495-93460CCDDA2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9F6A7E-EDC4-0ABD-778B-8A99D2302313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9.8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859F6A7E-EDC4-0ABD-778B-8A99D230231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8">
            <a:extLst>
              <a:ext uri="{FF2B5EF4-FFF2-40B4-BE49-F238E27FC236}">
                <a16:creationId xmlns:a16="http://schemas.microsoft.com/office/drawing/2014/main" id="{53F73379-61D9-7DE2-86BE-A425FBC103DF}"/>
              </a:ext>
            </a:extLst>
          </p:cNvPr>
          <p:cNvGrpSpPr/>
          <p:nvPr/>
        </p:nvGrpSpPr>
        <p:grpSpPr>
          <a:xfrm>
            <a:off x="2062036" y="2083834"/>
            <a:ext cx="5934326" cy="3478427"/>
            <a:chOff x="3048017" y="2051750"/>
            <a:chExt cx="5934326" cy="3478427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F062C89C-24A6-E92B-09AA-6319DECA1A72}"/>
                </a:ext>
              </a:extLst>
            </p:cNvPr>
            <p:cNvSpPr/>
            <p:nvPr/>
          </p:nvSpPr>
          <p:spPr>
            <a:xfrm rot="19860000">
              <a:off x="6508917" y="2051750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E2BCA3D5-B8A7-9FF0-2024-ED4364BF216D}"/>
                </a:ext>
              </a:extLst>
            </p:cNvPr>
            <p:cNvSpPr/>
            <p:nvPr/>
          </p:nvSpPr>
          <p:spPr>
            <a:xfrm rot="9060000">
              <a:off x="3048017" y="2933934"/>
              <a:ext cx="4572000" cy="2596243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8EE255-D0A4-5822-9F73-731DD87AF937}"/>
                    </a:ext>
                  </a:extLst>
                </p:cNvPr>
                <p:cNvSpPr txBox="1"/>
                <p:nvPr/>
              </p:nvSpPr>
              <p:spPr>
                <a:xfrm>
                  <a:off x="7567019" y="2774739"/>
                  <a:ext cx="1415324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3.8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EF8EE255-D0A4-5822-9F73-731DD87AF9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67019" y="2774739"/>
                  <a:ext cx="1415324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B1475A0-55E7-3102-831A-5A22F5379A3D}"/>
                    </a:ext>
                  </a:extLst>
                </p:cNvPr>
                <p:cNvSpPr txBox="1"/>
                <p:nvPr/>
              </p:nvSpPr>
              <p:spPr>
                <a:xfrm>
                  <a:off x="3724897" y="2440451"/>
                  <a:ext cx="1065869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9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0B1475A0-55E7-3102-831A-5A22F5379A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24897" y="2440451"/>
                  <a:ext cx="1065869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28244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8D6F28-6081-BD66-3E46-B3D6661C9E3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6AD634-39C9-4EE7-67DF-48F026EBD5F0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r>
              <a:rPr lang="en-GB" sz="4400" dirty="0"/>
              <a:t>Find the length of the missing side</a:t>
            </a:r>
          </a:p>
          <a:p>
            <a:r>
              <a:rPr lang="en-GB" sz="3200" dirty="0">
                <a:solidFill>
                  <a:schemeClr val="bg1">
                    <a:lumMod val="65000"/>
                  </a:schemeClr>
                </a:solidFill>
              </a:rPr>
              <a:t>Round your answer to one decimal place.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556F1A-F2F3-6300-281C-7EACDE8D8F64}"/>
                  </a:ext>
                </a:extLst>
              </p:cNvPr>
              <p:cNvSpPr/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solidFill>
                <a:schemeClr val="bg1">
                  <a:lumMod val="85000"/>
                </a:schemeClr>
              </a:solidFill>
              <a:ln w="57150">
                <a:solidFill>
                  <a:schemeClr val="bg1">
                    <a:lumMod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9060" tIns="49530" rIns="99060" bIns="4953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21.2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GB" sz="8000" b="0" i="1" dirty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𝑐𝑚</m:t>
                      </m:r>
                    </m:oMath>
                  </m:oMathPara>
                </a14:m>
                <a:endParaRPr dirty="0"/>
              </a:p>
            </p:txBody>
          </p:sp>
        </mc:Choice>
        <mc:Fallback>
          <p:sp>
            <p:nvSpPr>
              <p:cNvPr id="3" name="Rounded Rectangle 5">
                <a:hlinkClick r:id="" action="ppaction://noaction"/>
                <a:extLst>
                  <a:ext uri="{FF2B5EF4-FFF2-40B4-BE49-F238E27FC236}">
                    <a16:creationId xmlns:a16="http://schemas.microsoft.com/office/drawing/2014/main" id="{07556F1A-F2F3-6300-281C-7EACDE8D8F6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8557" y="5133784"/>
                <a:ext cx="7021285" cy="1562129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  <a:ln w="57150">
                <a:solidFill>
                  <a:schemeClr val="bg1">
                    <a:lumMod val="50000"/>
                  </a:schemeClr>
                </a:solidFill>
              </a:ln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8" name="Group 7">
            <a:extLst>
              <a:ext uri="{FF2B5EF4-FFF2-40B4-BE49-F238E27FC236}">
                <a16:creationId xmlns:a16="http://schemas.microsoft.com/office/drawing/2014/main" id="{7049E236-0DB3-C5D3-9170-3AE88C64091E}"/>
              </a:ext>
            </a:extLst>
          </p:cNvPr>
          <p:cNvGrpSpPr/>
          <p:nvPr/>
        </p:nvGrpSpPr>
        <p:grpSpPr>
          <a:xfrm>
            <a:off x="689811" y="1779812"/>
            <a:ext cx="8566484" cy="3353972"/>
            <a:chOff x="689811" y="1779812"/>
            <a:chExt cx="8566484" cy="3353972"/>
          </a:xfrm>
        </p:grpSpPr>
        <p:sp>
          <p:nvSpPr>
            <p:cNvPr id="5" name="L-Shape 4">
              <a:extLst>
                <a:ext uri="{FF2B5EF4-FFF2-40B4-BE49-F238E27FC236}">
                  <a16:creationId xmlns:a16="http://schemas.microsoft.com/office/drawing/2014/main" id="{28D2A789-8813-E861-2D5F-C9B5CF6EBCC5}"/>
                </a:ext>
              </a:extLst>
            </p:cNvPr>
            <p:cNvSpPr/>
            <p:nvPr/>
          </p:nvSpPr>
          <p:spPr>
            <a:xfrm>
              <a:off x="8968295" y="1779814"/>
              <a:ext cx="288000" cy="288000"/>
            </a:xfrm>
            <a:prstGeom prst="corner">
              <a:avLst>
                <a:gd name="adj1" fmla="val 0"/>
                <a:gd name="adj2" fmla="val 0"/>
              </a:avLst>
            </a:prstGeom>
            <a:noFill/>
            <a:ln w="38100"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ight Triangle 3">
              <a:extLst>
                <a:ext uri="{FF2B5EF4-FFF2-40B4-BE49-F238E27FC236}">
                  <a16:creationId xmlns:a16="http://schemas.microsoft.com/office/drawing/2014/main" id="{9A778F4F-B363-76C2-527D-9B5B1258C42A}"/>
                </a:ext>
              </a:extLst>
            </p:cNvPr>
            <p:cNvSpPr/>
            <p:nvPr/>
          </p:nvSpPr>
          <p:spPr>
            <a:xfrm flipH="1" flipV="1">
              <a:off x="689811" y="1779813"/>
              <a:ext cx="8566484" cy="3353971"/>
            </a:xfrm>
            <a:prstGeom prst="rtTriangle">
              <a:avLst/>
            </a:prstGeom>
            <a:no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BB8DEA-5DDF-9E64-D40A-6A1E56F199AB}"/>
                    </a:ext>
                  </a:extLst>
                </p:cNvPr>
                <p:cNvSpPr txBox="1"/>
                <p:nvPr/>
              </p:nvSpPr>
              <p:spPr>
                <a:xfrm rot="16200000">
                  <a:off x="8307922" y="3152001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11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6" name="TextBox 5">
                  <a:extLst>
                    <a:ext uri="{FF2B5EF4-FFF2-40B4-BE49-F238E27FC236}">
                      <a16:creationId xmlns:a16="http://schemas.microsoft.com/office/drawing/2014/main" id="{B2BB8DEA-5DDF-9E64-D40A-6A1E56F199A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 rot="16200000">
                  <a:off x="8307922" y="3152001"/>
                  <a:ext cx="1320746" cy="553998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424E56-FCC5-F97A-441A-E41344AD245E}"/>
                    </a:ext>
                  </a:extLst>
                </p:cNvPr>
                <p:cNvSpPr txBox="1"/>
                <p:nvPr/>
              </p:nvSpPr>
              <p:spPr>
                <a:xfrm>
                  <a:off x="4973053" y="1779812"/>
                  <a:ext cx="1320746" cy="5539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18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GB" sz="3600" b="0" i="1" smtClean="0">
                            <a:latin typeface="Cambria Math" panose="02040503050406030204" pitchFamily="18" charset="0"/>
                          </a:rPr>
                          <m:t>𝑐𝑚</m:t>
                        </m:r>
                      </m:oMath>
                    </m:oMathPara>
                  </a14:m>
                  <a:endParaRPr lang="en-GB" sz="3600" dirty="0"/>
                </a:p>
              </p:txBody>
            </p:sp>
          </mc:Choice>
          <mc:Fallback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89424E56-FCC5-F97A-441A-E41344AD24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973053" y="1779812"/>
                  <a:ext cx="1320746" cy="553998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GB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10125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99C0925-07C5-49D5-8D8D-A13F46C1A23B}" vid="{69CAFDAA-1B26-431A-96C0-EBA370EF12F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00 Website Whiteboard Template</Template>
  <TotalTime>40</TotalTime>
  <Words>420</Words>
  <Application>Microsoft Office PowerPoint</Application>
  <PresentationFormat>Widescreen</PresentationFormat>
  <Paragraphs>101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5" baseType="lpstr">
      <vt:lpstr>Aptos</vt:lpstr>
      <vt:lpstr>Arial</vt:lpstr>
      <vt:lpstr>Cambria Math</vt:lpstr>
      <vt:lpstr>1_Office Theme</vt:lpstr>
      <vt:lpstr>Pythagoras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Christopher Potter</dc:creator>
  <cp:lastModifiedBy>Christopher Potter</cp:lastModifiedBy>
  <cp:revision>1</cp:revision>
  <dcterms:created xsi:type="dcterms:W3CDTF">2026-05-26T11:51:16Z</dcterms:created>
  <dcterms:modified xsi:type="dcterms:W3CDTF">2026-05-26T12:31:23Z</dcterms:modified>
</cp:coreProperties>
</file>