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62" r:id="rId2"/>
    <p:sldId id="264" r:id="rId3"/>
    <p:sldId id="265" r:id="rId4"/>
    <p:sldId id="267" r:id="rId5"/>
    <p:sldId id="268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82" r:id="rId19"/>
    <p:sldId id="283" r:id="rId20"/>
    <p:sldId id="281" r:id="rId21"/>
    <p:sldId id="280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delSld">
      <pc:chgData name="Christopher Potter" userId="24ad2ef8db5e8a45" providerId="LiveId" clId="{10AB9FE2-9012-46EF-B18A-C87D5526F6EE}" dt="2026-05-22T08:04:56.911" v="0" actId="47"/>
      <pc:docMkLst>
        <pc:docMk/>
      </pc:docMkLst>
      <pc:sldChg chg="del">
        <pc:chgData name="Christopher Potter" userId="24ad2ef8db5e8a45" providerId="LiveId" clId="{10AB9FE2-9012-46EF-B18A-C87D5526F6EE}" dt="2026-05-22T08:04:56.911" v="0" actId="47"/>
        <pc:sldMkLst>
          <pc:docMk/>
          <pc:sldMk cId="2091781012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fld id="{E450F854-082B-4869-8CA7-1EA4A6102445}" type="datetime4">
              <a:rPr lang="en-GB" smtClean="0"/>
              <a:t>12 March 2026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673DEC-D294-0DA5-23A2-757F4F0C0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C6EE4F-53CD-46CB-1F96-D8D2A3EC4336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21DF27-5234-7736-61C6-84E031C52A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16AC7C-5192-597D-56B8-CE8CFBC4BBD8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Venn Diagrams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22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9686B-CD97-B950-D43D-BCC64EC9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116FF5B-F87B-1FD7-F692-1BB453B3F1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20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EF1FF6-24E7-DDA0-680B-04D71A314F7C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7843641-8AAC-639B-7EC1-2D88D85C47AB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ECC85BB-32C6-F64B-F38E-FDB6B452FF61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F49DFD6-DB97-FA91-8AF4-2000F2277BB1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7DC24D-055F-B711-3D3C-CC0AD4240DE4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74E950F-5118-BC1F-4D53-05A661E62A5E}"/>
              </a:ext>
            </a:extLst>
          </p:cNvPr>
          <p:cNvSpPr txBox="1"/>
          <p:nvPr/>
        </p:nvSpPr>
        <p:spPr>
          <a:xfrm>
            <a:off x="1009458" y="1306598"/>
            <a:ext cx="1580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Factor of </a:t>
            </a:r>
          </a:p>
          <a:p>
            <a:r>
              <a:rPr lang="en-GB" sz="2800" b="1" dirty="0"/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DC861E-52D7-7FDC-7511-7986AAA8831A}"/>
              </a:ext>
            </a:extLst>
          </p:cNvPr>
          <p:cNvSpPr txBox="1"/>
          <p:nvPr/>
        </p:nvSpPr>
        <p:spPr>
          <a:xfrm>
            <a:off x="7369967" y="1306598"/>
            <a:ext cx="1535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Multiple </a:t>
            </a:r>
          </a:p>
          <a:p>
            <a:pPr algn="r"/>
            <a:r>
              <a:rPr lang="en-GB" sz="2800" b="1" dirty="0"/>
              <a:t>of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1857D9-42C9-50B6-2CF5-64D1336A2917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AAB2B8-17B5-81B6-9B7C-D20E5B912DD7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AE2A3-A251-E5A7-DA64-87AF334CC68B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EC9F7F-0F80-4BA0-CCE4-D89987A39864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CE1200-496E-D840-1C18-4C143A45D01E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9419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01415-72C3-90A7-8B13-9DDBB9880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360CCEF-1000-5E40-359C-44FE770C4D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3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06211-5AF2-C4CD-AD4B-0865D83447F0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84E40FD-8C83-A9F3-E663-913F962FD2A2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E23F96A-E219-D66D-24DF-F121B0045238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88AA96F-781F-BCA2-53A0-81DC83DE2894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5B149A-B173-6AAD-AED6-8AD5483377E0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B362B81-CE3F-C5F8-855F-1E7F8487C1C8}"/>
              </a:ext>
            </a:extLst>
          </p:cNvPr>
          <p:cNvSpPr txBox="1"/>
          <p:nvPr/>
        </p:nvSpPr>
        <p:spPr>
          <a:xfrm>
            <a:off x="1009458" y="1306598"/>
            <a:ext cx="1580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Factor of </a:t>
            </a:r>
          </a:p>
          <a:p>
            <a:r>
              <a:rPr lang="en-GB" sz="2800" b="1" dirty="0"/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3010D-2664-13B1-01A1-FDDA2B1FF270}"/>
              </a:ext>
            </a:extLst>
          </p:cNvPr>
          <p:cNvSpPr txBox="1"/>
          <p:nvPr/>
        </p:nvSpPr>
        <p:spPr>
          <a:xfrm>
            <a:off x="7369967" y="1306598"/>
            <a:ext cx="1535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Multiple </a:t>
            </a:r>
          </a:p>
          <a:p>
            <a:pPr algn="r"/>
            <a:r>
              <a:rPr lang="en-GB" sz="2800" b="1" dirty="0"/>
              <a:t>of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23516-E76E-1CBD-A8E8-00F9F9B275F2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44A432-5794-FB51-AF73-94241601E920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96DD6-9F83-45DD-5FD9-92D4A893613E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33ACE-D120-57C6-80C7-38B4DE9D71D5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C0BF9-62AA-764F-004C-65AB7495E4EC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5494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CAE04-7638-8E87-C6A9-63AB5AB5D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ECDF061-C9FF-18F6-060A-B7AE103C5F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12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197A88-9D0A-B61E-7BFC-92CD81826596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077B7F-E08C-3F5E-7E51-71B5409631BB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28DC852-EB0F-2372-8F89-205AA84A60D5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920F8C8-EFB3-595E-C9B4-137207D8C73E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B41F1E-4E0C-A14D-878B-BC73D2DDCD08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1995A-6D8A-6A0F-913E-19B8E315DCA2}"/>
              </a:ext>
            </a:extLst>
          </p:cNvPr>
          <p:cNvSpPr txBox="1"/>
          <p:nvPr/>
        </p:nvSpPr>
        <p:spPr>
          <a:xfrm>
            <a:off x="1009458" y="1306598"/>
            <a:ext cx="1580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Factor of </a:t>
            </a:r>
          </a:p>
          <a:p>
            <a:r>
              <a:rPr lang="en-GB" sz="2800" b="1" dirty="0"/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22E4A-930E-2BD9-D35C-BFE76CB123C0}"/>
              </a:ext>
            </a:extLst>
          </p:cNvPr>
          <p:cNvSpPr txBox="1"/>
          <p:nvPr/>
        </p:nvSpPr>
        <p:spPr>
          <a:xfrm>
            <a:off x="7369967" y="1306598"/>
            <a:ext cx="1535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Multiple </a:t>
            </a:r>
          </a:p>
          <a:p>
            <a:pPr algn="r"/>
            <a:r>
              <a:rPr lang="en-GB" sz="2800" b="1" dirty="0"/>
              <a:t>of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9442D-871E-3AFF-91FA-50D2BE5BB30E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2C53A9-CF8C-80DF-6968-EA365FA9F2D5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259B15-AA58-DC8B-3473-CB71E2D03F6A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81317-E8F8-D1B4-BB23-CE3D098FD719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B8C710-C595-33EC-0582-5B2B868AF479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8201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C8EA5-68C8-42D6-8AE6-5DB857144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E3EC92A-8B1A-7569-ABFD-0D78E25096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7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A3CB03-5FCE-604E-4385-3D4788935EDA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222F501-1C75-88C9-D3F3-27A1A7BB1259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2187DE8-9EE1-2D55-FA15-9EB9082B4050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36537B6-C314-0755-93F1-E1F14636071E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EEFF31-C1BA-1304-155E-590FBAC1F168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EFC2F2B-3EDE-F727-948E-38355445E7EE}"/>
              </a:ext>
            </a:extLst>
          </p:cNvPr>
          <p:cNvSpPr txBox="1"/>
          <p:nvPr/>
        </p:nvSpPr>
        <p:spPr>
          <a:xfrm>
            <a:off x="1009458" y="1306598"/>
            <a:ext cx="15803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Factor of </a:t>
            </a:r>
          </a:p>
          <a:p>
            <a:r>
              <a:rPr lang="en-GB" sz="2800" b="1" dirty="0"/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92BF4A-CED1-B57D-AB52-9DA59E66EC48}"/>
              </a:ext>
            </a:extLst>
          </p:cNvPr>
          <p:cNvSpPr txBox="1"/>
          <p:nvPr/>
        </p:nvSpPr>
        <p:spPr>
          <a:xfrm>
            <a:off x="7369967" y="1306598"/>
            <a:ext cx="1535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Multiple </a:t>
            </a:r>
          </a:p>
          <a:p>
            <a:pPr algn="r"/>
            <a:r>
              <a:rPr lang="en-GB" sz="2800" b="1" dirty="0"/>
              <a:t>of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B5D2A-D7C4-576F-7725-23CC584E4446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D16076-F4E7-3CED-0D3F-3F2FE3EC728D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F0B01-30BB-4D94-154C-9B54BB6D890F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42CB70-A35B-ED69-6448-0DB10C0D0F5D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C98D6B-88C5-A13E-1B41-F8956855F7C3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207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8724F-6504-BD92-575C-1913654AB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7594E9D-D8F9-3780-0CC7-406ADB5409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16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56B80E-82C2-F67E-8E5E-45854A67CF7F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0AF484-25B5-A449-ADB2-8F64E764EF79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80E5FCC-85F0-078E-A865-B8B625671C26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196471F-CE47-1F97-524C-7622C2E9F39F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09814B-22CA-004A-0696-855925EAC651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CC05B6-AA5F-B6DB-C327-32172977DC22}"/>
              </a:ext>
            </a:extLst>
          </p:cNvPr>
          <p:cNvSpPr txBox="1"/>
          <p:nvPr/>
        </p:nvSpPr>
        <p:spPr>
          <a:xfrm>
            <a:off x="1302650" y="1306598"/>
            <a:ext cx="122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Square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7F8CE-D3A1-BCA6-AADE-B4148F591BA4}"/>
              </a:ext>
            </a:extLst>
          </p:cNvPr>
          <p:cNvSpPr txBox="1"/>
          <p:nvPr/>
        </p:nvSpPr>
        <p:spPr>
          <a:xfrm>
            <a:off x="7709172" y="130659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Odd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BD7C3-FFB9-FD79-3775-606EE42683AE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1F703A-8B19-F024-B19B-A52B04FB2DD5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A7E43-609E-4055-080A-4F4A7EA45D1B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4C8663-31FC-6B19-0FE8-2A0B72622B47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379314-AD40-8880-FAD1-90460B80A52F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112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5D228-46F9-FDD7-5353-146324F9A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CD1CE86-FD95-63E9-0D18-D4C37D1A15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11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E61CE2-CDAA-F710-F70B-25C3BC28BEAF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B7BF1A-C904-BACE-6EEB-21BFA87B9D81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40D0ECB-8721-8E4A-F2D8-72135545D6F4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D4F0F70-09D0-74DE-9C78-399BA6FFBDDF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9F5C66-51D1-01B6-E688-95771ECCC9B8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9FC578-39B0-CE24-ED6B-6898F9EC627A}"/>
              </a:ext>
            </a:extLst>
          </p:cNvPr>
          <p:cNvSpPr txBox="1"/>
          <p:nvPr/>
        </p:nvSpPr>
        <p:spPr>
          <a:xfrm>
            <a:off x="1302650" y="1306598"/>
            <a:ext cx="122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Square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D83E9F-8F2F-491F-679B-CFF85F22472E}"/>
              </a:ext>
            </a:extLst>
          </p:cNvPr>
          <p:cNvSpPr txBox="1"/>
          <p:nvPr/>
        </p:nvSpPr>
        <p:spPr>
          <a:xfrm>
            <a:off x="7709172" y="130659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Odd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D4750-D838-3E87-BD9F-2F71D4AFC406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77FCFA-2D91-86FF-6CA0-06D65980660A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644EFD-5A47-5347-FBA1-B22539382457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669249-BBC2-FF32-F8FE-21E46687205A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A5A362-2112-6988-5296-194F6B2EF6E2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748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38EA9-594A-3BEF-CDDF-3F4E939EC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6831C9F-D168-4095-1DF7-F768BE010C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10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D1A946-4061-DB51-683F-CD8C928216B0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979833-EF26-0DDD-8A8E-20730C8988ED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ED44569-D866-87FF-31E0-8A6FC3C4B64B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0B7B156-F710-2F8B-0988-9E6EA2ABB5D2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A8B52A-7A54-131F-2CB5-488722AF845E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C321303-CDB2-BADA-A795-E746AECDB6B9}"/>
              </a:ext>
            </a:extLst>
          </p:cNvPr>
          <p:cNvSpPr txBox="1"/>
          <p:nvPr/>
        </p:nvSpPr>
        <p:spPr>
          <a:xfrm>
            <a:off x="1302650" y="1306598"/>
            <a:ext cx="122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Square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158D7-5FA9-71C2-C8DF-560C1DD1FC42}"/>
              </a:ext>
            </a:extLst>
          </p:cNvPr>
          <p:cNvSpPr txBox="1"/>
          <p:nvPr/>
        </p:nvSpPr>
        <p:spPr>
          <a:xfrm>
            <a:off x="7709172" y="130659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Odd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E5F57C-D073-82FF-E2F0-B25158C3423E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3A2BF3-79D2-CB89-2AB2-902594F981B7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7454E-D553-C29D-CF42-9A392CAD71F0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08630-6C40-F138-D101-C68751D1D021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13D9BE-2047-7AEA-3364-FB076A99E5EA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010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C708E-2D69-803D-E618-FA6E23F30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0A1ECB72-8D92-F938-F739-EAE6BEEF62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9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D8DE1D-A225-69FC-6A58-6F87C1DF8E41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653086-553E-0348-23C3-D75AFF865334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F84CEDD-8690-2DAD-281C-97C73E688749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BBF0A77-A87D-2398-6D94-141DB8F6D7FA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422F4D-CA43-C7FF-2725-5384C2A32B9A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D16237-E875-2706-71F4-274BD4B13B21}"/>
              </a:ext>
            </a:extLst>
          </p:cNvPr>
          <p:cNvSpPr txBox="1"/>
          <p:nvPr/>
        </p:nvSpPr>
        <p:spPr>
          <a:xfrm>
            <a:off x="1302650" y="1306598"/>
            <a:ext cx="122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Square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E57AE4-826D-7468-A9BD-199720EFDAEA}"/>
              </a:ext>
            </a:extLst>
          </p:cNvPr>
          <p:cNvSpPr txBox="1"/>
          <p:nvPr/>
        </p:nvSpPr>
        <p:spPr>
          <a:xfrm>
            <a:off x="7709172" y="1306598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Odd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9552F-6479-CA11-9E47-46B5984CA48C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883148-F129-D5EA-C68B-CA25C25BB8D7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5F80AC-9B2F-4C81-0637-54E9D3FEBB23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60F8E3-F7C5-C3DD-D2F6-49970EEE8C81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7F2375-317C-8C11-E673-E1102F3B6244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4514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24142-4867-BD82-F945-18D4FDD0C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F77ED4C2-F45F-08D7-845D-BD7B314885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25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2EC34E-450A-414F-A70A-1D49F140AC64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A3B4BB-4E0F-1CEB-72EE-1DBBE479FA42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F9360CB-258C-2ECA-2395-78E114E13409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94D77E0-AABE-C0B8-8ED0-2BF7D6E3F498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AB8F91-3F03-6AE1-F1EA-446EA8746707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405484-535D-ABFC-1A41-FEA70959569F}"/>
              </a:ext>
            </a:extLst>
          </p:cNvPr>
          <p:cNvSpPr txBox="1"/>
          <p:nvPr/>
        </p:nvSpPr>
        <p:spPr>
          <a:xfrm>
            <a:off x="1127286" y="1306598"/>
            <a:ext cx="1842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Multiple of</a:t>
            </a:r>
          </a:p>
          <a:p>
            <a:r>
              <a:rPr lang="en-GB" sz="2800" b="1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71C33-A368-A335-7875-459F23DC82C3}"/>
              </a:ext>
            </a:extLst>
          </p:cNvPr>
          <p:cNvSpPr txBox="1"/>
          <p:nvPr/>
        </p:nvSpPr>
        <p:spPr>
          <a:xfrm>
            <a:off x="7185677" y="1306598"/>
            <a:ext cx="15729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Less than</a:t>
            </a:r>
          </a:p>
          <a:p>
            <a:pPr algn="r"/>
            <a:r>
              <a:rPr lang="en-GB" sz="2800" b="1" dirty="0"/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89199-7BDD-6407-AB4F-E737836BF7F0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0A280E-89A0-BA66-A2E9-AE61195255B0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486E5-C735-C801-B59A-ED10432A4F0A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E79407-84CE-91F9-CC65-5D58A60B3511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22FB5-C731-B06F-D4EE-FD5146CAF565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8699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FE36C-0885-F214-B9F9-6C301D227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0E1D4AC-EF17-55DC-FAF3-A3A48E89DD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42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1B6986-E86B-2A7F-544A-69DC7011D477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FA74E1-DDD5-8F9C-EA23-8C789CB182D5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A0D69B4-BF4B-0D3A-B6EC-D8D26F0CECE4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EDD58BB-A9DD-7741-1CB6-E354E3BFB2D0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ED1082-D628-BAE6-DD5F-53AD366B7523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42FE7D8-9D46-3BE8-538D-2028449B9961}"/>
              </a:ext>
            </a:extLst>
          </p:cNvPr>
          <p:cNvSpPr txBox="1"/>
          <p:nvPr/>
        </p:nvSpPr>
        <p:spPr>
          <a:xfrm>
            <a:off x="1127286" y="1306598"/>
            <a:ext cx="1842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Multiple of</a:t>
            </a:r>
          </a:p>
          <a:p>
            <a:r>
              <a:rPr lang="en-GB" sz="2800" b="1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828F7-099E-9EB2-1FA9-03BA98043F45}"/>
              </a:ext>
            </a:extLst>
          </p:cNvPr>
          <p:cNvSpPr txBox="1"/>
          <p:nvPr/>
        </p:nvSpPr>
        <p:spPr>
          <a:xfrm>
            <a:off x="7185677" y="1306598"/>
            <a:ext cx="15729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Less than</a:t>
            </a:r>
          </a:p>
          <a:p>
            <a:pPr algn="r"/>
            <a:r>
              <a:rPr lang="en-GB" sz="2800" b="1" dirty="0"/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9B004-2AF4-27EA-460B-C6FA2422CB33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D1AEA3-E3CE-2495-254B-37ED1D703DF7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4775BF-785B-80D1-CADE-69A411E02C4B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81D575-F4BD-F8E0-9B5C-6D7232AEFC0B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F08C8F-BAFE-660C-D162-E7603A7CF1D4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12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972C4-0A35-C156-1BC4-078C24952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E555CCB-A800-50ED-FCA6-3DC2D02362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4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9D9366-8CD4-91C6-9939-69EFFE6C4382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12B5C6-A18B-60E7-0863-F37314DEEDFE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24D5CD2-0A61-A48E-BB57-58A39DD7E234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92B4B9D-BE83-3CC9-C0DA-1E1E1B7261FB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038CC3-8A1D-B96A-4AAF-8DAE138E7261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5494614-6778-9E3A-6E7D-04BC1A8327B2}"/>
              </a:ext>
            </a:extLst>
          </p:cNvPr>
          <p:cNvSpPr txBox="1"/>
          <p:nvPr/>
        </p:nvSpPr>
        <p:spPr>
          <a:xfrm>
            <a:off x="1699647" y="1306598"/>
            <a:ext cx="89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Even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0BC8B7-E599-7424-B0E2-36ADB9BA4D99}"/>
              </a:ext>
            </a:extLst>
          </p:cNvPr>
          <p:cNvSpPr txBox="1"/>
          <p:nvPr/>
        </p:nvSpPr>
        <p:spPr>
          <a:xfrm>
            <a:off x="7254477" y="1306598"/>
            <a:ext cx="20933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Greater than</a:t>
            </a:r>
          </a:p>
          <a:p>
            <a:pPr algn="r"/>
            <a:r>
              <a:rPr lang="en-GB" sz="2800" b="1" dirty="0"/>
              <a:t>eight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99C9CC-270D-FBAA-201B-764457F82BE0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1C1585-606B-C056-7D40-72BF166E6DCB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41F22D-2A5A-E8CE-458E-253F2C0570DE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1EACA-EDF4-B4B8-5BBC-FA574643D65B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E49812-6312-BDC2-54D3-94DF47CC9B00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04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A3551-5139-00B2-7B67-3405C94BF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D52ECF1-CC99-4A8B-4299-649139307F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35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2C45A1-857E-A119-5BB8-32B713F8BC90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9A4B75D-FF3A-DD29-16CA-6E71B8B968BE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EDE7B2C-1E70-C019-EA69-77C58A421B39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9961367-4E1F-E3B7-7191-7D07D82FE954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E28D98D-8169-A44B-A00E-732FDA346E64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9C3965E-04E5-A7FF-E993-0D34274267EE}"/>
              </a:ext>
            </a:extLst>
          </p:cNvPr>
          <p:cNvSpPr txBox="1"/>
          <p:nvPr/>
        </p:nvSpPr>
        <p:spPr>
          <a:xfrm>
            <a:off x="1127286" y="1306598"/>
            <a:ext cx="1842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Multiple of</a:t>
            </a:r>
          </a:p>
          <a:p>
            <a:r>
              <a:rPr lang="en-GB" sz="2800" b="1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FC6A1-7D44-375A-1D99-4768F1088545}"/>
              </a:ext>
            </a:extLst>
          </p:cNvPr>
          <p:cNvSpPr txBox="1"/>
          <p:nvPr/>
        </p:nvSpPr>
        <p:spPr>
          <a:xfrm>
            <a:off x="7185677" y="1306598"/>
            <a:ext cx="15729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Less than</a:t>
            </a:r>
          </a:p>
          <a:p>
            <a:pPr algn="r"/>
            <a:r>
              <a:rPr lang="en-GB" sz="2800" b="1" dirty="0"/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3A65A-A0F1-C605-BE4E-D02F2E144331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7C8976-3E83-01C8-8DB6-193982191BD3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45A140-7012-7193-34E8-3B04942A597B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626FD9-EE05-FB38-F606-9FF2791EEE9C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73FF04-3CEF-FD6F-58A3-C0EF894662CC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9370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F4B60-B723-EC25-F8B5-FB47144DF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1A06EFA-844E-8A81-A55D-CC3FA36774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30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B13CF-841F-A2B5-D152-0F3508EE9BEC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498AF5-D98A-B305-6694-93F22ACCE50A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54DFDDE-FC12-55ED-23D7-227A78911F19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1916E26-7C55-827C-9312-471779490A53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8D3EE3-127F-905A-11A5-B01BEE5A260E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F875A28-9344-B8F9-7CFE-D874C8618D7B}"/>
              </a:ext>
            </a:extLst>
          </p:cNvPr>
          <p:cNvSpPr txBox="1"/>
          <p:nvPr/>
        </p:nvSpPr>
        <p:spPr>
          <a:xfrm>
            <a:off x="1127286" y="1306598"/>
            <a:ext cx="1842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Multiple of</a:t>
            </a:r>
          </a:p>
          <a:p>
            <a:r>
              <a:rPr lang="en-GB" sz="2800" b="1" dirty="0"/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F3471-D89B-EE71-F2E8-1A78E97EC1A9}"/>
              </a:ext>
            </a:extLst>
          </p:cNvPr>
          <p:cNvSpPr txBox="1"/>
          <p:nvPr/>
        </p:nvSpPr>
        <p:spPr>
          <a:xfrm>
            <a:off x="7185677" y="1306598"/>
            <a:ext cx="15729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Less than</a:t>
            </a:r>
          </a:p>
          <a:p>
            <a:pPr algn="r"/>
            <a:r>
              <a:rPr lang="en-GB" sz="2800" b="1" dirty="0"/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465F5-E781-DBDE-C973-B3F8711C1022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60193-5AF9-3174-517F-B6B16B94C4AC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EA8AD-0011-02BC-B799-C91347CB1347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20056-EB8E-FC2E-5CE9-5836E8A37A39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C9F26-2A56-BF00-1FB8-98E81A04552C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40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D73F5-CB02-B941-F8AB-C7A564127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071075A-BA65-5D6F-823B-EA8082ABFE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9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5FEE7A-CCDC-A71E-4C12-6FA33D5E2087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D7F5B8-6ED6-7A06-2BFA-ABE35656870A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FD7A300-0DE3-4C27-8BA6-59BAA61A9B86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87B98CF-A199-43D4-1EBD-2870469CCD61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DF1158-1B06-2B04-313A-00DCEFAD2541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069CDA2-FFEF-83EE-80EF-13C45AF548DB}"/>
              </a:ext>
            </a:extLst>
          </p:cNvPr>
          <p:cNvSpPr txBox="1"/>
          <p:nvPr/>
        </p:nvSpPr>
        <p:spPr>
          <a:xfrm>
            <a:off x="1127286" y="1306598"/>
            <a:ext cx="1498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Factor of</a:t>
            </a:r>
          </a:p>
          <a:p>
            <a:r>
              <a:rPr lang="en-GB" sz="2800" b="1" dirty="0"/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83587-E799-E7CA-E991-43AFDA67C494}"/>
              </a:ext>
            </a:extLst>
          </p:cNvPr>
          <p:cNvSpPr txBox="1"/>
          <p:nvPr/>
        </p:nvSpPr>
        <p:spPr>
          <a:xfrm>
            <a:off x="7868427" y="1306598"/>
            <a:ext cx="89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Even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E07062-C1AB-E698-73D9-31B4655B4A7A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506892-572C-407E-7E7B-A8B2C2ABB9C4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0EBDE-BDFA-50D6-309D-FBCE4AA95CD9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9D74BD-35AA-2786-3BFC-DE42B9D223BB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F4CCDA-C696-2265-2638-FE4BB5810C68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738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BD787-4766-81A3-1465-854677018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DF3DE61E-AB87-C952-880A-E2146110BD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18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FC2EC8-D138-6787-B041-C71363B99D2E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20FA9A-3025-F2FB-8BED-4652E2AC9881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670FF2-A3B2-9CAF-4A2A-6A3336A0CFE2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92321AF-4956-B33A-0A1C-7314032B0C85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940D4A-DBE5-75F6-C62A-70ACF5EC6B47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810722C-20C6-8E2F-A6F2-E878AB6B4684}"/>
              </a:ext>
            </a:extLst>
          </p:cNvPr>
          <p:cNvSpPr txBox="1"/>
          <p:nvPr/>
        </p:nvSpPr>
        <p:spPr>
          <a:xfrm>
            <a:off x="1127286" y="1306598"/>
            <a:ext cx="1498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Factor of</a:t>
            </a:r>
          </a:p>
          <a:p>
            <a:r>
              <a:rPr lang="en-GB" sz="2800" b="1" dirty="0"/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D769F-CDC4-8EF3-6CDC-313272AB26FD}"/>
              </a:ext>
            </a:extLst>
          </p:cNvPr>
          <p:cNvSpPr txBox="1"/>
          <p:nvPr/>
        </p:nvSpPr>
        <p:spPr>
          <a:xfrm>
            <a:off x="7868427" y="1306598"/>
            <a:ext cx="89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Even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6E2D0F-C7E3-2C77-E2A7-BF76C3A9799E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AD1B0E-992D-150B-482D-C1E1E1623D55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FFDD58-39CE-771B-7C38-1015F9F202CD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9EDAB-C051-62D7-DAF3-22862F523191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77C120-93D7-8AEC-6B11-A0CC90C91A89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770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1573F-DC2F-C586-EEF6-04FB0744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9E6E50C-7E45-C5A6-5C23-E6D7FE5D64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11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C2021B-C0D0-018B-71DE-1511AA55B0E3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AA3149-26B7-E635-6B0C-6F88AFDC452C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0CE7BBA-A4FD-BEED-4146-116AD36E355C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DB5C9F2-1D1C-69F6-E90A-E8BA265AA83C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F2977B-AC80-A0DE-5599-3466D3464EE5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90040-5216-B290-82C6-02CFD87EF069}"/>
              </a:ext>
            </a:extLst>
          </p:cNvPr>
          <p:cNvSpPr txBox="1"/>
          <p:nvPr/>
        </p:nvSpPr>
        <p:spPr>
          <a:xfrm>
            <a:off x="1127286" y="1306598"/>
            <a:ext cx="1498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Factor of</a:t>
            </a:r>
          </a:p>
          <a:p>
            <a:r>
              <a:rPr lang="en-GB" sz="2800" b="1" dirty="0"/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2D49D-84F9-B70F-51F6-D57A13960186}"/>
              </a:ext>
            </a:extLst>
          </p:cNvPr>
          <p:cNvSpPr txBox="1"/>
          <p:nvPr/>
        </p:nvSpPr>
        <p:spPr>
          <a:xfrm>
            <a:off x="7868427" y="1306598"/>
            <a:ext cx="89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Even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C529C-AD35-BE13-796F-BA489F820E7A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3D5866-498A-34AB-3C44-E933A438A161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32637-54C8-4B37-AD3B-1D9B7E6FF272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C697DF-E05B-27F9-0F03-F593F295AB7B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3727A-F2FF-ABCB-497D-747EB0D537F2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513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1EF02-AB5B-C0F8-8765-CD7A3205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5C870BD-F234-16C1-6FC7-B01C388893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6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F5E27F-DC4B-4499-C42E-9EE5A245A32C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5562B57-4C06-2FFB-3B12-1088AE6611CD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C5329BE-AF78-A520-38EF-F3870BD55057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137536C-CD03-A711-98DA-09B45CF1B260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FCA255-A7A7-6110-C71B-9908D2C82FED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D6FE5B0-B444-C315-5AC0-F01B86552D16}"/>
              </a:ext>
            </a:extLst>
          </p:cNvPr>
          <p:cNvSpPr txBox="1"/>
          <p:nvPr/>
        </p:nvSpPr>
        <p:spPr>
          <a:xfrm>
            <a:off x="1127286" y="1306598"/>
            <a:ext cx="1498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Factor of</a:t>
            </a:r>
          </a:p>
          <a:p>
            <a:r>
              <a:rPr lang="en-GB" sz="2800" b="1" dirty="0"/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5587D-7A62-E759-73E7-42788551957C}"/>
              </a:ext>
            </a:extLst>
          </p:cNvPr>
          <p:cNvSpPr txBox="1"/>
          <p:nvPr/>
        </p:nvSpPr>
        <p:spPr>
          <a:xfrm>
            <a:off x="7868427" y="1306598"/>
            <a:ext cx="89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Even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B5BF9-56BE-17BE-25F2-53E6BAEEEFF5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7AE27-1D67-A161-A21C-9C5DD8968722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F474C-D1CD-61E4-A562-4F057CA6CB2E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301D3D-CF4D-CFB4-0077-77DC91E8AEAE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819A65-877D-0F1A-E52B-AA2D20A30155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5789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78644-244C-7DD7-6601-441C77343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D1A49AAD-0CFA-0DA4-1A5A-561D5C0F70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56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08FF87-549D-95A6-BBEF-78678B021687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4EC463A-B1AA-CA8A-120A-7B0AC8F530E1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C35088F-CA03-6FA2-FA2E-2088B5EADDBB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CBE7FC6-9269-6F9E-9A43-11601329FD91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4724FA-5F01-66A0-5FC0-37CAC476F9DE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62824E6-9CDA-929E-D670-B18DD658C657}"/>
              </a:ext>
            </a:extLst>
          </p:cNvPr>
          <p:cNvSpPr txBox="1"/>
          <p:nvPr/>
        </p:nvSpPr>
        <p:spPr>
          <a:xfrm>
            <a:off x="1127286" y="1306598"/>
            <a:ext cx="1842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Multiple of</a:t>
            </a:r>
          </a:p>
          <a:p>
            <a:r>
              <a:rPr lang="en-GB" sz="2800" b="1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DD337-09C2-AA27-4D1E-4DE5230AD15C}"/>
              </a:ext>
            </a:extLst>
          </p:cNvPr>
          <p:cNvSpPr txBox="1"/>
          <p:nvPr/>
        </p:nvSpPr>
        <p:spPr>
          <a:xfrm>
            <a:off x="7386455" y="1306598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Under 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F402C4-14FD-1332-19A7-A711F75FF201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A76F84-D4D1-CBC7-86B0-A4E63F57077A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14495A-11CC-AB48-451F-163F392C0A47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6CC79-F17C-B2E2-2DD2-140878319B4B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085265-901A-A19C-259F-0E83F738F8FE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786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33719-7A0E-8C28-A07D-D4A26CD9A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9C451EB-A4D9-5E5E-8925-391E1EDA10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32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F1076-6D96-22AF-C301-1C697A024364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3F8F0E8-EBD2-1E75-A57B-DB2130AB3543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2E9E72A-54F6-F244-641A-7E5D3BA5163C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F116A4C-D383-4F1F-2F92-9AFDC0EF3214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C57FFD-2A1B-D743-7BDA-69366F11AEBC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1E16F7D-3EB0-63D2-1F65-FF99BB3AA454}"/>
              </a:ext>
            </a:extLst>
          </p:cNvPr>
          <p:cNvSpPr txBox="1"/>
          <p:nvPr/>
        </p:nvSpPr>
        <p:spPr>
          <a:xfrm>
            <a:off x="1127286" y="1306598"/>
            <a:ext cx="1842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Multiple of</a:t>
            </a:r>
          </a:p>
          <a:p>
            <a:r>
              <a:rPr lang="en-GB" sz="2800" b="1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83101-C108-C8E0-6350-43EE1E3B540B}"/>
              </a:ext>
            </a:extLst>
          </p:cNvPr>
          <p:cNvSpPr txBox="1"/>
          <p:nvPr/>
        </p:nvSpPr>
        <p:spPr>
          <a:xfrm>
            <a:off x="7386455" y="1306598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Under 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C5B6CF-9900-C0A8-2BAC-6B690B791B35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7FB11B-91FC-0C2A-662E-31F214AB905B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D535B3-B21D-CED1-988F-4BFBE7F3ACE9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AB5307-D781-9342-72ED-1D79D8720A29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9C437-89BB-9B3B-AC25-584B2358945E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837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D7357-DCD8-458E-3755-31CEF6B70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4B702DA-3B87-A80B-9244-00E6560703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21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7CCB6B-5B4F-8501-DA28-5E3BED606607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B863A7-6B37-E54F-F5A7-2732B46879E8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9579C43-1D2B-A30E-DBA4-627D5BB9D558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66453FF-BF0A-46FF-AF7C-45A0C2AA03B7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EE6EB47-B877-8377-A306-9692987E0529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39B3CBB-653A-D6DF-8671-58A802807683}"/>
              </a:ext>
            </a:extLst>
          </p:cNvPr>
          <p:cNvSpPr txBox="1"/>
          <p:nvPr/>
        </p:nvSpPr>
        <p:spPr>
          <a:xfrm>
            <a:off x="1127286" y="1306598"/>
            <a:ext cx="1842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Multiple of</a:t>
            </a:r>
          </a:p>
          <a:p>
            <a:r>
              <a:rPr lang="en-GB" sz="2800" b="1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9C494B-2858-F16A-2FC0-92843FD34F28}"/>
              </a:ext>
            </a:extLst>
          </p:cNvPr>
          <p:cNvSpPr txBox="1"/>
          <p:nvPr/>
        </p:nvSpPr>
        <p:spPr>
          <a:xfrm>
            <a:off x="7386455" y="1306598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Under 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420F9-1669-DFFB-CF86-9254D3A74E0E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56E4B8-5527-0976-A10E-FDEAAC28F1CD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4FF340-73DD-ED3E-E376-19C0B64288B9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0E6A58-F7B1-B386-9CAB-676A6A02478D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8DA663-8076-CA30-3FFA-D0B7114A2D9F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6258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3B060-0746-0D53-8363-DA87EF74B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AB25332-4C3D-8B86-8A94-EB77EB084D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73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3E77E5-BB94-349D-90FD-D3C7728EFAD4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6A33C3-30C5-E013-A116-62A591A39BC6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7789787-8120-72D6-AA9D-95D7CAC2C8F3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2FFC0F6-ED69-2A0C-E842-CAF3E3B5275A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E4AFFE-19A7-87A9-E46E-5E4BB3751B06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37F065C-5855-2F3A-29CE-62A6E4C9CDFF}"/>
              </a:ext>
            </a:extLst>
          </p:cNvPr>
          <p:cNvSpPr txBox="1"/>
          <p:nvPr/>
        </p:nvSpPr>
        <p:spPr>
          <a:xfrm>
            <a:off x="1127286" y="1306598"/>
            <a:ext cx="18421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Multiple of</a:t>
            </a:r>
          </a:p>
          <a:p>
            <a:r>
              <a:rPr lang="en-GB" sz="2800" b="1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F308AE-345E-0228-B5F1-A3B988B6585B}"/>
              </a:ext>
            </a:extLst>
          </p:cNvPr>
          <p:cNvSpPr txBox="1"/>
          <p:nvPr/>
        </p:nvSpPr>
        <p:spPr>
          <a:xfrm>
            <a:off x="7386455" y="1306598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Under 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A9A5E-D69F-C999-7DB5-3293CEB59443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EA211B-67DA-DA9A-50DB-7F0BE10C5B33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228DB-1628-BACA-F32B-C20FEA73341F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DE4711-3340-DA78-2B8F-1AE493F45890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5AE1CB-CDB0-D204-6C03-3DB490F3C026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814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A226C-508E-C04F-4F3E-4F08AC0EF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FDCA2AA5-E447-9B70-1C53-64DD30FFA4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4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FA322F-3583-6EB1-F531-D3E1F4F764F1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F1E4CBC-4B49-6C46-0D15-39CACB49D40B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DE4C464-8AEC-0AF4-0AC3-3A60EC0CE5F9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929F273-6B29-09B3-0341-8C2740517B91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DA9855-0CED-ECD3-7063-FA169C442E86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ACFE535-0FB2-C031-C0F0-5F53D868705C}"/>
              </a:ext>
            </a:extLst>
          </p:cNvPr>
          <p:cNvSpPr txBox="1"/>
          <p:nvPr/>
        </p:nvSpPr>
        <p:spPr>
          <a:xfrm>
            <a:off x="1699647" y="1306598"/>
            <a:ext cx="89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Even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15743-7E69-4414-59F0-A58549D06A2B}"/>
              </a:ext>
            </a:extLst>
          </p:cNvPr>
          <p:cNvSpPr txBox="1"/>
          <p:nvPr/>
        </p:nvSpPr>
        <p:spPr>
          <a:xfrm>
            <a:off x="7505572" y="1306598"/>
            <a:ext cx="1842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Multiple of</a:t>
            </a:r>
          </a:p>
          <a:p>
            <a:pPr algn="r"/>
            <a:r>
              <a:rPr lang="en-GB" sz="2800" b="1" dirty="0"/>
              <a:t>three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025AD3-0F41-4869-9D2C-86A6BF122507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83EDDB-D09C-6249-B9AD-EC216E0EE439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892A9F-CF4D-77DA-A176-3E09CE169389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5A58EE-DF35-BBEB-812B-CEB216BFC7A4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6B6B00-82A6-FD44-BCC1-5208CB0E35A7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083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0170F-0897-E997-403A-DF16FC46B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14ED361-5A57-90F8-719E-1E03C7866A5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6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B0D79C-BC4B-FF94-C1DA-FEA61FBFBB39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494E6D-8A31-D5DA-4579-AFE537BC60C9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81BCDE3-6ED3-BA13-0555-3A75EA5D8722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7DF9AE2-45C1-0C9B-A928-40896792F6AA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61D59E-E3B1-E6E9-3BDC-3D028C8BEADF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03627A-CE45-032F-41AD-07C79701A0FA}"/>
              </a:ext>
            </a:extLst>
          </p:cNvPr>
          <p:cNvSpPr txBox="1"/>
          <p:nvPr/>
        </p:nvSpPr>
        <p:spPr>
          <a:xfrm>
            <a:off x="1699647" y="1306598"/>
            <a:ext cx="89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Even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DE94F-8162-4649-5095-892BAAD895A1}"/>
              </a:ext>
            </a:extLst>
          </p:cNvPr>
          <p:cNvSpPr txBox="1"/>
          <p:nvPr/>
        </p:nvSpPr>
        <p:spPr>
          <a:xfrm>
            <a:off x="7505572" y="1306598"/>
            <a:ext cx="1842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Multiple of</a:t>
            </a:r>
          </a:p>
          <a:p>
            <a:pPr algn="r"/>
            <a:r>
              <a:rPr lang="en-GB" sz="2800" b="1" dirty="0"/>
              <a:t>three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0735C-A96F-F89B-1B9F-4904908206F2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03A080-B78B-DDDE-169D-C9B2D74A5C2D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14EFE0-C8B1-D6BE-1477-6520C11B453B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3CA097-75F5-51C4-3552-A63D774BCC98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91394E-7384-7764-C72F-2164497BCDC4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1636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597F0-D471-B78E-8531-82EA27393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BDDF384-98AE-4A4A-C645-71FA99E2CF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9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26BF5-8F3D-B63E-DC9E-203CF6A32B84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410B2B-A82C-C215-D5C3-D867A8A5E0EF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4628B07-B5F7-60D6-EDC0-E8FCDEB84CD0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E8344EE-4B1B-CE98-E11C-C3F2E0E17D38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BD0111-1EDB-8C90-4069-ED46C08589C6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6BAC96F-E254-0566-14F3-150EB0D90700}"/>
              </a:ext>
            </a:extLst>
          </p:cNvPr>
          <p:cNvSpPr txBox="1"/>
          <p:nvPr/>
        </p:nvSpPr>
        <p:spPr>
          <a:xfrm>
            <a:off x="1699647" y="1306598"/>
            <a:ext cx="89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Even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7563B-ED5E-74E1-3F3A-C6F8055651D5}"/>
              </a:ext>
            </a:extLst>
          </p:cNvPr>
          <p:cNvSpPr txBox="1"/>
          <p:nvPr/>
        </p:nvSpPr>
        <p:spPr>
          <a:xfrm>
            <a:off x="7505572" y="1306598"/>
            <a:ext cx="1842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Multiple of</a:t>
            </a:r>
          </a:p>
          <a:p>
            <a:pPr algn="r"/>
            <a:r>
              <a:rPr lang="en-GB" sz="2800" b="1" dirty="0"/>
              <a:t>three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88EFA-8BEA-2BB3-3903-DE11D9D2BF2E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E4BF3-868E-127E-C128-44812E006D10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5408C8-6C12-10F6-04AB-3D00F952C8A4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D69728-A306-EBD7-A5A2-FEA736AAC36C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ABAE1-A876-F1A7-4116-B940176DD7FF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1729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85483-7BFA-9C6C-77A4-8A316E997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D7BB72C9-567B-0A55-3436-021040801E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19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E5ACA5-58D1-2970-6989-7C85CB1FB4A4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2CE90C1-98EA-49F0-4E29-3DCD3407F88A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F555F8E-06B0-16BE-11F9-8D20F88E7813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B3CA5C8-7C58-5049-874B-4AB19472DA93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9C8C88D-FEB3-5F23-EBE4-EC4D07FA3C3F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B4EACAD-17FF-6139-A3D3-21978BF18E3E}"/>
              </a:ext>
            </a:extLst>
          </p:cNvPr>
          <p:cNvSpPr txBox="1"/>
          <p:nvPr/>
        </p:nvSpPr>
        <p:spPr>
          <a:xfrm>
            <a:off x="1525111" y="1306598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Prime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CCD0B-E300-6466-7426-9D17885ABFAC}"/>
              </a:ext>
            </a:extLst>
          </p:cNvPr>
          <p:cNvSpPr txBox="1"/>
          <p:nvPr/>
        </p:nvSpPr>
        <p:spPr>
          <a:xfrm>
            <a:off x="7430783" y="1306598"/>
            <a:ext cx="1349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Over 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E647A-F42E-FF34-E30B-595A3A337A20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9D8FAD-FDBE-604B-2980-9672A7A6DBFB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C9CF0-CCC1-1ED7-85EE-A5D6D955D967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7A869-8DA8-F08F-0CD8-04F731376A0D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5C6B4-8132-F278-44A0-2228D5E9B6AA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7852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1453A-188A-5DC8-9676-A354A2229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1EB8C93-E834-F4CB-142C-A3B8F089D6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24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D1F224-0DC8-2A97-566F-3283F4B70BDA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B9C059E-A067-BBFE-CFC9-8C1AE61DA88F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8B45F01-F31C-E338-ABB9-3A0036B82228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428F941-450D-2C16-9B55-AF136C410C64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BCAE27-24E9-7793-E50F-BD1D7124E8A0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7908F1E-5B30-9455-71E6-4CB8ADE81AAB}"/>
              </a:ext>
            </a:extLst>
          </p:cNvPr>
          <p:cNvSpPr txBox="1"/>
          <p:nvPr/>
        </p:nvSpPr>
        <p:spPr>
          <a:xfrm>
            <a:off x="1525111" y="1306598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Prime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D8366-24DA-8EBA-88F1-0EC3605FCFF8}"/>
              </a:ext>
            </a:extLst>
          </p:cNvPr>
          <p:cNvSpPr txBox="1"/>
          <p:nvPr/>
        </p:nvSpPr>
        <p:spPr>
          <a:xfrm>
            <a:off x="7430783" y="1306598"/>
            <a:ext cx="1349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Over 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34AA1-8112-A62D-CC4F-7D01BE80FA89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8B19D7-5C36-ADA3-B953-F9BC5047059F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37AFB-27C9-0DC9-2650-E70A21ECB9E8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B6982F-9AB9-9742-F6AF-6D9396FEA263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F8C7F6-3AEB-13C8-6605-F3F9D2F39E94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703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FC706-FE71-18E6-C0BB-3144D7FE2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C18BD48E-1B6F-34F2-B091-6397D74614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23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F6347B-FDAE-8C20-0314-908CD23F4A0B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773B6E5-D38F-186B-6BFD-BCBD9DCEF11D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3BAD424-C7A4-B287-8062-A370C4484F78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ECCC817-E919-2E4F-E46F-C7F3951F185E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2CB0D2-0126-835D-6BBC-C34DB0E9292E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550D912-762E-26BF-5D71-E9B1C19EF20F}"/>
              </a:ext>
            </a:extLst>
          </p:cNvPr>
          <p:cNvSpPr txBox="1"/>
          <p:nvPr/>
        </p:nvSpPr>
        <p:spPr>
          <a:xfrm>
            <a:off x="1525111" y="1306598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Prime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8ECCF0-C57F-7CA0-43DF-3922FEDECE74}"/>
              </a:ext>
            </a:extLst>
          </p:cNvPr>
          <p:cNvSpPr txBox="1"/>
          <p:nvPr/>
        </p:nvSpPr>
        <p:spPr>
          <a:xfrm>
            <a:off x="7430783" y="1306598"/>
            <a:ext cx="1349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Over 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650E9-1DF8-22B9-AA34-3850B5AE5014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B8D364-DF01-EBCC-EE8C-826A99286754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6CAB0A-090B-3A4F-D8E3-7C0036E39C30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1B3848-D11B-42C1-15E6-4EEE6940316B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C55BB-A896-7C53-E94C-85909BFE427B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380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902DA-581D-A94A-02C5-EA82177AB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499D8442-3C0B-22B3-F812-FB6D7A5033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3200" dirty="0"/>
              <a:t>In which region does 1 belong?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D408CD-1753-7F2B-B280-2B5E34B96483}"/>
              </a:ext>
            </a:extLst>
          </p:cNvPr>
          <p:cNvGrpSpPr/>
          <p:nvPr/>
        </p:nvGrpSpPr>
        <p:grpSpPr>
          <a:xfrm>
            <a:off x="999783" y="1069342"/>
            <a:ext cx="8361192" cy="4014523"/>
            <a:chOff x="984738" y="958361"/>
            <a:chExt cx="8071338" cy="46599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F0362B-4C64-61FF-4531-8A90FA730C2F}"/>
                </a:ext>
              </a:extLst>
            </p:cNvPr>
            <p:cNvGrpSpPr/>
            <p:nvPr/>
          </p:nvGrpSpPr>
          <p:grpSpPr>
            <a:xfrm>
              <a:off x="1688123" y="1529861"/>
              <a:ext cx="6550270" cy="3499339"/>
              <a:chOff x="1406769" y="1310053"/>
              <a:chExt cx="6550270" cy="349933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CE3CEA-7C0C-59D4-4BC0-CC18CE54900F}"/>
                  </a:ext>
                </a:extLst>
              </p:cNvPr>
              <p:cNvSpPr/>
              <p:nvPr/>
            </p:nvSpPr>
            <p:spPr>
              <a:xfrm>
                <a:off x="1406769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B626A58-1A12-0DF0-1A6B-FCB7BCAE27D6}"/>
                  </a:ext>
                </a:extLst>
              </p:cNvPr>
              <p:cNvSpPr/>
              <p:nvPr/>
            </p:nvSpPr>
            <p:spPr>
              <a:xfrm>
                <a:off x="3534508" y="1310053"/>
                <a:ext cx="4422531" cy="34993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95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EBA05B-2F9C-2560-4D3C-EDC949021EA5}"/>
                </a:ext>
              </a:extLst>
            </p:cNvPr>
            <p:cNvSpPr/>
            <p:nvPr/>
          </p:nvSpPr>
          <p:spPr>
            <a:xfrm>
              <a:off x="984738" y="958361"/>
              <a:ext cx="8071338" cy="465992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98FABF-1919-6256-AF81-6443383BC427}"/>
              </a:ext>
            </a:extLst>
          </p:cNvPr>
          <p:cNvSpPr txBox="1"/>
          <p:nvPr/>
        </p:nvSpPr>
        <p:spPr>
          <a:xfrm>
            <a:off x="1525111" y="1306598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Prime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B69E1-70BF-76BA-7455-884CEF62C52F}"/>
              </a:ext>
            </a:extLst>
          </p:cNvPr>
          <p:cNvSpPr txBox="1"/>
          <p:nvPr/>
        </p:nvSpPr>
        <p:spPr>
          <a:xfrm>
            <a:off x="7430783" y="1306598"/>
            <a:ext cx="1349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/>
              <a:t>Over 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CC2195-B61C-4D44-5697-0D9FCEA5347C}"/>
              </a:ext>
            </a:extLst>
          </p:cNvPr>
          <p:cNvSpPr txBox="1"/>
          <p:nvPr/>
        </p:nvSpPr>
        <p:spPr>
          <a:xfrm>
            <a:off x="8436993" y="4275785"/>
            <a:ext cx="500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A10410-8A9F-68F9-B345-5B495BC40FCC}"/>
              </a:ext>
            </a:extLst>
          </p:cNvPr>
          <p:cNvSpPr/>
          <p:nvPr/>
        </p:nvSpPr>
        <p:spPr>
          <a:xfrm>
            <a:off x="662167" y="899047"/>
            <a:ext cx="52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/>
              <a:t>ξ</a:t>
            </a:r>
            <a:endParaRPr lang="en-GB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F417D1-536F-5976-F3C6-C7D8DFE3B8C8}"/>
              </a:ext>
            </a:extLst>
          </p:cNvPr>
          <p:cNvSpPr txBox="1"/>
          <p:nvPr/>
        </p:nvSpPr>
        <p:spPr>
          <a:xfrm>
            <a:off x="4819643" y="2773740"/>
            <a:ext cx="463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6A5DFA-3F7D-E4CD-61B5-D66A87D27A15}"/>
              </a:ext>
            </a:extLst>
          </p:cNvPr>
          <p:cNvSpPr txBox="1"/>
          <p:nvPr/>
        </p:nvSpPr>
        <p:spPr>
          <a:xfrm>
            <a:off x="6599267" y="2660613"/>
            <a:ext cx="458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EAF108-E907-FB05-598A-D87D42EDB42B}"/>
              </a:ext>
            </a:extLst>
          </p:cNvPr>
          <p:cNvSpPr txBox="1"/>
          <p:nvPr/>
        </p:nvSpPr>
        <p:spPr>
          <a:xfrm>
            <a:off x="2695984" y="232064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8158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ASTER" id="{888CD16D-33FE-406C-86A9-0E15D4EA783D}" vid="{8361A4B2-06DB-47D9-984A-70FCED4801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New PowerPoint</Template>
  <TotalTime>35</TotalTime>
  <Words>459</Words>
  <Application>Microsoft Office PowerPoint</Application>
  <PresentationFormat>Widescreen</PresentationFormat>
  <Paragraphs>254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Aptos</vt:lpstr>
      <vt:lpstr>Arial</vt:lpstr>
      <vt:lpstr>1_Office Theme</vt:lpstr>
      <vt:lpstr>Venn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2</cp:revision>
  <dcterms:created xsi:type="dcterms:W3CDTF">2026-03-25T13:13:24Z</dcterms:created>
  <dcterms:modified xsi:type="dcterms:W3CDTF">2026-05-22T08:05:40Z</dcterms:modified>
</cp:coreProperties>
</file>