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22T11:41:41.914" v="473"/>
      <pc:docMkLst>
        <pc:docMk/>
      </pc:docMkLst>
      <pc:sldChg chg="modSp mod setBg">
        <pc:chgData name="Christopher Potter" userId="24ad2ef8db5e8a45" providerId="LiveId" clId="{10AB9FE2-9012-46EF-B18A-C87D5526F6EE}" dt="2026-05-22T11:41:41.914" v="473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2T09:34:14.901" v="10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2T11:30:00.847" v="28" actId="2057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2T11:29:54.614" v="21" actId="2057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2T11:30:00.847" v="28" actId="20577"/>
          <ac:spMkLst>
            <pc:docMk/>
            <pc:sldMk cId="2091781012" sldId="263"/>
            <ac:spMk id="3" creationId="{CC75043C-992F-C1FA-95C6-A1316B68AAB7}"/>
          </ac:spMkLst>
        </pc:spChg>
        <pc:spChg chg="mod">
          <ac:chgData name="Christopher Potter" userId="24ad2ef8db5e8a45" providerId="LiveId" clId="{10AB9FE2-9012-46EF-B18A-C87D5526F6EE}" dt="2026-05-22T11:29:58.175" v="26" actId="20577"/>
          <ac:spMkLst>
            <pc:docMk/>
            <pc:sldMk cId="2091781012" sldId="263"/>
            <ac:spMk id="6" creationId="{6AC4E476-49FB-639E-C229-1B75EF51B51D}"/>
          </ac:spMkLst>
        </pc:spChg>
      </pc:sldChg>
      <pc:sldChg chg="modSp add">
        <pc:chgData name="Christopher Potter" userId="24ad2ef8db5e8a45" providerId="LiveId" clId="{10AB9FE2-9012-46EF-B18A-C87D5526F6EE}" dt="2026-05-22T11:30:23.756" v="63" actId="20577"/>
        <pc:sldMkLst>
          <pc:docMk/>
          <pc:sldMk cId="1012829230" sldId="264"/>
        </pc:sldMkLst>
        <pc:spChg chg="mod">
          <ac:chgData name="Christopher Potter" userId="24ad2ef8db5e8a45" providerId="LiveId" clId="{10AB9FE2-9012-46EF-B18A-C87D5526F6EE}" dt="2026-05-22T11:30:23.756" v="63" actId="20577"/>
          <ac:spMkLst>
            <pc:docMk/>
            <pc:sldMk cId="1012829230" sldId="264"/>
            <ac:spMk id="3" creationId="{D567032E-4818-0B3E-724B-8196157A70EA}"/>
          </ac:spMkLst>
        </pc:spChg>
        <pc:spChg chg="mod">
          <ac:chgData name="Christopher Potter" userId="24ad2ef8db5e8a45" providerId="LiveId" clId="{10AB9FE2-9012-46EF-B18A-C87D5526F6EE}" dt="2026-05-22T11:30:19.075" v="60" actId="6549"/>
          <ac:spMkLst>
            <pc:docMk/>
            <pc:sldMk cId="1012829230" sldId="264"/>
            <ac:spMk id="6" creationId="{4DEDB9B2-ABC8-608D-0605-C69FAEE4C21E}"/>
          </ac:spMkLst>
        </pc:spChg>
      </pc:sldChg>
      <pc:sldChg chg="modSp add">
        <pc:chgData name="Christopher Potter" userId="24ad2ef8db5e8a45" providerId="LiveId" clId="{10AB9FE2-9012-46EF-B18A-C87D5526F6EE}" dt="2026-05-22T11:30:45.707" v="85" actId="6549"/>
        <pc:sldMkLst>
          <pc:docMk/>
          <pc:sldMk cId="2730594043" sldId="265"/>
        </pc:sldMkLst>
        <pc:spChg chg="mod">
          <ac:chgData name="Christopher Potter" userId="24ad2ef8db5e8a45" providerId="LiveId" clId="{10AB9FE2-9012-46EF-B18A-C87D5526F6EE}" dt="2026-05-22T11:30:45.707" v="85" actId="6549"/>
          <ac:spMkLst>
            <pc:docMk/>
            <pc:sldMk cId="2730594043" sldId="265"/>
            <ac:spMk id="3" creationId="{36331EEF-44F3-EF1B-341C-7E68FF8E6600}"/>
          </ac:spMkLst>
        </pc:spChg>
        <pc:spChg chg="mod">
          <ac:chgData name="Christopher Potter" userId="24ad2ef8db5e8a45" providerId="LiveId" clId="{10AB9FE2-9012-46EF-B18A-C87D5526F6EE}" dt="2026-05-22T11:30:39.334" v="78" actId="6549"/>
          <ac:spMkLst>
            <pc:docMk/>
            <pc:sldMk cId="2730594043" sldId="265"/>
            <ac:spMk id="6" creationId="{D19176CF-D879-A628-08E6-180AAD805467}"/>
          </ac:spMkLst>
        </pc:spChg>
      </pc:sldChg>
      <pc:sldChg chg="modSp add mod">
        <pc:chgData name="Christopher Potter" userId="24ad2ef8db5e8a45" providerId="LiveId" clId="{10AB9FE2-9012-46EF-B18A-C87D5526F6EE}" dt="2026-05-22T11:31:00.896" v="98" actId="20577"/>
        <pc:sldMkLst>
          <pc:docMk/>
          <pc:sldMk cId="563800779" sldId="266"/>
        </pc:sldMkLst>
        <pc:spChg chg="mod">
          <ac:chgData name="Christopher Potter" userId="24ad2ef8db5e8a45" providerId="LiveId" clId="{10AB9FE2-9012-46EF-B18A-C87D5526F6EE}" dt="2026-05-22T11:31:00.896" v="98" actId="20577"/>
          <ac:spMkLst>
            <pc:docMk/>
            <pc:sldMk cId="563800779" sldId="266"/>
            <ac:spMk id="3" creationId="{A517EE51-5297-F583-64B0-019D90C3EDF4}"/>
          </ac:spMkLst>
        </pc:spChg>
        <pc:spChg chg="mod">
          <ac:chgData name="Christopher Potter" userId="24ad2ef8db5e8a45" providerId="LiveId" clId="{10AB9FE2-9012-46EF-B18A-C87D5526F6EE}" dt="2026-05-22T11:30:59.165" v="96" actId="1076"/>
          <ac:spMkLst>
            <pc:docMk/>
            <pc:sldMk cId="563800779" sldId="266"/>
            <ac:spMk id="6" creationId="{2099EA9F-E1AB-D5BE-CC8C-2E3C5D154E47}"/>
          </ac:spMkLst>
        </pc:spChg>
      </pc:sldChg>
      <pc:sldChg chg="modSp add">
        <pc:chgData name="Christopher Potter" userId="24ad2ef8db5e8a45" providerId="LiveId" clId="{10AB9FE2-9012-46EF-B18A-C87D5526F6EE}" dt="2026-05-22T11:31:16.176" v="111" actId="20577"/>
        <pc:sldMkLst>
          <pc:docMk/>
          <pc:sldMk cId="3209177516" sldId="267"/>
        </pc:sldMkLst>
        <pc:spChg chg="mod">
          <ac:chgData name="Christopher Potter" userId="24ad2ef8db5e8a45" providerId="LiveId" clId="{10AB9FE2-9012-46EF-B18A-C87D5526F6EE}" dt="2026-05-22T11:31:16.176" v="111" actId="20577"/>
          <ac:spMkLst>
            <pc:docMk/>
            <pc:sldMk cId="3209177516" sldId="267"/>
            <ac:spMk id="3" creationId="{2F7F2AD2-839D-536E-1A1B-B9BD8E7A3CE0}"/>
          </ac:spMkLst>
        </pc:spChg>
        <pc:spChg chg="mod">
          <ac:chgData name="Christopher Potter" userId="24ad2ef8db5e8a45" providerId="LiveId" clId="{10AB9FE2-9012-46EF-B18A-C87D5526F6EE}" dt="2026-05-22T11:31:11.703" v="107" actId="20577"/>
          <ac:spMkLst>
            <pc:docMk/>
            <pc:sldMk cId="3209177516" sldId="267"/>
            <ac:spMk id="6" creationId="{CF4C9A3B-7DBA-1E09-C148-F5D81D08B55B}"/>
          </ac:spMkLst>
        </pc:spChg>
      </pc:sldChg>
      <pc:sldChg chg="modSp add mod">
        <pc:chgData name="Christopher Potter" userId="24ad2ef8db5e8a45" providerId="LiveId" clId="{10AB9FE2-9012-46EF-B18A-C87D5526F6EE}" dt="2026-05-22T11:31:56.097" v="130" actId="1076"/>
        <pc:sldMkLst>
          <pc:docMk/>
          <pc:sldMk cId="3714933069" sldId="268"/>
        </pc:sldMkLst>
        <pc:spChg chg="mod">
          <ac:chgData name="Christopher Potter" userId="24ad2ef8db5e8a45" providerId="LiveId" clId="{10AB9FE2-9012-46EF-B18A-C87D5526F6EE}" dt="2026-05-22T11:31:56.097" v="130" actId="1076"/>
          <ac:spMkLst>
            <pc:docMk/>
            <pc:sldMk cId="3714933069" sldId="268"/>
            <ac:spMk id="6" creationId="{5C2F3214-D50F-F36D-4FCD-39BE91C78251}"/>
          </ac:spMkLst>
        </pc:spChg>
      </pc:sldChg>
      <pc:sldChg chg="modSp add mod">
        <pc:chgData name="Christopher Potter" userId="24ad2ef8db5e8a45" providerId="LiveId" clId="{10AB9FE2-9012-46EF-B18A-C87D5526F6EE}" dt="2026-05-22T11:32:53.989" v="148" actId="6549"/>
        <pc:sldMkLst>
          <pc:docMk/>
          <pc:sldMk cId="39301537" sldId="269"/>
        </pc:sldMkLst>
        <pc:spChg chg="mod">
          <ac:chgData name="Christopher Potter" userId="24ad2ef8db5e8a45" providerId="LiveId" clId="{10AB9FE2-9012-46EF-B18A-C87D5526F6EE}" dt="2026-05-22T11:32:53.989" v="148" actId="6549"/>
          <ac:spMkLst>
            <pc:docMk/>
            <pc:sldMk cId="39301537" sldId="269"/>
            <ac:spMk id="3" creationId="{6BD4F5FA-090D-6F27-9CBB-738C21A4672A}"/>
          </ac:spMkLst>
        </pc:spChg>
        <pc:spChg chg="mod">
          <ac:chgData name="Christopher Potter" userId="24ad2ef8db5e8a45" providerId="LiveId" clId="{10AB9FE2-9012-46EF-B18A-C87D5526F6EE}" dt="2026-05-22T11:32:46.334" v="142" actId="1076"/>
          <ac:spMkLst>
            <pc:docMk/>
            <pc:sldMk cId="39301537" sldId="269"/>
            <ac:spMk id="6" creationId="{B568532C-2F2B-9E3C-CA00-8E73362C6DC8}"/>
          </ac:spMkLst>
        </pc:spChg>
      </pc:sldChg>
      <pc:sldChg chg="modSp add mod">
        <pc:chgData name="Christopher Potter" userId="24ad2ef8db5e8a45" providerId="LiveId" clId="{10AB9FE2-9012-46EF-B18A-C87D5526F6EE}" dt="2026-05-22T11:33:18.490" v="167" actId="6549"/>
        <pc:sldMkLst>
          <pc:docMk/>
          <pc:sldMk cId="1574474443" sldId="270"/>
        </pc:sldMkLst>
        <pc:spChg chg="mod">
          <ac:chgData name="Christopher Potter" userId="24ad2ef8db5e8a45" providerId="LiveId" clId="{10AB9FE2-9012-46EF-B18A-C87D5526F6EE}" dt="2026-05-22T11:33:18.490" v="167" actId="6549"/>
          <ac:spMkLst>
            <pc:docMk/>
            <pc:sldMk cId="1574474443" sldId="270"/>
            <ac:spMk id="3" creationId="{26A0AD59-2384-B090-24D8-D892A7E5388A}"/>
          </ac:spMkLst>
        </pc:spChg>
        <pc:spChg chg="mod">
          <ac:chgData name="Christopher Potter" userId="24ad2ef8db5e8a45" providerId="LiveId" clId="{10AB9FE2-9012-46EF-B18A-C87D5526F6EE}" dt="2026-05-22T11:33:11.756" v="161" actId="1076"/>
          <ac:spMkLst>
            <pc:docMk/>
            <pc:sldMk cId="1574474443" sldId="270"/>
            <ac:spMk id="6" creationId="{A1F82B00-855E-C9C1-0FB8-BABA7E616B2C}"/>
          </ac:spMkLst>
        </pc:spChg>
      </pc:sldChg>
      <pc:sldChg chg="modSp add mod">
        <pc:chgData name="Christopher Potter" userId="24ad2ef8db5e8a45" providerId="LiveId" clId="{10AB9FE2-9012-46EF-B18A-C87D5526F6EE}" dt="2026-05-22T11:33:42.061" v="185" actId="20577"/>
        <pc:sldMkLst>
          <pc:docMk/>
          <pc:sldMk cId="1133635711" sldId="271"/>
        </pc:sldMkLst>
        <pc:spChg chg="mod">
          <ac:chgData name="Christopher Potter" userId="24ad2ef8db5e8a45" providerId="LiveId" clId="{10AB9FE2-9012-46EF-B18A-C87D5526F6EE}" dt="2026-05-22T11:33:42.061" v="185" actId="20577"/>
          <ac:spMkLst>
            <pc:docMk/>
            <pc:sldMk cId="1133635711" sldId="271"/>
            <ac:spMk id="3" creationId="{D7D5A14D-F771-B1BB-FC9B-8B50E66D2D33}"/>
          </ac:spMkLst>
        </pc:spChg>
        <pc:spChg chg="mod">
          <ac:chgData name="Christopher Potter" userId="24ad2ef8db5e8a45" providerId="LiveId" clId="{10AB9FE2-9012-46EF-B18A-C87D5526F6EE}" dt="2026-05-22T11:33:36.854" v="180" actId="1076"/>
          <ac:spMkLst>
            <pc:docMk/>
            <pc:sldMk cId="1133635711" sldId="271"/>
            <ac:spMk id="6" creationId="{5776F546-2DAD-8084-AA9D-74C8EE7D402B}"/>
          </ac:spMkLst>
        </pc:spChg>
      </pc:sldChg>
      <pc:sldChg chg="modSp add mod">
        <pc:chgData name="Christopher Potter" userId="24ad2ef8db5e8a45" providerId="LiveId" clId="{10AB9FE2-9012-46EF-B18A-C87D5526F6EE}" dt="2026-05-22T11:34:03.825" v="201" actId="20577"/>
        <pc:sldMkLst>
          <pc:docMk/>
          <pc:sldMk cId="4101734532" sldId="272"/>
        </pc:sldMkLst>
        <pc:spChg chg="mod">
          <ac:chgData name="Christopher Potter" userId="24ad2ef8db5e8a45" providerId="LiveId" clId="{10AB9FE2-9012-46EF-B18A-C87D5526F6EE}" dt="2026-05-22T11:34:03.825" v="201" actId="20577"/>
          <ac:spMkLst>
            <pc:docMk/>
            <pc:sldMk cId="4101734532" sldId="272"/>
            <ac:spMk id="3" creationId="{28BEF61C-362E-6A96-A7EC-2B38E2E525C7}"/>
          </ac:spMkLst>
        </pc:spChg>
        <pc:spChg chg="mod">
          <ac:chgData name="Christopher Potter" userId="24ad2ef8db5e8a45" providerId="LiveId" clId="{10AB9FE2-9012-46EF-B18A-C87D5526F6EE}" dt="2026-05-22T11:33:59.788" v="197" actId="1076"/>
          <ac:spMkLst>
            <pc:docMk/>
            <pc:sldMk cId="4101734532" sldId="272"/>
            <ac:spMk id="6" creationId="{9E7DC866-B8D3-5B26-72F7-E34B853AA52D}"/>
          </ac:spMkLst>
        </pc:spChg>
      </pc:sldChg>
      <pc:sldChg chg="modSp add mod">
        <pc:chgData name="Christopher Potter" userId="24ad2ef8db5e8a45" providerId="LiveId" clId="{10AB9FE2-9012-46EF-B18A-C87D5526F6EE}" dt="2026-05-22T11:34:25.155" v="222" actId="20577"/>
        <pc:sldMkLst>
          <pc:docMk/>
          <pc:sldMk cId="1094834005" sldId="273"/>
        </pc:sldMkLst>
        <pc:spChg chg="mod">
          <ac:chgData name="Christopher Potter" userId="24ad2ef8db5e8a45" providerId="LiveId" clId="{10AB9FE2-9012-46EF-B18A-C87D5526F6EE}" dt="2026-05-22T11:34:25.155" v="222" actId="20577"/>
          <ac:spMkLst>
            <pc:docMk/>
            <pc:sldMk cId="1094834005" sldId="273"/>
            <ac:spMk id="3" creationId="{483BF9AB-3A85-08D9-2BBA-7B5338D237DB}"/>
          </ac:spMkLst>
        </pc:spChg>
        <pc:spChg chg="mod">
          <ac:chgData name="Christopher Potter" userId="24ad2ef8db5e8a45" providerId="LiveId" clId="{10AB9FE2-9012-46EF-B18A-C87D5526F6EE}" dt="2026-05-22T11:34:20.145" v="215" actId="14100"/>
          <ac:spMkLst>
            <pc:docMk/>
            <pc:sldMk cId="1094834005" sldId="273"/>
            <ac:spMk id="6" creationId="{6D0BB9EC-0136-C150-8FEC-7A7C7C2D44D8}"/>
          </ac:spMkLst>
        </pc:spChg>
      </pc:sldChg>
      <pc:sldChg chg="modSp add mod">
        <pc:chgData name="Christopher Potter" userId="24ad2ef8db5e8a45" providerId="LiveId" clId="{10AB9FE2-9012-46EF-B18A-C87D5526F6EE}" dt="2026-05-22T11:36:26.335" v="248" actId="20577"/>
        <pc:sldMkLst>
          <pc:docMk/>
          <pc:sldMk cId="3069078137" sldId="274"/>
        </pc:sldMkLst>
        <pc:spChg chg="mod">
          <ac:chgData name="Christopher Potter" userId="24ad2ef8db5e8a45" providerId="LiveId" clId="{10AB9FE2-9012-46EF-B18A-C87D5526F6EE}" dt="2026-05-22T11:36:26.335" v="248" actId="20577"/>
          <ac:spMkLst>
            <pc:docMk/>
            <pc:sldMk cId="3069078137" sldId="274"/>
            <ac:spMk id="3" creationId="{BE6E99C6-B7B1-DFEA-8848-102664593671}"/>
          </ac:spMkLst>
        </pc:spChg>
        <pc:spChg chg="mod">
          <ac:chgData name="Christopher Potter" userId="24ad2ef8db5e8a45" providerId="LiveId" clId="{10AB9FE2-9012-46EF-B18A-C87D5526F6EE}" dt="2026-05-22T11:36:18.668" v="241" actId="1076"/>
          <ac:spMkLst>
            <pc:docMk/>
            <pc:sldMk cId="3069078137" sldId="274"/>
            <ac:spMk id="6" creationId="{1687FCE5-4160-E450-2C29-0E658C925891}"/>
          </ac:spMkLst>
        </pc:spChg>
      </pc:sldChg>
      <pc:sldChg chg="modSp add mod">
        <pc:chgData name="Christopher Potter" userId="24ad2ef8db5e8a45" providerId="LiveId" clId="{10AB9FE2-9012-46EF-B18A-C87D5526F6EE}" dt="2026-05-22T11:36:52.353" v="266" actId="20577"/>
        <pc:sldMkLst>
          <pc:docMk/>
          <pc:sldMk cId="843760374" sldId="275"/>
        </pc:sldMkLst>
        <pc:spChg chg="mod">
          <ac:chgData name="Christopher Potter" userId="24ad2ef8db5e8a45" providerId="LiveId" clId="{10AB9FE2-9012-46EF-B18A-C87D5526F6EE}" dt="2026-05-22T11:36:52.353" v="266" actId="20577"/>
          <ac:spMkLst>
            <pc:docMk/>
            <pc:sldMk cId="843760374" sldId="275"/>
            <ac:spMk id="3" creationId="{3E7F7CBA-6D88-E98F-CD8D-5176224ECF09}"/>
          </ac:spMkLst>
        </pc:spChg>
        <pc:spChg chg="mod">
          <ac:chgData name="Christopher Potter" userId="24ad2ef8db5e8a45" providerId="LiveId" clId="{10AB9FE2-9012-46EF-B18A-C87D5526F6EE}" dt="2026-05-22T11:36:42.158" v="261" actId="14100"/>
          <ac:spMkLst>
            <pc:docMk/>
            <pc:sldMk cId="843760374" sldId="275"/>
            <ac:spMk id="6" creationId="{6BD3062E-6016-2F3B-2A6E-D99D98426339}"/>
          </ac:spMkLst>
        </pc:spChg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961327175" sldId="276"/>
        </pc:sldMkLst>
      </pc:sldChg>
      <pc:sldChg chg="modSp add">
        <pc:chgData name="Christopher Potter" userId="24ad2ef8db5e8a45" providerId="LiveId" clId="{10AB9FE2-9012-46EF-B18A-C87D5526F6EE}" dt="2026-05-22T11:37:26.096" v="298" actId="6549"/>
        <pc:sldMkLst>
          <pc:docMk/>
          <pc:sldMk cId="2851936589" sldId="276"/>
        </pc:sldMkLst>
        <pc:spChg chg="mod">
          <ac:chgData name="Christopher Potter" userId="24ad2ef8db5e8a45" providerId="LiveId" clId="{10AB9FE2-9012-46EF-B18A-C87D5526F6EE}" dt="2026-05-22T11:37:26.096" v="298" actId="6549"/>
          <ac:spMkLst>
            <pc:docMk/>
            <pc:sldMk cId="2851936589" sldId="276"/>
            <ac:spMk id="3" creationId="{BA5E4008-F9B1-65CA-B303-DAAC4055E376}"/>
          </ac:spMkLst>
        </pc:spChg>
        <pc:spChg chg="mod">
          <ac:chgData name="Christopher Potter" userId="24ad2ef8db5e8a45" providerId="LiveId" clId="{10AB9FE2-9012-46EF-B18A-C87D5526F6EE}" dt="2026-05-22T11:37:17.763" v="289" actId="6549"/>
          <ac:spMkLst>
            <pc:docMk/>
            <pc:sldMk cId="2851936589" sldId="276"/>
            <ac:spMk id="6" creationId="{476B8C6E-F741-C8DF-83DD-FE13E533FC30}"/>
          </ac:spMkLst>
        </pc:spChg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5440384" sldId="277"/>
        </pc:sldMkLst>
      </pc:sldChg>
      <pc:sldChg chg="modSp add">
        <pc:chgData name="Christopher Potter" userId="24ad2ef8db5e8a45" providerId="LiveId" clId="{10AB9FE2-9012-46EF-B18A-C87D5526F6EE}" dt="2026-05-22T11:37:57.544" v="319" actId="20577"/>
        <pc:sldMkLst>
          <pc:docMk/>
          <pc:sldMk cId="3076002147" sldId="277"/>
        </pc:sldMkLst>
        <pc:spChg chg="mod">
          <ac:chgData name="Christopher Potter" userId="24ad2ef8db5e8a45" providerId="LiveId" clId="{10AB9FE2-9012-46EF-B18A-C87D5526F6EE}" dt="2026-05-22T11:37:57.544" v="319" actId="20577"/>
          <ac:spMkLst>
            <pc:docMk/>
            <pc:sldMk cId="3076002147" sldId="277"/>
            <ac:spMk id="3" creationId="{7C7AC2E2-3FF7-8153-DB04-E1F032C14866}"/>
          </ac:spMkLst>
        </pc:spChg>
        <pc:spChg chg="mod">
          <ac:chgData name="Christopher Potter" userId="24ad2ef8db5e8a45" providerId="LiveId" clId="{10AB9FE2-9012-46EF-B18A-C87D5526F6EE}" dt="2026-05-22T11:37:48.134" v="312" actId="404"/>
          <ac:spMkLst>
            <pc:docMk/>
            <pc:sldMk cId="3076002147" sldId="277"/>
            <ac:spMk id="6" creationId="{470B4B86-A8E4-93FC-3AD6-064A23DA541C}"/>
          </ac:spMkLst>
        </pc:spChg>
      </pc:sldChg>
      <pc:sldChg chg="modSp add">
        <pc:chgData name="Christopher Potter" userId="24ad2ef8db5e8a45" providerId="LiveId" clId="{10AB9FE2-9012-46EF-B18A-C87D5526F6EE}" dt="2026-05-22T11:38:28.305" v="343" actId="6549"/>
        <pc:sldMkLst>
          <pc:docMk/>
          <pc:sldMk cId="4008874258" sldId="278"/>
        </pc:sldMkLst>
        <pc:spChg chg="mod">
          <ac:chgData name="Christopher Potter" userId="24ad2ef8db5e8a45" providerId="LiveId" clId="{10AB9FE2-9012-46EF-B18A-C87D5526F6EE}" dt="2026-05-22T11:38:28.305" v="343" actId="6549"/>
          <ac:spMkLst>
            <pc:docMk/>
            <pc:sldMk cId="4008874258" sldId="278"/>
            <ac:spMk id="3" creationId="{5A88402A-FE66-FEF4-F1F8-74B3ED3FBAE5}"/>
          </ac:spMkLst>
        </pc:spChg>
        <pc:spChg chg="mod">
          <ac:chgData name="Christopher Potter" userId="24ad2ef8db5e8a45" providerId="LiveId" clId="{10AB9FE2-9012-46EF-B18A-C87D5526F6EE}" dt="2026-05-22T11:38:12.959" v="335" actId="20577"/>
          <ac:spMkLst>
            <pc:docMk/>
            <pc:sldMk cId="4008874258" sldId="278"/>
            <ac:spMk id="6" creationId="{899A15DE-7AF8-A8DB-466E-D7CB637D2AE5}"/>
          </ac:spMkLst>
        </pc:spChg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4064827607" sldId="278"/>
        </pc:sldMkLst>
      </pc:sldChg>
      <pc:sldChg chg="modSp add">
        <pc:chgData name="Christopher Potter" userId="24ad2ef8db5e8a45" providerId="LiveId" clId="{10AB9FE2-9012-46EF-B18A-C87D5526F6EE}" dt="2026-05-22T11:38:50.304" v="367" actId="20577"/>
        <pc:sldMkLst>
          <pc:docMk/>
          <pc:sldMk cId="3470339673" sldId="279"/>
        </pc:sldMkLst>
        <pc:spChg chg="mod">
          <ac:chgData name="Christopher Potter" userId="24ad2ef8db5e8a45" providerId="LiveId" clId="{10AB9FE2-9012-46EF-B18A-C87D5526F6EE}" dt="2026-05-22T11:38:50.304" v="367" actId="20577"/>
          <ac:spMkLst>
            <pc:docMk/>
            <pc:sldMk cId="3470339673" sldId="279"/>
            <ac:spMk id="3" creationId="{45A62385-0309-6C48-00FA-D4165A8D0248}"/>
          </ac:spMkLst>
        </pc:spChg>
        <pc:spChg chg="mod">
          <ac:chgData name="Christopher Potter" userId="24ad2ef8db5e8a45" providerId="LiveId" clId="{10AB9FE2-9012-46EF-B18A-C87D5526F6EE}" dt="2026-05-22T11:38:44.556" v="359" actId="20577"/>
          <ac:spMkLst>
            <pc:docMk/>
            <pc:sldMk cId="3470339673" sldId="279"/>
            <ac:spMk id="6" creationId="{F84B572A-411D-E157-D886-0E46E99C8735}"/>
          </ac:spMkLst>
        </pc:spChg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4107371459" sldId="279"/>
        </pc:sldMkLst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871849907" sldId="280"/>
        </pc:sldMkLst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2302726443" sldId="280"/>
        </pc:sldMkLst>
      </pc:sldChg>
      <pc:sldChg chg="modSp add">
        <pc:chgData name="Christopher Potter" userId="24ad2ef8db5e8a45" providerId="LiveId" clId="{10AB9FE2-9012-46EF-B18A-C87D5526F6EE}" dt="2026-05-22T11:39:25.288" v="402" actId="20577"/>
        <pc:sldMkLst>
          <pc:docMk/>
          <pc:sldMk cId="2930538069" sldId="280"/>
        </pc:sldMkLst>
        <pc:spChg chg="mod">
          <ac:chgData name="Christopher Potter" userId="24ad2ef8db5e8a45" providerId="LiveId" clId="{10AB9FE2-9012-46EF-B18A-C87D5526F6EE}" dt="2026-05-22T11:39:25.288" v="402" actId="20577"/>
          <ac:spMkLst>
            <pc:docMk/>
            <pc:sldMk cId="2930538069" sldId="280"/>
            <ac:spMk id="3" creationId="{2C20AF04-6899-047C-04FD-F0477A280F6A}"/>
          </ac:spMkLst>
        </pc:spChg>
        <pc:spChg chg="mod">
          <ac:chgData name="Christopher Potter" userId="24ad2ef8db5e8a45" providerId="LiveId" clId="{10AB9FE2-9012-46EF-B18A-C87D5526F6EE}" dt="2026-05-22T11:39:16.024" v="393" actId="404"/>
          <ac:spMkLst>
            <pc:docMk/>
            <pc:sldMk cId="2930538069" sldId="280"/>
            <ac:spMk id="6" creationId="{B2A56D94-73FA-8D2C-69E7-89DBA4C2DCAA}"/>
          </ac:spMkLst>
        </pc:spChg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389966296" sldId="281"/>
        </pc:sldMkLst>
      </pc:sldChg>
      <pc:sldChg chg="modSp add mod">
        <pc:chgData name="Christopher Potter" userId="24ad2ef8db5e8a45" providerId="LiveId" clId="{10AB9FE2-9012-46EF-B18A-C87D5526F6EE}" dt="2026-05-22T11:41:16.904" v="471" actId="1076"/>
        <pc:sldMkLst>
          <pc:docMk/>
          <pc:sldMk cId="1780115116" sldId="281"/>
        </pc:sldMkLst>
        <pc:spChg chg="mod">
          <ac:chgData name="Christopher Potter" userId="24ad2ef8db5e8a45" providerId="LiveId" clId="{10AB9FE2-9012-46EF-B18A-C87D5526F6EE}" dt="2026-05-22T11:41:16.904" v="471" actId="1076"/>
          <ac:spMkLst>
            <pc:docMk/>
            <pc:sldMk cId="1780115116" sldId="281"/>
            <ac:spMk id="3" creationId="{8EC41904-B0B1-AD16-29CB-9AD4CD2F08F9}"/>
          </ac:spMkLst>
        </pc:spChg>
        <pc:spChg chg="mod">
          <ac:chgData name="Christopher Potter" userId="24ad2ef8db5e8a45" providerId="LiveId" clId="{10AB9FE2-9012-46EF-B18A-C87D5526F6EE}" dt="2026-05-22T11:39:48.523" v="423" actId="122"/>
          <ac:spMkLst>
            <pc:docMk/>
            <pc:sldMk cId="1780115116" sldId="281"/>
            <ac:spMk id="6" creationId="{42C7A621-5F99-DB41-1728-D14F190BE4FE}"/>
          </ac:spMkLst>
        </pc:spChg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2822642005" sldId="281"/>
        </pc:sldMkLst>
      </pc:sldChg>
      <pc:sldChg chg="modSp add mod">
        <pc:chgData name="Christopher Potter" userId="24ad2ef8db5e8a45" providerId="LiveId" clId="{10AB9FE2-9012-46EF-B18A-C87D5526F6EE}" dt="2026-05-22T11:41:25.624" v="472" actId="1076"/>
        <pc:sldMkLst>
          <pc:docMk/>
          <pc:sldMk cId="3099553014" sldId="282"/>
        </pc:sldMkLst>
        <pc:spChg chg="mod">
          <ac:chgData name="Christopher Potter" userId="24ad2ef8db5e8a45" providerId="LiveId" clId="{10AB9FE2-9012-46EF-B18A-C87D5526F6EE}" dt="2026-05-22T11:41:25.624" v="472" actId="1076"/>
          <ac:spMkLst>
            <pc:docMk/>
            <pc:sldMk cId="3099553014" sldId="282"/>
            <ac:spMk id="3" creationId="{4CD30235-F8A1-505C-A8F4-4E538C7F88F4}"/>
          </ac:spMkLst>
        </pc:spChg>
        <pc:spChg chg="mod">
          <ac:chgData name="Christopher Potter" userId="24ad2ef8db5e8a45" providerId="LiveId" clId="{10AB9FE2-9012-46EF-B18A-C87D5526F6EE}" dt="2026-05-22T11:40:32.891" v="457" actId="122"/>
          <ac:spMkLst>
            <pc:docMk/>
            <pc:sldMk cId="3099553014" sldId="282"/>
            <ac:spMk id="6" creationId="{F2345421-0339-8841-0DBE-4EC4332FB7DF}"/>
          </ac:spMkLst>
        </pc:spChg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3985910588" sldId="282"/>
        </pc:sldMkLst>
      </pc:sldChg>
      <pc:sldChg chg="add del">
        <pc:chgData name="Christopher Potter" userId="24ad2ef8db5e8a45" providerId="LiveId" clId="{10AB9FE2-9012-46EF-B18A-C87D5526F6EE}" dt="2026-05-22T11:36:57.084" v="267" actId="47"/>
        <pc:sldMkLst>
          <pc:docMk/>
          <pc:sldMk cId="4142591973" sldId="282"/>
        </pc:sldMkLst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4179069291" sldId="283"/>
        </pc:sldMkLst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899771355" sldId="284"/>
        </pc:sldMkLst>
      </pc:sldChg>
      <pc:sldChg chg="del">
        <pc:chgData name="Christopher Potter" userId="24ad2ef8db5e8a45" providerId="LiveId" clId="{10AB9FE2-9012-46EF-B18A-C87D5526F6EE}" dt="2026-05-22T09:34:18.830" v="11" actId="47"/>
        <pc:sldMkLst>
          <pc:docMk/>
          <pc:sldMk cId="3995339360" sldId="28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22/05/2026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Simplifying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22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EDCB0-4695-01E2-9ECD-07D3747DF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463B3-3F7D-7342-F42C-EB83D5ED9CC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D5A14D-F771-B1BB-FC9B-8B50E66D2D3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D5A14D-F771-B1BB-FC9B-8B50E66D2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76F546-2DAD-8084-AA9D-74C8EE7D402B}"/>
                  </a:ext>
                </a:extLst>
              </p:cNvPr>
              <p:cNvSpPr txBox="1"/>
              <p:nvPr/>
            </p:nvSpPr>
            <p:spPr>
              <a:xfrm>
                <a:off x="928896" y="931119"/>
                <a:ext cx="806917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76F546-2DAD-8084-AA9D-74C8EE7D4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96" y="931119"/>
                <a:ext cx="8069179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63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DBE79-A580-535A-C94C-65C7E24AD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DBC81D-4D54-7088-6776-FDB6DABED6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BEF61C-362E-6A96-A7EC-2B38E2E525C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8BEF61C-362E-6A96-A7EC-2B38E2E525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DC866-B8D3-5B26-72F7-E34B853AA52D}"/>
                  </a:ext>
                </a:extLst>
              </p:cNvPr>
              <p:cNvSpPr txBox="1"/>
              <p:nvPr/>
            </p:nvSpPr>
            <p:spPr>
              <a:xfrm>
                <a:off x="1169528" y="1062496"/>
                <a:ext cx="7587915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−5+3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DC866-B8D3-5B26-72F7-E34B853AA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528" y="1062496"/>
                <a:ext cx="7587915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73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A8FF9-95EF-8630-1C83-4ED066AD2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D3B54-EB97-90BC-79D1-0538BBF407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3BF9AB-3A85-08D9-2BBA-7B5338D237D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83BF9AB-3A85-08D9-2BBA-7B5338D237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0BB9EC-0136-C150-8FEC-7A7C7C2D44D8}"/>
                  </a:ext>
                </a:extLst>
              </p:cNvPr>
              <p:cNvSpPr txBox="1"/>
              <p:nvPr/>
            </p:nvSpPr>
            <p:spPr>
              <a:xfrm>
                <a:off x="770021" y="931119"/>
                <a:ext cx="8775031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D0BB9EC-0136-C150-8FEC-7A7C7C2D4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21" y="931119"/>
                <a:ext cx="8775031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8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364B8-C8B0-F3FE-8F51-28E5D4E3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734E20-017B-CF44-73CA-56C0DEB6E61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6E99C6-B7B1-DFEA-8848-10266459367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6E99C6-B7B1-DFEA-8848-1026645936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87FCE5-4160-E450-2C29-0E658C925891}"/>
                  </a:ext>
                </a:extLst>
              </p:cNvPr>
              <p:cNvSpPr txBox="1"/>
              <p:nvPr/>
            </p:nvSpPr>
            <p:spPr>
              <a:xfrm>
                <a:off x="390525" y="916957"/>
                <a:ext cx="95170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87FCE5-4160-E450-2C29-0E658C925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16957"/>
                <a:ext cx="951706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0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6F06C-0D28-F676-6BDA-ADE98438F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CDAEE4-B50C-C8C0-C979-AA05DC9E33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7F7CBA-6D88-E98F-CD8D-5176224ECF0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7F7CBA-6D88-E98F-CD8D-5176224EC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062E-6016-2F3B-2A6E-D99D98426339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BD3062E-6016-2F3B-2A6E-D99D98426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76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2C166-F3FC-3B99-005B-A68492BD5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DF4AA4-9300-26C2-132D-432D8BF384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E4008-F9B1-65CA-B303-DAAC4055E37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5E4008-F9B1-65CA-B303-DAAC4055E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6B8C6E-F741-C8DF-83DD-FE13E533FC30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6B8C6E-F741-C8DF-83DD-FE13E533F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193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24B07-5DAF-530C-C390-56143B014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54B944-0DBD-E452-40C9-7947D7DA9F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7AC2E2-3FF7-8153-DB04-E1F032C148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7AC2E2-3FF7-8153-DB04-E1F032C148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0B4B86-A8E4-93FC-3AD6-064A23DA541C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GB" sz="72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0B4B86-A8E4-93FC-3AD6-064A23DA54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200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0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1B6CC-26D2-743F-5556-735C9A1AD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9C3F5F-0F5C-1F8D-991C-69C9E55CC2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88402A-FE66-FEF4-F1F8-74B3ED3FBAE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A88402A-FE66-FEF4-F1F8-74B3ED3FB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A15DE-7AF8-A8DB-466E-D7CB637D2AE5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9A15DE-7AF8-A8DB-466E-D7CB637D2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887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1FDFC-925F-2499-BD98-71FD63307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8DE4F3-EC41-875E-3C25-3037DB9E5D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A62385-0309-6C48-00FA-D4165A8D024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5A62385-0309-6C48-00FA-D4165A8D02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4B572A-411D-E157-D886-0E46E99C8735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84B572A-411D-E157-D886-0E46E99C8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3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2FAA7-2C84-6424-22C4-1A8CC5E63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CE4837-2127-CFEB-75FE-0E63C00E89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0AF04-6899-047C-04FD-F0477A280F6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C20AF04-6899-047C-04FD-F0477A280F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56D94-73FA-8D2C-69E7-89DBA4C2DCAA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6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2A56D94-73FA-8D2C-69E7-89DBA4C2D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5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C4E476-49FB-639E-C229-1B75EF51B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CD8E-D520-F893-EC67-8891AC867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3CF59D-814C-1EE8-0757-5083B7AE93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C41904-B0B1-AD16-29CB-9AD4CD2F08F9}"/>
                  </a:ext>
                </a:extLst>
              </p:cNvPr>
              <p:cNvSpPr/>
              <p:nvPr/>
            </p:nvSpPr>
            <p:spPr>
              <a:xfrm>
                <a:off x="1740108" y="5133600"/>
                <a:ext cx="681789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EC41904-B0B1-AD16-29CB-9AD4CD2F0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108" y="5133600"/>
                <a:ext cx="681789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7A621-5F99-DB41-1728-D14F190BE4FE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255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−2+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7A621-5F99-DB41-1728-D14F190BE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2550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1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89E6B-911F-938D-F123-1E4D6469D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4F4FAB-00A7-2702-B2E7-43667E8AD8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D30235-F8A1-505C-A8F4-4E538C7F88F4}"/>
                  </a:ext>
                </a:extLst>
              </p:cNvPr>
              <p:cNvSpPr/>
              <p:nvPr/>
            </p:nvSpPr>
            <p:spPr>
              <a:xfrm>
                <a:off x="1539582" y="5133600"/>
                <a:ext cx="7218947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CD30235-F8A1-505C-A8F4-4E538C7F8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582" y="5133600"/>
                <a:ext cx="7218947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345421-0339-8841-0DBE-4EC4332FB7DF}"/>
                  </a:ext>
                </a:extLst>
              </p:cNvPr>
              <p:cNvSpPr txBox="1"/>
              <p:nvPr/>
            </p:nvSpPr>
            <p:spPr>
              <a:xfrm>
                <a:off x="390525" y="931119"/>
                <a:ext cx="9517063" cy="2550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+3−</m:t>
                      </m:r>
                      <m:sSup>
                        <m:sSupPr>
                          <m:ctrlP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sz="8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2345421-0339-8841-0DBE-4EC4332FB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931119"/>
                <a:ext cx="9517063" cy="2550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5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B74BB-2AD4-B07D-566F-20C4C18E4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362A8-B58F-A2B8-66BC-41B0CBFC39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67032E-4818-0B3E-724B-8196157A70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567032E-4818-0B3E-724B-8196157A7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EDB9B2-ABC8-608D-0605-C69FAEE4C21E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DEDB9B2-ABC8-608D-0605-C69FAEE4C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C8E11-D17D-39EC-5DAD-EDF10C049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3504EF6-80B6-C2CE-0BD4-4750154D66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331EEF-44F3-EF1B-341C-7E68FF8E660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331EEF-44F3-EF1B-341C-7E68FF8E6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176CF-D879-A628-08E6-180AAD805467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176CF-D879-A628-08E6-180AAD805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59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2EE52-9462-020F-DD17-F46FCD76C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AD0920-9ABC-7341-3521-0D4B7E4CCCC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17EE51-5297-F583-64B0-019D90C3EDF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517EE51-5297-F583-64B0-019D90C3E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9EA9F-E1AB-D5BE-CC8C-2E3C5D154E47}"/>
                  </a:ext>
                </a:extLst>
              </p:cNvPr>
              <p:cNvSpPr txBox="1"/>
              <p:nvPr/>
            </p:nvSpPr>
            <p:spPr>
              <a:xfrm>
                <a:off x="1637987" y="931119"/>
                <a:ext cx="665099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099EA9F-E1AB-D5BE-CC8C-2E3C5D154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987" y="931119"/>
                <a:ext cx="6650998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380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22923-9F33-F79F-8272-0479DC8AE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77B6D3-1038-CDA3-5834-5455E6AD41F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7F2AD2-839D-536E-1A1B-B9BD8E7A3C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F7F2AD2-839D-536E-1A1B-B9BD8E7A3C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C9A3B-7DBA-1E09-C148-F5D81D08B55B}"/>
                  </a:ext>
                </a:extLst>
              </p:cNvPr>
              <p:cNvSpPr txBox="1"/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4C9A3B-7DBA-1E09-C148-F5D81D08B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486" y="931119"/>
                <a:ext cx="6096000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1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3A72A-E22B-CFF6-1ABA-E6E67922D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1E6A227-D077-DA90-F923-E1907600E99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2A7CDA-0028-2B68-9F3E-D3BFC440DD2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2A7CDA-0028-2B68-9F3E-D3BFC440DD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F3214-D50F-F36D-4FCD-39BE91C78251}"/>
                  </a:ext>
                </a:extLst>
              </p:cNvPr>
              <p:cNvSpPr txBox="1"/>
              <p:nvPr/>
            </p:nvSpPr>
            <p:spPr>
              <a:xfrm>
                <a:off x="1459372" y="932400"/>
                <a:ext cx="737936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+3−2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C2F3214-D50F-F36D-4FCD-39BE91C78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72" y="932400"/>
                <a:ext cx="7379368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93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BEF4A-70A8-1549-00F1-542743712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A30C61-4242-4006-C6FA-A544B4DE12F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D4F5FA-090D-6F27-9CBB-738C21A4672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D4F5FA-090D-6F27-9CBB-738C21A46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532C-2F2B-9E3C-CA00-8E73362C6DC8}"/>
                  </a:ext>
                </a:extLst>
              </p:cNvPr>
              <p:cNvSpPr txBox="1"/>
              <p:nvPr/>
            </p:nvSpPr>
            <p:spPr>
              <a:xfrm>
                <a:off x="1347077" y="931119"/>
                <a:ext cx="7603957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+4−2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568532C-2F2B-9E3C-CA00-8E73362C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77" y="931119"/>
                <a:ext cx="7603957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0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4C197-A90D-0539-64F0-4B8DCDE7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8D4E6A-B9A9-D9E9-0397-A48E1027F64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Simplify: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A0AD59-2384-B090-24D8-D892A7E5388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A0AD59-2384-B090-24D8-D892A7E538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82B00-855E-C9C1-0FB8-BABA7E616B2C}"/>
                  </a:ext>
                </a:extLst>
              </p:cNvPr>
              <p:cNvSpPr txBox="1"/>
              <p:nvPr/>
            </p:nvSpPr>
            <p:spPr>
              <a:xfrm>
                <a:off x="865814" y="931119"/>
                <a:ext cx="8566484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sz="8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sz="80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F82B00-855E-C9C1-0FB8-BABA7E616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14" y="931119"/>
                <a:ext cx="8566484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47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94</TotalTime>
  <Words>321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Simplifying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2026-05-15T17:39:16Z</dcterms:created>
  <dcterms:modified xsi:type="dcterms:W3CDTF">2026-05-22T11:41:45Z</dcterms:modified>
</cp:coreProperties>
</file>