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9" r:id="rId3"/>
    <p:sldId id="263" r:id="rId4"/>
    <p:sldId id="264" r:id="rId5"/>
    <p:sldId id="280" r:id="rId6"/>
    <p:sldId id="265" r:id="rId7"/>
    <p:sldId id="28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5T17:01:12.408" v="306"/>
      <pc:docMkLst>
        <pc:docMk/>
      </pc:docMkLst>
      <pc:sldChg chg="setBg">
        <pc:chgData name="Christopher Potter" userId="24ad2ef8db5e8a45" providerId="LiveId" clId="{10AB9FE2-9012-46EF-B18A-C87D5526F6EE}" dt="2026-05-25T17:01:12.408" v="306"/>
        <pc:sldMkLst>
          <pc:docMk/>
          <pc:sldMk cId="1083552615" sldId="262"/>
        </pc:sldMkLst>
      </pc:sldChg>
      <pc:sldChg chg="delSp modSp mod">
        <pc:chgData name="Christopher Potter" userId="24ad2ef8db5e8a45" providerId="LiveId" clId="{10AB9FE2-9012-46EF-B18A-C87D5526F6EE}" dt="2026-05-25T16:29:55.608" v="64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5T16:29:44.398" v="58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5T16:29:55.608" v="64" actId="6549"/>
          <ac:spMkLst>
            <pc:docMk/>
            <pc:sldMk cId="2091781012" sldId="263"/>
            <ac:spMk id="3" creationId="{CC75043C-992F-C1FA-95C6-A1316B68AAB7}"/>
          </ac:spMkLst>
        </pc:spChg>
        <pc:spChg chg="del">
          <ac:chgData name="Christopher Potter" userId="24ad2ef8db5e8a45" providerId="LiveId" clId="{10AB9FE2-9012-46EF-B18A-C87D5526F6EE}" dt="2026-05-25T16:29:32.367" v="5" actId="478"/>
          <ac:spMkLst>
            <pc:docMk/>
            <pc:sldMk cId="2091781012" sldId="263"/>
            <ac:spMk id="6" creationId="{6AC4E476-49FB-639E-C229-1B75EF51B51D}"/>
          </ac:spMkLst>
        </pc:spChg>
      </pc:sldChg>
      <pc:sldChg chg="modSp add mod">
        <pc:chgData name="Christopher Potter" userId="24ad2ef8db5e8a45" providerId="LiveId" clId="{10AB9FE2-9012-46EF-B18A-C87D5526F6EE}" dt="2026-05-25T16:30:42.304" v="96" actId="6549"/>
        <pc:sldMkLst>
          <pc:docMk/>
          <pc:sldMk cId="1823224507" sldId="264"/>
        </pc:sldMkLst>
        <pc:spChg chg="mod">
          <ac:chgData name="Christopher Potter" userId="24ad2ef8db5e8a45" providerId="LiveId" clId="{10AB9FE2-9012-46EF-B18A-C87D5526F6EE}" dt="2026-05-25T16:30:42.304" v="96" actId="6549"/>
          <ac:spMkLst>
            <pc:docMk/>
            <pc:sldMk cId="1823224507" sldId="264"/>
            <ac:spMk id="2" creationId="{891C9485-AD59-E6CC-8992-9BC6258D2674}"/>
          </ac:spMkLst>
        </pc:spChg>
        <pc:spChg chg="mod">
          <ac:chgData name="Christopher Potter" userId="24ad2ef8db5e8a45" providerId="LiveId" clId="{10AB9FE2-9012-46EF-B18A-C87D5526F6EE}" dt="2026-05-25T16:30:37.195" v="95" actId="20577"/>
          <ac:spMkLst>
            <pc:docMk/>
            <pc:sldMk cId="1823224507" sldId="264"/>
            <ac:spMk id="3" creationId="{9372A7FF-B792-81B9-C59A-3C2CCA2D83C3}"/>
          </ac:spMkLst>
        </pc:spChg>
      </pc:sldChg>
      <pc:sldChg chg="modSp add mod">
        <pc:chgData name="Christopher Potter" userId="24ad2ef8db5e8a45" providerId="LiveId" clId="{10AB9FE2-9012-46EF-B18A-C87D5526F6EE}" dt="2026-05-25T16:31:19.696" v="106" actId="20577"/>
        <pc:sldMkLst>
          <pc:docMk/>
          <pc:sldMk cId="2806270349" sldId="265"/>
        </pc:sldMkLst>
        <pc:spChg chg="mod">
          <ac:chgData name="Christopher Potter" userId="24ad2ef8db5e8a45" providerId="LiveId" clId="{10AB9FE2-9012-46EF-B18A-C87D5526F6EE}" dt="2026-05-25T16:31:14.958" v="103" actId="6549"/>
          <ac:spMkLst>
            <pc:docMk/>
            <pc:sldMk cId="2806270349" sldId="265"/>
            <ac:spMk id="2" creationId="{4B3F2AE4-DE61-43E3-1BA3-8DECE0AEF1A7}"/>
          </ac:spMkLst>
        </pc:spChg>
        <pc:spChg chg="mod">
          <ac:chgData name="Christopher Potter" userId="24ad2ef8db5e8a45" providerId="LiveId" clId="{10AB9FE2-9012-46EF-B18A-C87D5526F6EE}" dt="2026-05-25T16:31:19.696" v="106" actId="20577"/>
          <ac:spMkLst>
            <pc:docMk/>
            <pc:sldMk cId="2806270349" sldId="265"/>
            <ac:spMk id="3" creationId="{5EA8BCF4-0B56-C183-EC1A-EAC618D3A486}"/>
          </ac:spMkLst>
        </pc:spChg>
      </pc:sldChg>
      <pc:sldChg chg="modSp add mod">
        <pc:chgData name="Christopher Potter" userId="24ad2ef8db5e8a45" providerId="LiveId" clId="{10AB9FE2-9012-46EF-B18A-C87D5526F6EE}" dt="2026-05-25T16:31:55.052" v="145" actId="6549"/>
        <pc:sldMkLst>
          <pc:docMk/>
          <pc:sldMk cId="1087400687" sldId="266"/>
        </pc:sldMkLst>
        <pc:spChg chg="mod">
          <ac:chgData name="Christopher Potter" userId="24ad2ef8db5e8a45" providerId="LiveId" clId="{10AB9FE2-9012-46EF-B18A-C87D5526F6EE}" dt="2026-05-25T16:31:49.350" v="139" actId="20577"/>
          <ac:spMkLst>
            <pc:docMk/>
            <pc:sldMk cId="1087400687" sldId="266"/>
            <ac:spMk id="2" creationId="{2C95E922-29CF-D153-2CCE-652E6B060D6A}"/>
          </ac:spMkLst>
        </pc:spChg>
        <pc:spChg chg="mod">
          <ac:chgData name="Christopher Potter" userId="24ad2ef8db5e8a45" providerId="LiveId" clId="{10AB9FE2-9012-46EF-B18A-C87D5526F6EE}" dt="2026-05-25T16:31:55.052" v="145" actId="6549"/>
          <ac:spMkLst>
            <pc:docMk/>
            <pc:sldMk cId="1087400687" sldId="266"/>
            <ac:spMk id="3" creationId="{16E0D2F7-895F-DC21-78C4-4BC130F64261}"/>
          </ac:spMkLst>
        </pc:spChg>
      </pc:sldChg>
      <pc:sldChg chg="modSp add mod">
        <pc:chgData name="Christopher Potter" userId="24ad2ef8db5e8a45" providerId="LiveId" clId="{10AB9FE2-9012-46EF-B18A-C87D5526F6EE}" dt="2026-05-25T16:32:16.298" v="152" actId="20577"/>
        <pc:sldMkLst>
          <pc:docMk/>
          <pc:sldMk cId="1376186105" sldId="267"/>
        </pc:sldMkLst>
        <pc:spChg chg="mod">
          <ac:chgData name="Christopher Potter" userId="24ad2ef8db5e8a45" providerId="LiveId" clId="{10AB9FE2-9012-46EF-B18A-C87D5526F6EE}" dt="2026-05-25T16:32:11.062" v="150" actId="20577"/>
          <ac:spMkLst>
            <pc:docMk/>
            <pc:sldMk cId="1376186105" sldId="267"/>
            <ac:spMk id="2" creationId="{D0B21C80-90F3-E288-95E5-F75246F81EC0}"/>
          </ac:spMkLst>
        </pc:spChg>
        <pc:spChg chg="mod">
          <ac:chgData name="Christopher Potter" userId="24ad2ef8db5e8a45" providerId="LiveId" clId="{10AB9FE2-9012-46EF-B18A-C87D5526F6EE}" dt="2026-05-25T16:32:16.298" v="152" actId="20577"/>
          <ac:spMkLst>
            <pc:docMk/>
            <pc:sldMk cId="1376186105" sldId="267"/>
            <ac:spMk id="3" creationId="{F8FD5409-AFBA-E7C4-8EBA-2C44843E6DAF}"/>
          </ac:spMkLst>
        </pc:spChg>
      </pc:sldChg>
      <pc:sldChg chg="modSp add mod">
        <pc:chgData name="Christopher Potter" userId="24ad2ef8db5e8a45" providerId="LiveId" clId="{10AB9FE2-9012-46EF-B18A-C87D5526F6EE}" dt="2026-05-25T16:32:47.867" v="160" actId="20577"/>
        <pc:sldMkLst>
          <pc:docMk/>
          <pc:sldMk cId="3230357971" sldId="268"/>
        </pc:sldMkLst>
        <pc:spChg chg="mod">
          <ac:chgData name="Christopher Potter" userId="24ad2ef8db5e8a45" providerId="LiveId" clId="{10AB9FE2-9012-46EF-B18A-C87D5526F6EE}" dt="2026-05-25T16:32:35.405" v="159" actId="20577"/>
          <ac:spMkLst>
            <pc:docMk/>
            <pc:sldMk cId="3230357971" sldId="268"/>
            <ac:spMk id="2" creationId="{CE373E41-D459-7FCD-1C60-4260A286D7F0}"/>
          </ac:spMkLst>
        </pc:spChg>
        <pc:spChg chg="mod">
          <ac:chgData name="Christopher Potter" userId="24ad2ef8db5e8a45" providerId="LiveId" clId="{10AB9FE2-9012-46EF-B18A-C87D5526F6EE}" dt="2026-05-25T16:32:47.867" v="160" actId="20577"/>
          <ac:spMkLst>
            <pc:docMk/>
            <pc:sldMk cId="3230357971" sldId="268"/>
            <ac:spMk id="3" creationId="{4A7FF1E9-E6BC-26DF-B49E-D93343FE94D7}"/>
          </ac:spMkLst>
        </pc:spChg>
      </pc:sldChg>
      <pc:sldChg chg="modSp add mod">
        <pc:chgData name="Christopher Potter" userId="24ad2ef8db5e8a45" providerId="LiveId" clId="{10AB9FE2-9012-46EF-B18A-C87D5526F6EE}" dt="2026-05-25T16:33:22.913" v="170" actId="6549"/>
        <pc:sldMkLst>
          <pc:docMk/>
          <pc:sldMk cId="2537072504" sldId="269"/>
        </pc:sldMkLst>
        <pc:spChg chg="mod">
          <ac:chgData name="Christopher Potter" userId="24ad2ef8db5e8a45" providerId="LiveId" clId="{10AB9FE2-9012-46EF-B18A-C87D5526F6EE}" dt="2026-05-25T16:33:17.735" v="167" actId="20577"/>
          <ac:spMkLst>
            <pc:docMk/>
            <pc:sldMk cId="2537072504" sldId="269"/>
            <ac:spMk id="2" creationId="{7F3F061A-1A11-AB71-8508-8C4BFBB78F1D}"/>
          </ac:spMkLst>
        </pc:spChg>
        <pc:spChg chg="mod">
          <ac:chgData name="Christopher Potter" userId="24ad2ef8db5e8a45" providerId="LiveId" clId="{10AB9FE2-9012-46EF-B18A-C87D5526F6EE}" dt="2026-05-25T16:33:22.913" v="170" actId="6549"/>
          <ac:spMkLst>
            <pc:docMk/>
            <pc:sldMk cId="2537072504" sldId="269"/>
            <ac:spMk id="3" creationId="{7571CE5D-98D3-EC06-9CBE-C7325C2CF4C3}"/>
          </ac:spMkLst>
        </pc:spChg>
      </pc:sldChg>
      <pc:sldChg chg="modSp add mod">
        <pc:chgData name="Christopher Potter" userId="24ad2ef8db5e8a45" providerId="LiveId" clId="{10AB9FE2-9012-46EF-B18A-C87D5526F6EE}" dt="2026-05-25T16:34:27.782" v="176" actId="20577"/>
        <pc:sldMkLst>
          <pc:docMk/>
          <pc:sldMk cId="3884287294" sldId="270"/>
        </pc:sldMkLst>
        <pc:spChg chg="mod">
          <ac:chgData name="Christopher Potter" userId="24ad2ef8db5e8a45" providerId="LiveId" clId="{10AB9FE2-9012-46EF-B18A-C87D5526F6EE}" dt="2026-05-25T16:34:21.976" v="175" actId="20577"/>
          <ac:spMkLst>
            <pc:docMk/>
            <pc:sldMk cId="3884287294" sldId="270"/>
            <ac:spMk id="2" creationId="{353A7B71-4E49-55BE-43A6-1619BB886139}"/>
          </ac:spMkLst>
        </pc:spChg>
        <pc:spChg chg="mod">
          <ac:chgData name="Christopher Potter" userId="24ad2ef8db5e8a45" providerId="LiveId" clId="{10AB9FE2-9012-46EF-B18A-C87D5526F6EE}" dt="2026-05-25T16:34:27.782" v="176" actId="20577"/>
          <ac:spMkLst>
            <pc:docMk/>
            <pc:sldMk cId="3884287294" sldId="270"/>
            <ac:spMk id="3" creationId="{6A3FDE2C-19F8-925F-64B2-732BF2169098}"/>
          </ac:spMkLst>
        </pc:spChg>
      </pc:sldChg>
      <pc:sldChg chg="modSp add mod">
        <pc:chgData name="Christopher Potter" userId="24ad2ef8db5e8a45" providerId="LiveId" clId="{10AB9FE2-9012-46EF-B18A-C87D5526F6EE}" dt="2026-05-25T16:34:51.711" v="182" actId="20577"/>
        <pc:sldMkLst>
          <pc:docMk/>
          <pc:sldMk cId="505041223" sldId="271"/>
        </pc:sldMkLst>
        <pc:spChg chg="mod">
          <ac:chgData name="Christopher Potter" userId="24ad2ef8db5e8a45" providerId="LiveId" clId="{10AB9FE2-9012-46EF-B18A-C87D5526F6EE}" dt="2026-05-25T16:34:47.124" v="181" actId="20577"/>
          <ac:spMkLst>
            <pc:docMk/>
            <pc:sldMk cId="505041223" sldId="271"/>
            <ac:spMk id="2" creationId="{30FE3935-2193-9DEE-03E1-C063DF75901C}"/>
          </ac:spMkLst>
        </pc:spChg>
        <pc:spChg chg="mod">
          <ac:chgData name="Christopher Potter" userId="24ad2ef8db5e8a45" providerId="LiveId" clId="{10AB9FE2-9012-46EF-B18A-C87D5526F6EE}" dt="2026-05-25T16:34:51.711" v="182" actId="20577"/>
          <ac:spMkLst>
            <pc:docMk/>
            <pc:sldMk cId="505041223" sldId="271"/>
            <ac:spMk id="3" creationId="{D2ADBD05-4D6A-5C74-5F26-D3FFC9EBBBE2}"/>
          </ac:spMkLst>
        </pc:spChg>
      </pc:sldChg>
      <pc:sldChg chg="modSp add mod">
        <pc:chgData name="Christopher Potter" userId="24ad2ef8db5e8a45" providerId="LiveId" clId="{10AB9FE2-9012-46EF-B18A-C87D5526F6EE}" dt="2026-05-25T16:36:33.759" v="191" actId="20577"/>
        <pc:sldMkLst>
          <pc:docMk/>
          <pc:sldMk cId="3114626253" sldId="272"/>
        </pc:sldMkLst>
        <pc:spChg chg="mod">
          <ac:chgData name="Christopher Potter" userId="24ad2ef8db5e8a45" providerId="LiveId" clId="{10AB9FE2-9012-46EF-B18A-C87D5526F6EE}" dt="2026-05-25T16:36:28.674" v="187" actId="20577"/>
          <ac:spMkLst>
            <pc:docMk/>
            <pc:sldMk cId="3114626253" sldId="272"/>
            <ac:spMk id="2" creationId="{E2EC969F-2355-2F12-FB6A-4FD9B9C79EA1}"/>
          </ac:spMkLst>
        </pc:spChg>
        <pc:spChg chg="mod">
          <ac:chgData name="Christopher Potter" userId="24ad2ef8db5e8a45" providerId="LiveId" clId="{10AB9FE2-9012-46EF-B18A-C87D5526F6EE}" dt="2026-05-25T16:36:33.759" v="191" actId="20577"/>
          <ac:spMkLst>
            <pc:docMk/>
            <pc:sldMk cId="3114626253" sldId="272"/>
            <ac:spMk id="3" creationId="{D686C1B3-85F2-5CEC-EB07-473273EA8F2A}"/>
          </ac:spMkLst>
        </pc:spChg>
      </pc:sldChg>
      <pc:sldChg chg="modSp add mod">
        <pc:chgData name="Christopher Potter" userId="24ad2ef8db5e8a45" providerId="LiveId" clId="{10AB9FE2-9012-46EF-B18A-C87D5526F6EE}" dt="2026-05-25T16:36:54.786" v="204" actId="20577"/>
        <pc:sldMkLst>
          <pc:docMk/>
          <pc:sldMk cId="1315442247" sldId="273"/>
        </pc:sldMkLst>
        <pc:spChg chg="mod">
          <ac:chgData name="Christopher Potter" userId="24ad2ef8db5e8a45" providerId="LiveId" clId="{10AB9FE2-9012-46EF-B18A-C87D5526F6EE}" dt="2026-05-25T16:36:49.910" v="196" actId="20577"/>
          <ac:spMkLst>
            <pc:docMk/>
            <pc:sldMk cId="1315442247" sldId="273"/>
            <ac:spMk id="2" creationId="{60541088-D65B-F3E7-B90B-873131534B56}"/>
          </ac:spMkLst>
        </pc:spChg>
        <pc:spChg chg="mod">
          <ac:chgData name="Christopher Potter" userId="24ad2ef8db5e8a45" providerId="LiveId" clId="{10AB9FE2-9012-46EF-B18A-C87D5526F6EE}" dt="2026-05-25T16:36:54.786" v="204" actId="20577"/>
          <ac:spMkLst>
            <pc:docMk/>
            <pc:sldMk cId="1315442247" sldId="273"/>
            <ac:spMk id="3" creationId="{DAB5F04E-D5D4-3A15-427F-A05DEBE667EB}"/>
          </ac:spMkLst>
        </pc:spChg>
      </pc:sldChg>
      <pc:sldChg chg="modSp add mod">
        <pc:chgData name="Christopher Potter" userId="24ad2ef8db5e8a45" providerId="LiveId" clId="{10AB9FE2-9012-46EF-B18A-C87D5526F6EE}" dt="2026-05-25T16:37:16.955" v="214" actId="20577"/>
        <pc:sldMkLst>
          <pc:docMk/>
          <pc:sldMk cId="3232595251" sldId="274"/>
        </pc:sldMkLst>
        <pc:spChg chg="mod">
          <ac:chgData name="Christopher Potter" userId="24ad2ef8db5e8a45" providerId="LiveId" clId="{10AB9FE2-9012-46EF-B18A-C87D5526F6EE}" dt="2026-05-25T16:37:12.976" v="209" actId="20577"/>
          <ac:spMkLst>
            <pc:docMk/>
            <pc:sldMk cId="3232595251" sldId="274"/>
            <ac:spMk id="2" creationId="{C43FEC15-1637-A2AD-B98E-BE4C9A83C021}"/>
          </ac:spMkLst>
        </pc:spChg>
        <pc:spChg chg="mod">
          <ac:chgData name="Christopher Potter" userId="24ad2ef8db5e8a45" providerId="LiveId" clId="{10AB9FE2-9012-46EF-B18A-C87D5526F6EE}" dt="2026-05-25T16:37:16.955" v="214" actId="20577"/>
          <ac:spMkLst>
            <pc:docMk/>
            <pc:sldMk cId="3232595251" sldId="274"/>
            <ac:spMk id="3" creationId="{E2326E5D-968C-3649-FD83-2EA815381471}"/>
          </ac:spMkLst>
        </pc:spChg>
      </pc:sldChg>
      <pc:sldChg chg="modSp add mod">
        <pc:chgData name="Christopher Potter" userId="24ad2ef8db5e8a45" providerId="LiveId" clId="{10AB9FE2-9012-46EF-B18A-C87D5526F6EE}" dt="2026-05-25T16:37:50.364" v="223" actId="6549"/>
        <pc:sldMkLst>
          <pc:docMk/>
          <pc:sldMk cId="1311937777" sldId="275"/>
        </pc:sldMkLst>
        <pc:spChg chg="mod">
          <ac:chgData name="Christopher Potter" userId="24ad2ef8db5e8a45" providerId="LiveId" clId="{10AB9FE2-9012-46EF-B18A-C87D5526F6EE}" dt="2026-05-25T16:37:50.364" v="223" actId="6549"/>
          <ac:spMkLst>
            <pc:docMk/>
            <pc:sldMk cId="1311937777" sldId="275"/>
            <ac:spMk id="2" creationId="{99F1D20D-1690-1BA6-2BCF-25105410BA13}"/>
          </ac:spMkLst>
        </pc:spChg>
        <pc:spChg chg="mod">
          <ac:chgData name="Christopher Potter" userId="24ad2ef8db5e8a45" providerId="LiveId" clId="{10AB9FE2-9012-46EF-B18A-C87D5526F6EE}" dt="2026-05-25T16:37:40.877" v="217" actId="20577"/>
          <ac:spMkLst>
            <pc:docMk/>
            <pc:sldMk cId="1311937777" sldId="275"/>
            <ac:spMk id="3" creationId="{905971DE-C38F-EC2C-F9C7-2BFC98E0813E}"/>
          </ac:spMkLst>
        </pc:spChg>
      </pc:sldChg>
      <pc:sldChg chg="modSp add mod">
        <pc:chgData name="Christopher Potter" userId="24ad2ef8db5e8a45" providerId="LiveId" clId="{10AB9FE2-9012-46EF-B18A-C87D5526F6EE}" dt="2026-05-25T16:38:17.150" v="232" actId="6549"/>
        <pc:sldMkLst>
          <pc:docMk/>
          <pc:sldMk cId="2635938799" sldId="276"/>
        </pc:sldMkLst>
        <pc:spChg chg="mod">
          <ac:chgData name="Christopher Potter" userId="24ad2ef8db5e8a45" providerId="LiveId" clId="{10AB9FE2-9012-46EF-B18A-C87D5526F6EE}" dt="2026-05-25T16:38:11.703" v="228" actId="20577"/>
          <ac:spMkLst>
            <pc:docMk/>
            <pc:sldMk cId="2635938799" sldId="276"/>
            <ac:spMk id="2" creationId="{7C7740FC-8A8E-2378-CA4F-3BF1CD30C9CD}"/>
          </ac:spMkLst>
        </pc:spChg>
        <pc:spChg chg="mod">
          <ac:chgData name="Christopher Potter" userId="24ad2ef8db5e8a45" providerId="LiveId" clId="{10AB9FE2-9012-46EF-B18A-C87D5526F6EE}" dt="2026-05-25T16:38:17.150" v="232" actId="6549"/>
          <ac:spMkLst>
            <pc:docMk/>
            <pc:sldMk cId="2635938799" sldId="276"/>
            <ac:spMk id="3" creationId="{E1724986-01C2-BF80-337C-C8879476A3DB}"/>
          </ac:spMkLst>
        </pc:spChg>
      </pc:sldChg>
      <pc:sldChg chg="modSp add mod">
        <pc:chgData name="Christopher Potter" userId="24ad2ef8db5e8a45" providerId="LiveId" clId="{10AB9FE2-9012-46EF-B18A-C87D5526F6EE}" dt="2026-05-25T16:38:36.130" v="239" actId="20577"/>
        <pc:sldMkLst>
          <pc:docMk/>
          <pc:sldMk cId="3145203550" sldId="277"/>
        </pc:sldMkLst>
        <pc:spChg chg="mod">
          <ac:chgData name="Christopher Potter" userId="24ad2ef8db5e8a45" providerId="LiveId" clId="{10AB9FE2-9012-46EF-B18A-C87D5526F6EE}" dt="2026-05-25T16:38:32.664" v="237" actId="20577"/>
          <ac:spMkLst>
            <pc:docMk/>
            <pc:sldMk cId="3145203550" sldId="277"/>
            <ac:spMk id="2" creationId="{3E668E41-96D9-C9BF-8E09-A1B3C815BDB1}"/>
          </ac:spMkLst>
        </pc:spChg>
        <pc:spChg chg="mod">
          <ac:chgData name="Christopher Potter" userId="24ad2ef8db5e8a45" providerId="LiveId" clId="{10AB9FE2-9012-46EF-B18A-C87D5526F6EE}" dt="2026-05-25T16:38:36.130" v="239" actId="20577"/>
          <ac:spMkLst>
            <pc:docMk/>
            <pc:sldMk cId="3145203550" sldId="277"/>
            <ac:spMk id="3" creationId="{DDBAD5C2-C8CD-203B-0295-1E4478BD3CCA}"/>
          </ac:spMkLst>
        </pc:spChg>
      </pc:sldChg>
      <pc:sldChg chg="modSp add mod">
        <pc:chgData name="Christopher Potter" userId="24ad2ef8db5e8a45" providerId="LiveId" clId="{10AB9FE2-9012-46EF-B18A-C87D5526F6EE}" dt="2026-05-25T16:39:31.811" v="247" actId="20577"/>
        <pc:sldMkLst>
          <pc:docMk/>
          <pc:sldMk cId="2546241859" sldId="278"/>
        </pc:sldMkLst>
        <pc:spChg chg="mod">
          <ac:chgData name="Christopher Potter" userId="24ad2ef8db5e8a45" providerId="LiveId" clId="{10AB9FE2-9012-46EF-B18A-C87D5526F6EE}" dt="2026-05-25T16:39:21.078" v="242" actId="404"/>
          <ac:spMkLst>
            <pc:docMk/>
            <pc:sldMk cId="2546241859" sldId="278"/>
            <ac:spMk id="2" creationId="{FF18AFBF-F386-C779-B0E3-1ABAE658840B}"/>
          </ac:spMkLst>
        </pc:spChg>
        <pc:spChg chg="mod">
          <ac:chgData name="Christopher Potter" userId="24ad2ef8db5e8a45" providerId="LiveId" clId="{10AB9FE2-9012-46EF-B18A-C87D5526F6EE}" dt="2026-05-25T16:39:31.811" v="247" actId="20577"/>
          <ac:spMkLst>
            <pc:docMk/>
            <pc:sldMk cId="2546241859" sldId="278"/>
            <ac:spMk id="3" creationId="{082826BE-45C7-0D2E-4039-B9147EA97899}"/>
          </ac:spMkLst>
        </pc:spChg>
      </pc:sldChg>
      <pc:sldChg chg="modSp add mod ord">
        <pc:chgData name="Christopher Potter" userId="24ad2ef8db5e8a45" providerId="LiveId" clId="{10AB9FE2-9012-46EF-B18A-C87D5526F6EE}" dt="2026-05-25T16:57:01.967" v="266"/>
        <pc:sldMkLst>
          <pc:docMk/>
          <pc:sldMk cId="882789372" sldId="279"/>
        </pc:sldMkLst>
        <pc:spChg chg="mod">
          <ac:chgData name="Christopher Potter" userId="24ad2ef8db5e8a45" providerId="LiveId" clId="{10AB9FE2-9012-46EF-B18A-C87D5526F6EE}" dt="2026-05-25T16:56:45.064" v="251" actId="6549"/>
          <ac:spMkLst>
            <pc:docMk/>
            <pc:sldMk cId="882789372" sldId="279"/>
            <ac:spMk id="2" creationId="{AB038542-72ED-6AA7-B42F-840306BFF0F4}"/>
          </ac:spMkLst>
        </pc:spChg>
        <pc:spChg chg="mod">
          <ac:chgData name="Christopher Potter" userId="24ad2ef8db5e8a45" providerId="LiveId" clId="{10AB9FE2-9012-46EF-B18A-C87D5526F6EE}" dt="2026-05-25T16:56:54.712" v="264" actId="6549"/>
          <ac:spMkLst>
            <pc:docMk/>
            <pc:sldMk cId="882789372" sldId="279"/>
            <ac:spMk id="3" creationId="{C6F41F74-C0DC-DE7C-B816-5F2AD01E3864}"/>
          </ac:spMkLst>
        </pc:spChg>
      </pc:sldChg>
      <pc:sldChg chg="del">
        <pc:chgData name="Christopher Potter" userId="24ad2ef8db5e8a45" providerId="LiveId" clId="{10AB9FE2-9012-46EF-B18A-C87D5526F6EE}" dt="2026-05-25T16:29:08.321" v="0" actId="47"/>
        <pc:sldMkLst>
          <pc:docMk/>
          <pc:sldMk cId="871849907" sldId="280"/>
        </pc:sldMkLst>
      </pc:sldChg>
      <pc:sldChg chg="modSp add mod ord">
        <pc:chgData name="Christopher Potter" userId="24ad2ef8db5e8a45" providerId="LiveId" clId="{10AB9FE2-9012-46EF-B18A-C87D5526F6EE}" dt="2026-05-25T16:58:58.974" v="290"/>
        <pc:sldMkLst>
          <pc:docMk/>
          <pc:sldMk cId="2354697262" sldId="280"/>
        </pc:sldMkLst>
        <pc:spChg chg="mod">
          <ac:chgData name="Christopher Potter" userId="24ad2ef8db5e8a45" providerId="LiveId" clId="{10AB9FE2-9012-46EF-B18A-C87D5526F6EE}" dt="2026-05-25T16:57:26.874" v="270" actId="403"/>
          <ac:spMkLst>
            <pc:docMk/>
            <pc:sldMk cId="2354697262" sldId="280"/>
            <ac:spMk id="2" creationId="{B011B902-71C4-C6AF-EEAC-599A7AFA8E41}"/>
          </ac:spMkLst>
        </pc:spChg>
        <pc:spChg chg="mod">
          <ac:chgData name="Christopher Potter" userId="24ad2ef8db5e8a45" providerId="LiveId" clId="{10AB9FE2-9012-46EF-B18A-C87D5526F6EE}" dt="2026-05-25T16:57:32.820" v="280" actId="6549"/>
          <ac:spMkLst>
            <pc:docMk/>
            <pc:sldMk cId="2354697262" sldId="280"/>
            <ac:spMk id="3" creationId="{3EC452C9-9637-AE28-A7C7-87E4834CE5D9}"/>
          </ac:spMkLst>
        </pc:spChg>
      </pc:sldChg>
      <pc:sldChg chg="del">
        <pc:chgData name="Christopher Potter" userId="24ad2ef8db5e8a45" providerId="LiveId" clId="{10AB9FE2-9012-46EF-B18A-C87D5526F6EE}" dt="2026-05-25T16:29:08.321" v="0" actId="47"/>
        <pc:sldMkLst>
          <pc:docMk/>
          <pc:sldMk cId="389966296" sldId="281"/>
        </pc:sldMkLst>
      </pc:sldChg>
      <pc:sldChg chg="modSp add mod ord">
        <pc:chgData name="Christopher Potter" userId="24ad2ef8db5e8a45" providerId="LiveId" clId="{10AB9FE2-9012-46EF-B18A-C87D5526F6EE}" dt="2026-05-25T16:59:29.485" v="294"/>
        <pc:sldMkLst>
          <pc:docMk/>
          <pc:sldMk cId="746311642" sldId="281"/>
        </pc:sldMkLst>
        <pc:spChg chg="mod">
          <ac:chgData name="Christopher Potter" userId="24ad2ef8db5e8a45" providerId="LiveId" clId="{10AB9FE2-9012-46EF-B18A-C87D5526F6EE}" dt="2026-05-25T16:57:44.827" v="283" actId="20577"/>
          <ac:spMkLst>
            <pc:docMk/>
            <pc:sldMk cId="746311642" sldId="281"/>
            <ac:spMk id="2" creationId="{91814238-C1CD-1EBC-D7D8-28C8AB8BBB76}"/>
          </ac:spMkLst>
        </pc:spChg>
        <pc:spChg chg="mod">
          <ac:chgData name="Christopher Potter" userId="24ad2ef8db5e8a45" providerId="LiveId" clId="{10AB9FE2-9012-46EF-B18A-C87D5526F6EE}" dt="2026-05-25T16:57:53.116" v="288" actId="6549"/>
          <ac:spMkLst>
            <pc:docMk/>
            <pc:sldMk cId="746311642" sldId="281"/>
            <ac:spMk id="3" creationId="{C4B9F9D5-BAD2-BB3D-FD89-2A31624F0318}"/>
          </ac:spMkLst>
        </pc:spChg>
      </pc:sldChg>
      <pc:sldChg chg="modSp add mod ord">
        <pc:chgData name="Christopher Potter" userId="24ad2ef8db5e8a45" providerId="LiveId" clId="{10AB9FE2-9012-46EF-B18A-C87D5526F6EE}" dt="2026-05-25T17:01:04.997" v="305"/>
        <pc:sldMkLst>
          <pc:docMk/>
          <pc:sldMk cId="2539681210" sldId="282"/>
        </pc:sldMkLst>
        <pc:spChg chg="mod">
          <ac:chgData name="Christopher Potter" userId="24ad2ef8db5e8a45" providerId="LiveId" clId="{10AB9FE2-9012-46EF-B18A-C87D5526F6EE}" dt="2026-05-25T17:00:44.236" v="298" actId="403"/>
          <ac:spMkLst>
            <pc:docMk/>
            <pc:sldMk cId="2539681210" sldId="282"/>
            <ac:spMk id="2" creationId="{882F9F8F-D9AA-1A8A-7895-A785EA25DD49}"/>
          </ac:spMkLst>
        </pc:spChg>
        <pc:spChg chg="mod">
          <ac:chgData name="Christopher Potter" userId="24ad2ef8db5e8a45" providerId="LiveId" clId="{10AB9FE2-9012-46EF-B18A-C87D5526F6EE}" dt="2026-05-25T17:00:52.350" v="303" actId="6549"/>
          <ac:spMkLst>
            <pc:docMk/>
            <pc:sldMk cId="2539681210" sldId="282"/>
            <ac:spMk id="3" creationId="{DF800D52-F4DE-F3B2-C349-66CF91B6D808}"/>
          </ac:spMkLst>
        </pc:spChg>
      </pc:sldChg>
      <pc:sldChg chg="del">
        <pc:chgData name="Christopher Potter" userId="24ad2ef8db5e8a45" providerId="LiveId" clId="{10AB9FE2-9012-46EF-B18A-C87D5526F6EE}" dt="2026-05-25T16:29:08.321" v="0" actId="47"/>
        <pc:sldMkLst>
          <pc:docMk/>
          <pc:sldMk cId="3985910588" sldId="282"/>
        </pc:sldMkLst>
      </pc:sldChg>
      <pc:sldChg chg="del">
        <pc:chgData name="Christopher Potter" userId="24ad2ef8db5e8a45" providerId="LiveId" clId="{10AB9FE2-9012-46EF-B18A-C87D5526F6EE}" dt="2026-05-25T16:29:08.321" v="0" actId="47"/>
        <pc:sldMkLst>
          <pc:docMk/>
          <pc:sldMk cId="4179069291" sldId="283"/>
        </pc:sldMkLst>
      </pc:sldChg>
      <pc:sldChg chg="del">
        <pc:chgData name="Christopher Potter" userId="24ad2ef8db5e8a45" providerId="LiveId" clId="{10AB9FE2-9012-46EF-B18A-C87D5526F6EE}" dt="2026-05-25T16:29:08.321" v="0" actId="47"/>
        <pc:sldMkLst>
          <pc:docMk/>
          <pc:sldMk cId="899771355" sldId="284"/>
        </pc:sldMkLst>
      </pc:sldChg>
      <pc:sldChg chg="del">
        <pc:chgData name="Christopher Potter" userId="24ad2ef8db5e8a45" providerId="LiveId" clId="{10AB9FE2-9012-46EF-B18A-C87D5526F6EE}" dt="2026-05-25T16:29:08.321" v="0" actId="47"/>
        <pc:sldMkLst>
          <pc:docMk/>
          <pc:sldMk cId="399533936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25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AAD3-CC7F-0A54-1092-DC929071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373E41-D459-7FCD-1C60-4260A286D7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6 numbers has a mean of 4.</a:t>
            </a:r>
          </a:p>
          <a:p>
            <a:r>
              <a:rPr lang="en-GB" sz="4000" dirty="0"/>
              <a:t>Another set of 8 numbers has a mean of 9.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7FF1E9-E6BC-26DF-B49E-D93343FE94D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7FF1E9-E6BC-26DF-B49E-D93343FE9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3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2A68E-DE27-1D0D-9944-8626020B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F061A-1A11-AB71-8508-8C4BFBB78F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9 numbers has a mean of 13.</a:t>
            </a:r>
          </a:p>
          <a:p>
            <a:r>
              <a:rPr lang="en-GB" sz="4000" dirty="0"/>
              <a:t>Another set of 3 numbers has a mean of 7.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71CE5D-98D3-EC06-9CBE-C7325C2CF4C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71CE5D-98D3-EC06-9CBE-C7325C2C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0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3F8F-288C-6A92-8FE5-3636EC669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3A7B71-4E49-55BE-43A6-1619BB8861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20 numbers has a mean of 5.</a:t>
            </a:r>
          </a:p>
          <a:p>
            <a:r>
              <a:rPr lang="en-GB" sz="4000" dirty="0"/>
              <a:t>Another set of 10 numbers has a mean of 8.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3FDE2C-19F8-925F-64B2-732BF216909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3FDE2C-19F8-925F-64B2-732BF216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2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FB70-058A-BCBB-669F-CDFF4B25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E3935-2193-9DEE-03E1-C063DF7590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4 numbers has a mean of 25.</a:t>
            </a:r>
          </a:p>
          <a:p>
            <a:r>
              <a:rPr lang="en-GB" sz="4000" dirty="0"/>
              <a:t>Another set of 6 numbers has a mean of 15.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ADBD05-4D6A-5C74-5F26-D3FFC9EBBBE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ADBD05-4D6A-5C74-5F26-D3FFC9EBB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0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A2F0-7C69-DAEA-EF57-D7C324B5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C969F-2355-2F12-FB6A-4FD9B9C79E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Class A has 18 pupils with an average score of 62.</a:t>
            </a:r>
          </a:p>
          <a:p>
            <a:r>
              <a:rPr lang="en-GB" sz="4000" dirty="0"/>
              <a:t>Class B has 12 pupils with an average score of 70.</a:t>
            </a:r>
          </a:p>
          <a:p>
            <a:r>
              <a:rPr lang="en-GB" sz="4000" dirty="0"/>
              <a:t>What is the overall average score?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86C1B3-85F2-5CEC-EB07-473273EA8F2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86C1B3-85F2-5CEC-EB07-473273EA8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6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BCB83-FCC2-0E69-C477-381FCFC4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541088-D65B-F3E7-B90B-873131534B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Team X scored an average of 2.4 goals over 10 matches.</a:t>
            </a:r>
          </a:p>
          <a:p>
            <a:r>
              <a:rPr lang="en-GB" sz="4000" dirty="0"/>
              <a:t>Team Y scored an average of 1.8 goals over 15 matches.</a:t>
            </a:r>
          </a:p>
          <a:p>
            <a:r>
              <a:rPr lang="en-GB" sz="4000" dirty="0"/>
              <a:t>What is the combined average?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B5F04E-D5D4-3A15-427F-A05DEBE667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B5F04E-D5D4-3A15-427F-A05DEBE66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4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7753E-763D-7F1F-55D7-7D29F9F3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3FEC15-1637-A2AD-B98E-BE4C9A83C0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Factory A produced an average of 120 items per day over 5 days.</a:t>
            </a:r>
          </a:p>
          <a:p>
            <a:r>
              <a:rPr lang="en-GB" sz="4000" dirty="0"/>
              <a:t>Factory B produced an average of 150 items per day over 7 days.</a:t>
            </a:r>
          </a:p>
          <a:p>
            <a:r>
              <a:rPr lang="en-GB" sz="4000" dirty="0"/>
              <a:t>Find the combined daily average.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326E5D-968C-3649-FD83-2EA81538147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137.5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326E5D-968C-3649-FD83-2EA815381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5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86F16-D731-2107-9C9D-743AFD356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1D20D-1690-1BA6-2BCF-25105410BA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Group 1 has 8 runners with an average time of 54 minutes. Group 2 has six runners with an average time of 48 minutes.</a:t>
            </a:r>
          </a:p>
          <a:p>
            <a:r>
              <a:rPr lang="en-GB" sz="4000" dirty="0"/>
              <a:t>Find the combined average time.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5971DE-C38F-EC2C-F9C7-2BFC98E0813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51.43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5971DE-C38F-EC2C-F9C7-2BFC98E08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262D0-5EFC-9A02-7595-43914E4C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740FC-8A8E-2378-CA4F-3BF1CD30C9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Class 7A has 25 homework scores with a mean of 13.</a:t>
            </a:r>
          </a:p>
          <a:p>
            <a:r>
              <a:rPr lang="en-GB" sz="4000" dirty="0"/>
              <a:t>Class 7B has 20 homework scores with a mean of 16.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724986-01C2-BF80-337C-C8879476A3D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724986-01C2-BF80-337C-C8879476A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9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067ED-13D3-F637-8439-A3190C42A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F9F8F-D9AA-1A8A-7895-A785EA25DD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400" dirty="0"/>
              <a:t>If two groups have the same mean, the combined mean will also be that same value.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F800D52-F4DE-F3B2-C349-66CF91B6D808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6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E487A-C845-A4DA-269A-98E3F0FC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38542-72ED-6AA7-B42F-840306BFF0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When two groups are combined, you can find the new mean by adding the means and dividing by 2. 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6F41F74-C0DC-DE7C-B816-5F2AD01E3864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7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FD52-BA14-714D-0318-764F2CEE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68E41-96D9-C9BF-8E09-A1B3C815BD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Shop A had an average of 84 customers per day over 10 days.</a:t>
            </a:r>
          </a:p>
          <a:p>
            <a:r>
              <a:rPr lang="en-GB" sz="4000" dirty="0"/>
              <a:t>Shop B had an average of 60 customers per day over 5 days.</a:t>
            </a:r>
          </a:p>
          <a:p>
            <a:r>
              <a:rPr lang="en-GB" sz="4000" dirty="0"/>
              <a:t>Find the combined average.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BAD5C2-C8CD-203B-0295-1E4478BD3CC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BAD5C2-C8CD-203B-0295-1E4478BD3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2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4EB3D-A960-45F7-5616-A28C46DD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8AFBF-F386-C779-B0E3-1ABAE65884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3600" dirty="0"/>
              <a:t>Three maths classes took the same test.</a:t>
            </a:r>
          </a:p>
          <a:p>
            <a:r>
              <a:rPr lang="en-GB" sz="3600" dirty="0"/>
              <a:t>Class A has 12 pupils with an average score of 18.</a:t>
            </a:r>
          </a:p>
          <a:p>
            <a:r>
              <a:rPr lang="en-GB" sz="3600" dirty="0"/>
              <a:t>Class B has 15 pupils with an average score of 22.</a:t>
            </a:r>
          </a:p>
          <a:p>
            <a:r>
              <a:rPr lang="en-GB" sz="3600" dirty="0"/>
              <a:t>Class C has 9 pupils with an average score of 25.</a:t>
            </a:r>
          </a:p>
          <a:p>
            <a:r>
              <a:rPr lang="en-GB" sz="3600" dirty="0"/>
              <a:t>When all three classes are combined, what is the overall average score?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2826BE-45C7-0D2E-4039-B9147EA978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21.42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2826BE-45C7-0D2E-4039-B9147EA97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2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8 numbers has a mean of 11.</a:t>
            </a:r>
          </a:p>
          <a:p>
            <a:r>
              <a:rPr lang="en-GB" sz="4000" dirty="0"/>
              <a:t>Another set of 6 numbers has a mean of 12. </a:t>
            </a:r>
          </a:p>
          <a:p>
            <a:r>
              <a:rPr lang="en-GB" sz="4000" dirty="0"/>
              <a:t>What is the mean of all the numbers?</a:t>
            </a:r>
          </a:p>
          <a:p>
            <a:r>
              <a:rPr lang="en-GB" sz="4000" dirty="0"/>
              <a:t>Give your answer to two decimals places.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11.43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DA60C-A735-D4E9-933B-7E86656F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1C9485-AD59-E6CC-8992-9BC6258D26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10 numbers has a mean of 9.</a:t>
            </a:r>
          </a:p>
          <a:p>
            <a:r>
              <a:rPr lang="en-GB" sz="4000" dirty="0"/>
              <a:t>Another set of 5 numbers has a mean of 6. 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72A7FF-B792-81B9-C59A-3C2CCA2D83C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72A7FF-B792-81B9-C59A-3C2CCA2D8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2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A226C-5C48-97DD-875D-B50C5D79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1B902-71C4-C6AF-EEAC-599A7AFA8E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400" dirty="0"/>
              <a:t>The larger group always has a bigger influence on the combined mean than the smaller group.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3EC452C9-9637-AE28-A7C7-87E4834CE5D9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46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5215D-A92A-FBDE-E479-113B121AA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F2AE4-DE61-43E3-1BA3-8DECE0AEF1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12 numbers has a mean of 7.</a:t>
            </a:r>
          </a:p>
          <a:p>
            <a:r>
              <a:rPr lang="en-GB" sz="4000" dirty="0"/>
              <a:t>A different set of 8 numbers has a mean of 10.</a:t>
            </a:r>
          </a:p>
          <a:p>
            <a:r>
              <a:rPr lang="en-GB" sz="4000" dirty="0"/>
              <a:t>Find the mean of all 20 numbers.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A8BCF4-0B56-C183-EC1A-EAC618D3A48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A8BCF4-0B56-C183-EC1A-EAC618D3A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2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AFABA-969E-640F-CABA-73703328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814238-C1CD-1EBC-D7D8-28C8AB8BBB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The combined mean must always lie between the two original means.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4B9F9D5-BAD2-BB3D-FD89-2A31624F0318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3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DDEAA-326F-C305-182C-2038DDA5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95E922-29CF-D153-2CCE-652E6B060D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5 numbers has a mean of 14. </a:t>
            </a:r>
          </a:p>
          <a:p>
            <a:r>
              <a:rPr lang="en-GB" sz="4000" dirty="0"/>
              <a:t>Another set of 9 numbers has a mean of 11.</a:t>
            </a:r>
          </a:p>
          <a:p>
            <a:r>
              <a:rPr lang="en-GB" sz="4000" dirty="0"/>
              <a:t>Find the total of the numbers.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E0D2F7-895F-DC21-78C4-4BC130F6426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E0D2F7-895F-DC21-78C4-4BC130F64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8A89-881A-3233-CDA3-6FBE6FBE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B21C80-90F3-E288-95E5-F75246F81E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set of 15 numbers has a mean of 20.</a:t>
            </a:r>
          </a:p>
          <a:p>
            <a:r>
              <a:rPr lang="en-GB" sz="4000" dirty="0"/>
              <a:t>Another set of 5 numbers has a mean of 12.</a:t>
            </a:r>
          </a:p>
          <a:p>
            <a:r>
              <a:rPr lang="en-GB" sz="4000" dirty="0"/>
              <a:t>Find the combined mean.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FD5409-AFBA-E7C4-8EBA-2C44843E6DA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FD5409-AFBA-E7C4-8EBA-2C44843E6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1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114</TotalTime>
  <Words>614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2026-05-15T17:39:16Z</dcterms:created>
  <dcterms:modified xsi:type="dcterms:W3CDTF">2026-05-25T17:01:14Z</dcterms:modified>
</cp:coreProperties>
</file>