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22T13:50:35.087" v="583" actId="20577"/>
      <pc:docMkLst>
        <pc:docMk/>
      </pc:docMkLst>
      <pc:sldChg chg="modSp mod">
        <pc:chgData name="Christopher Potter" userId="24ad2ef8db5e8a45" providerId="LiveId" clId="{10AB9FE2-9012-46EF-B18A-C87D5526F6EE}" dt="2026-05-22T13:42:48.978" v="3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13:42:40.519" v="30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13:42:48.978" v="38" actId="20577"/>
          <ac:spMkLst>
            <pc:docMk/>
            <pc:sldMk cId="2091781012" sldId="263"/>
            <ac:spMk id="3" creationId="{CC75043C-992F-C1FA-95C6-A1316B68AAB7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770009091" sldId="264"/>
        </pc:sldMkLst>
      </pc:sldChg>
      <pc:sldChg chg="modSp add">
        <pc:chgData name="Christopher Potter" userId="24ad2ef8db5e8a45" providerId="LiveId" clId="{10AB9FE2-9012-46EF-B18A-C87D5526F6EE}" dt="2026-05-22T13:43:11.427" v="83" actId="20577"/>
        <pc:sldMkLst>
          <pc:docMk/>
          <pc:sldMk cId="1196951409" sldId="264"/>
        </pc:sldMkLst>
        <pc:spChg chg="mod">
          <ac:chgData name="Christopher Potter" userId="24ad2ef8db5e8a45" providerId="LiveId" clId="{10AB9FE2-9012-46EF-B18A-C87D5526F6EE}" dt="2026-05-22T13:43:11.427" v="83" actId="20577"/>
          <ac:spMkLst>
            <pc:docMk/>
            <pc:sldMk cId="1196951409" sldId="264"/>
            <ac:spMk id="3" creationId="{9A8DE753-E846-5C46-FD75-3A3B55E5C6A7}"/>
          </ac:spMkLst>
        </pc:spChg>
        <pc:spChg chg="mod">
          <ac:chgData name="Christopher Potter" userId="24ad2ef8db5e8a45" providerId="LiveId" clId="{10AB9FE2-9012-46EF-B18A-C87D5526F6EE}" dt="2026-05-22T13:43:08.600" v="77" actId="20577"/>
          <ac:spMkLst>
            <pc:docMk/>
            <pc:sldMk cId="1196951409" sldId="264"/>
            <ac:spMk id="6" creationId="{23DA2841-4031-92BC-7008-CC272038DB92}"/>
          </ac:spMkLst>
        </pc:spChg>
      </pc:sldChg>
      <pc:sldChg chg="modSp add">
        <pc:chgData name="Christopher Potter" userId="24ad2ef8db5e8a45" providerId="LiveId" clId="{10AB9FE2-9012-46EF-B18A-C87D5526F6EE}" dt="2026-05-22T13:43:23.778" v="111" actId="20577"/>
        <pc:sldMkLst>
          <pc:docMk/>
          <pc:sldMk cId="1926064221" sldId="265"/>
        </pc:sldMkLst>
        <pc:spChg chg="mod">
          <ac:chgData name="Christopher Potter" userId="24ad2ef8db5e8a45" providerId="LiveId" clId="{10AB9FE2-9012-46EF-B18A-C87D5526F6EE}" dt="2026-05-22T13:43:23.778" v="111" actId="20577"/>
          <ac:spMkLst>
            <pc:docMk/>
            <pc:sldMk cId="1926064221" sldId="265"/>
            <ac:spMk id="3" creationId="{1003A9BC-D826-3384-6A06-34F3D66E0836}"/>
          </ac:spMkLst>
        </pc:spChg>
        <pc:spChg chg="mod">
          <ac:chgData name="Christopher Potter" userId="24ad2ef8db5e8a45" providerId="LiveId" clId="{10AB9FE2-9012-46EF-B18A-C87D5526F6EE}" dt="2026-05-22T13:43:19.189" v="100" actId="20577"/>
          <ac:spMkLst>
            <pc:docMk/>
            <pc:sldMk cId="1926064221" sldId="265"/>
            <ac:spMk id="6" creationId="{4E26BD42-B01C-9459-6F9C-13D69EB090D3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3321342257" sldId="265"/>
        </pc:sldMkLst>
      </pc:sldChg>
      <pc:sldChg chg="modSp add">
        <pc:chgData name="Christopher Potter" userId="24ad2ef8db5e8a45" providerId="LiveId" clId="{10AB9FE2-9012-46EF-B18A-C87D5526F6EE}" dt="2026-05-22T13:46:47.702" v="362" actId="20577"/>
        <pc:sldMkLst>
          <pc:docMk/>
          <pc:sldMk cId="346000186" sldId="266"/>
        </pc:sldMkLst>
        <pc:spChg chg="mod">
          <ac:chgData name="Christopher Potter" userId="24ad2ef8db5e8a45" providerId="LiveId" clId="{10AB9FE2-9012-46EF-B18A-C87D5526F6EE}" dt="2026-05-22T13:43:42.255" v="135" actId="20577"/>
          <ac:spMkLst>
            <pc:docMk/>
            <pc:sldMk cId="346000186" sldId="266"/>
            <ac:spMk id="3" creationId="{4A863BDE-83EA-0684-9694-A66A2682FCD6}"/>
          </ac:spMkLst>
        </pc:spChg>
        <pc:spChg chg="mod">
          <ac:chgData name="Christopher Potter" userId="24ad2ef8db5e8a45" providerId="LiveId" clId="{10AB9FE2-9012-46EF-B18A-C87D5526F6EE}" dt="2026-05-22T13:46:47.702" v="362" actId="20577"/>
          <ac:spMkLst>
            <pc:docMk/>
            <pc:sldMk cId="346000186" sldId="266"/>
            <ac:spMk id="6" creationId="{1CF71B93-5F5B-067E-27EA-08A058AA411A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547333345" sldId="266"/>
        </pc:sldMkLst>
      </pc:sldChg>
      <pc:sldChg chg="modSp add">
        <pc:chgData name="Christopher Potter" userId="24ad2ef8db5e8a45" providerId="LiveId" clId="{10AB9FE2-9012-46EF-B18A-C87D5526F6EE}" dt="2026-05-22T13:46:43.233" v="358" actId="20577"/>
        <pc:sldMkLst>
          <pc:docMk/>
          <pc:sldMk cId="2802661890" sldId="267"/>
        </pc:sldMkLst>
        <pc:spChg chg="mod">
          <ac:chgData name="Christopher Potter" userId="24ad2ef8db5e8a45" providerId="LiveId" clId="{10AB9FE2-9012-46EF-B18A-C87D5526F6EE}" dt="2026-05-22T13:43:54.467" v="154" actId="20577"/>
          <ac:spMkLst>
            <pc:docMk/>
            <pc:sldMk cId="2802661890" sldId="267"/>
            <ac:spMk id="3" creationId="{06F58F8E-D7E5-BE5B-8494-9545A1AD9BF0}"/>
          </ac:spMkLst>
        </pc:spChg>
        <pc:spChg chg="mod">
          <ac:chgData name="Christopher Potter" userId="24ad2ef8db5e8a45" providerId="LiveId" clId="{10AB9FE2-9012-46EF-B18A-C87D5526F6EE}" dt="2026-05-22T13:46:43.233" v="358" actId="20577"/>
          <ac:spMkLst>
            <pc:docMk/>
            <pc:sldMk cId="2802661890" sldId="267"/>
            <ac:spMk id="6" creationId="{CAE7EAD0-979D-1927-6253-2D96CE8DB8A7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3899611076" sldId="267"/>
        </pc:sldMkLst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2285649964" sldId="268"/>
        </pc:sldMkLst>
      </pc:sldChg>
      <pc:sldChg chg="modSp add">
        <pc:chgData name="Christopher Potter" userId="24ad2ef8db5e8a45" providerId="LiveId" clId="{10AB9FE2-9012-46EF-B18A-C87D5526F6EE}" dt="2026-05-22T13:44:11.249" v="181" actId="20577"/>
        <pc:sldMkLst>
          <pc:docMk/>
          <pc:sldMk cId="4256363697" sldId="268"/>
        </pc:sldMkLst>
        <pc:spChg chg="mod">
          <ac:chgData name="Christopher Potter" userId="24ad2ef8db5e8a45" providerId="LiveId" clId="{10AB9FE2-9012-46EF-B18A-C87D5526F6EE}" dt="2026-05-22T13:44:11.249" v="181" actId="20577"/>
          <ac:spMkLst>
            <pc:docMk/>
            <pc:sldMk cId="4256363697" sldId="268"/>
            <ac:spMk id="3" creationId="{7EBE1A58-8871-04C1-6E1B-487B71BBA990}"/>
          </ac:spMkLst>
        </pc:spChg>
        <pc:spChg chg="mod">
          <ac:chgData name="Christopher Potter" userId="24ad2ef8db5e8a45" providerId="LiveId" clId="{10AB9FE2-9012-46EF-B18A-C87D5526F6EE}" dt="2026-05-22T13:44:04.881" v="172" actId="20577"/>
          <ac:spMkLst>
            <pc:docMk/>
            <pc:sldMk cId="4256363697" sldId="268"/>
            <ac:spMk id="6" creationId="{22DCC810-DEBE-65C5-57E1-2AA5D9949D58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83190329" sldId="269"/>
        </pc:sldMkLst>
      </pc:sldChg>
      <pc:sldChg chg="modSp add">
        <pc:chgData name="Christopher Potter" userId="24ad2ef8db5e8a45" providerId="LiveId" clId="{10AB9FE2-9012-46EF-B18A-C87D5526F6EE}" dt="2026-05-22T13:44:41.122" v="218" actId="20577"/>
        <pc:sldMkLst>
          <pc:docMk/>
          <pc:sldMk cId="2741319660" sldId="269"/>
        </pc:sldMkLst>
        <pc:spChg chg="mod">
          <ac:chgData name="Christopher Potter" userId="24ad2ef8db5e8a45" providerId="LiveId" clId="{10AB9FE2-9012-46EF-B18A-C87D5526F6EE}" dt="2026-05-22T13:44:41.122" v="218" actId="20577"/>
          <ac:spMkLst>
            <pc:docMk/>
            <pc:sldMk cId="2741319660" sldId="269"/>
            <ac:spMk id="3" creationId="{5CCB5B92-923B-77C5-D6FB-D93E37FD8FDF}"/>
          </ac:spMkLst>
        </pc:spChg>
        <pc:spChg chg="mod">
          <ac:chgData name="Christopher Potter" userId="24ad2ef8db5e8a45" providerId="LiveId" clId="{10AB9FE2-9012-46EF-B18A-C87D5526F6EE}" dt="2026-05-22T13:44:32.054" v="211" actId="20577"/>
          <ac:spMkLst>
            <pc:docMk/>
            <pc:sldMk cId="2741319660" sldId="269"/>
            <ac:spMk id="6" creationId="{E08DC10A-F179-0276-0D83-C53B082D7895}"/>
          </ac:spMkLst>
        </pc:spChg>
      </pc:sldChg>
      <pc:sldChg chg="modSp add">
        <pc:chgData name="Christopher Potter" userId="24ad2ef8db5e8a45" providerId="LiveId" clId="{10AB9FE2-9012-46EF-B18A-C87D5526F6EE}" dt="2026-05-22T13:46:36.107" v="354" actId="20577"/>
        <pc:sldMkLst>
          <pc:docMk/>
          <pc:sldMk cId="167789973" sldId="270"/>
        </pc:sldMkLst>
        <pc:spChg chg="mod">
          <ac:chgData name="Christopher Potter" userId="24ad2ef8db5e8a45" providerId="LiveId" clId="{10AB9FE2-9012-46EF-B18A-C87D5526F6EE}" dt="2026-05-22T13:45:07.934" v="240" actId="20577"/>
          <ac:spMkLst>
            <pc:docMk/>
            <pc:sldMk cId="167789973" sldId="270"/>
            <ac:spMk id="3" creationId="{21F1C69E-0895-787D-6EAD-7A6CBFCD93CC}"/>
          </ac:spMkLst>
        </pc:spChg>
        <pc:spChg chg="mod">
          <ac:chgData name="Christopher Potter" userId="24ad2ef8db5e8a45" providerId="LiveId" clId="{10AB9FE2-9012-46EF-B18A-C87D5526F6EE}" dt="2026-05-22T13:46:36.107" v="354" actId="20577"/>
          <ac:spMkLst>
            <pc:docMk/>
            <pc:sldMk cId="167789973" sldId="270"/>
            <ac:spMk id="6" creationId="{7F0CABB1-3BBE-0B96-CC4B-84A106DB61C2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2134218823" sldId="270"/>
        </pc:sldMkLst>
      </pc:sldChg>
      <pc:sldChg chg="modSp add">
        <pc:chgData name="Christopher Potter" userId="24ad2ef8db5e8a45" providerId="LiveId" clId="{10AB9FE2-9012-46EF-B18A-C87D5526F6EE}" dt="2026-05-22T13:46:31.037" v="350" actId="20577"/>
        <pc:sldMkLst>
          <pc:docMk/>
          <pc:sldMk cId="127381689" sldId="271"/>
        </pc:sldMkLst>
        <pc:spChg chg="mod">
          <ac:chgData name="Christopher Potter" userId="24ad2ef8db5e8a45" providerId="LiveId" clId="{10AB9FE2-9012-46EF-B18A-C87D5526F6EE}" dt="2026-05-22T13:45:22.474" v="260" actId="20577"/>
          <ac:spMkLst>
            <pc:docMk/>
            <pc:sldMk cId="127381689" sldId="271"/>
            <ac:spMk id="3" creationId="{096D76D2-B498-D1CF-74CA-0D9DAF674BA4}"/>
          </ac:spMkLst>
        </pc:spChg>
        <pc:spChg chg="mod">
          <ac:chgData name="Christopher Potter" userId="24ad2ef8db5e8a45" providerId="LiveId" clId="{10AB9FE2-9012-46EF-B18A-C87D5526F6EE}" dt="2026-05-22T13:46:31.037" v="350" actId="20577"/>
          <ac:spMkLst>
            <pc:docMk/>
            <pc:sldMk cId="127381689" sldId="271"/>
            <ac:spMk id="6" creationId="{551B6F80-448F-E0AA-994E-B84865E15323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1883835040" sldId="271"/>
        </pc:sldMkLst>
      </pc:sldChg>
      <pc:sldChg chg="modSp add">
        <pc:chgData name="Christopher Potter" userId="24ad2ef8db5e8a45" providerId="LiveId" clId="{10AB9FE2-9012-46EF-B18A-C87D5526F6EE}" dt="2026-05-22T13:46:25.097" v="346" actId="20577"/>
        <pc:sldMkLst>
          <pc:docMk/>
          <pc:sldMk cId="292024414" sldId="272"/>
        </pc:sldMkLst>
        <pc:spChg chg="mod">
          <ac:chgData name="Christopher Potter" userId="24ad2ef8db5e8a45" providerId="LiveId" clId="{10AB9FE2-9012-46EF-B18A-C87D5526F6EE}" dt="2026-05-22T13:45:36.648" v="288" actId="20577"/>
          <ac:spMkLst>
            <pc:docMk/>
            <pc:sldMk cId="292024414" sldId="272"/>
            <ac:spMk id="3" creationId="{52941B0E-950B-149A-CBF9-E3FB072A26E9}"/>
          </ac:spMkLst>
        </pc:spChg>
        <pc:spChg chg="mod">
          <ac:chgData name="Christopher Potter" userId="24ad2ef8db5e8a45" providerId="LiveId" clId="{10AB9FE2-9012-46EF-B18A-C87D5526F6EE}" dt="2026-05-22T13:46:25.097" v="346" actId="20577"/>
          <ac:spMkLst>
            <pc:docMk/>
            <pc:sldMk cId="292024414" sldId="272"/>
            <ac:spMk id="6" creationId="{C2366ED9-0AAD-5C7B-F1E1-B4E0492DED56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627104313" sldId="272"/>
        </pc:sldMkLst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103328351" sldId="273"/>
        </pc:sldMkLst>
      </pc:sldChg>
      <pc:sldChg chg="modSp add">
        <pc:chgData name="Christopher Potter" userId="24ad2ef8db5e8a45" providerId="LiveId" clId="{10AB9FE2-9012-46EF-B18A-C87D5526F6EE}" dt="2026-05-22T13:45:56.427" v="316" actId="6549"/>
        <pc:sldMkLst>
          <pc:docMk/>
          <pc:sldMk cId="673896433" sldId="273"/>
        </pc:sldMkLst>
        <pc:spChg chg="mod">
          <ac:chgData name="Christopher Potter" userId="24ad2ef8db5e8a45" providerId="LiveId" clId="{10AB9FE2-9012-46EF-B18A-C87D5526F6EE}" dt="2026-05-22T13:45:56.427" v="316" actId="6549"/>
          <ac:spMkLst>
            <pc:docMk/>
            <pc:sldMk cId="673896433" sldId="273"/>
            <ac:spMk id="3" creationId="{42DDE111-CCE0-56BF-C161-EF2BFCAD1525}"/>
          </ac:spMkLst>
        </pc:spChg>
        <pc:spChg chg="mod">
          <ac:chgData name="Christopher Potter" userId="24ad2ef8db5e8a45" providerId="LiveId" clId="{10AB9FE2-9012-46EF-B18A-C87D5526F6EE}" dt="2026-05-22T13:45:50.938" v="310" actId="20577"/>
          <ac:spMkLst>
            <pc:docMk/>
            <pc:sldMk cId="673896433" sldId="273"/>
            <ac:spMk id="6" creationId="{D5CAC37F-6EE2-41E1-905E-93517967DCB8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1791933235" sldId="274"/>
        </pc:sldMkLst>
      </pc:sldChg>
      <pc:sldChg chg="modSp add">
        <pc:chgData name="Christopher Potter" userId="24ad2ef8db5e8a45" providerId="LiveId" clId="{10AB9FE2-9012-46EF-B18A-C87D5526F6EE}" dt="2026-05-22T13:46:17.761" v="342" actId="20577"/>
        <pc:sldMkLst>
          <pc:docMk/>
          <pc:sldMk cId="3042294622" sldId="274"/>
        </pc:sldMkLst>
        <pc:spChg chg="mod">
          <ac:chgData name="Christopher Potter" userId="24ad2ef8db5e8a45" providerId="LiveId" clId="{10AB9FE2-9012-46EF-B18A-C87D5526F6EE}" dt="2026-05-22T13:46:17.761" v="342" actId="20577"/>
          <ac:spMkLst>
            <pc:docMk/>
            <pc:sldMk cId="3042294622" sldId="274"/>
            <ac:spMk id="6" creationId="{B35891A9-D770-6CCC-99DF-DC3EDC90AF71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971732656" sldId="275"/>
        </pc:sldMkLst>
      </pc:sldChg>
      <pc:sldChg chg="modSp add">
        <pc:chgData name="Christopher Potter" userId="24ad2ef8db5e8a45" providerId="LiveId" clId="{10AB9FE2-9012-46EF-B18A-C87D5526F6EE}" dt="2026-05-22T13:47:13.608" v="390" actId="20577"/>
        <pc:sldMkLst>
          <pc:docMk/>
          <pc:sldMk cId="1898214748" sldId="275"/>
        </pc:sldMkLst>
        <pc:spChg chg="mod">
          <ac:chgData name="Christopher Potter" userId="24ad2ef8db5e8a45" providerId="LiveId" clId="{10AB9FE2-9012-46EF-B18A-C87D5526F6EE}" dt="2026-05-22T13:47:13.608" v="390" actId="20577"/>
          <ac:spMkLst>
            <pc:docMk/>
            <pc:sldMk cId="1898214748" sldId="275"/>
            <ac:spMk id="3" creationId="{48D19E05-A645-A0DF-B5C4-1961C244CCFA}"/>
          </ac:spMkLst>
        </pc:spChg>
        <pc:spChg chg="mod">
          <ac:chgData name="Christopher Potter" userId="24ad2ef8db5e8a45" providerId="LiveId" clId="{10AB9FE2-9012-46EF-B18A-C87D5526F6EE}" dt="2026-05-22T13:47:08.727" v="383" actId="20577"/>
          <ac:spMkLst>
            <pc:docMk/>
            <pc:sldMk cId="1898214748" sldId="275"/>
            <ac:spMk id="6" creationId="{25110D99-FDC0-8C09-05F0-C2805C5BCB07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277520926" sldId="276"/>
        </pc:sldMkLst>
      </pc:sldChg>
      <pc:sldChg chg="modSp add">
        <pc:chgData name="Christopher Potter" userId="24ad2ef8db5e8a45" providerId="LiveId" clId="{10AB9FE2-9012-46EF-B18A-C87D5526F6EE}" dt="2026-05-22T13:47:33.897" v="415" actId="20577"/>
        <pc:sldMkLst>
          <pc:docMk/>
          <pc:sldMk cId="2328751041" sldId="276"/>
        </pc:sldMkLst>
        <pc:spChg chg="mod">
          <ac:chgData name="Christopher Potter" userId="24ad2ef8db5e8a45" providerId="LiveId" clId="{10AB9FE2-9012-46EF-B18A-C87D5526F6EE}" dt="2026-05-22T13:47:33.897" v="415" actId="20577"/>
          <ac:spMkLst>
            <pc:docMk/>
            <pc:sldMk cId="2328751041" sldId="276"/>
            <ac:spMk id="3" creationId="{ADDCDA7D-3E06-21CB-ABA5-4C8E8EEA552A}"/>
          </ac:spMkLst>
        </pc:spChg>
        <pc:spChg chg="mod">
          <ac:chgData name="Christopher Potter" userId="24ad2ef8db5e8a45" providerId="LiveId" clId="{10AB9FE2-9012-46EF-B18A-C87D5526F6EE}" dt="2026-05-22T13:47:29.729" v="406" actId="20577"/>
          <ac:spMkLst>
            <pc:docMk/>
            <pc:sldMk cId="2328751041" sldId="276"/>
            <ac:spMk id="6" creationId="{0C5141F9-817E-A917-099C-A9FADBAFA744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897129757" sldId="277"/>
        </pc:sldMkLst>
      </pc:sldChg>
      <pc:sldChg chg="modSp add">
        <pc:chgData name="Christopher Potter" userId="24ad2ef8db5e8a45" providerId="LiveId" clId="{10AB9FE2-9012-46EF-B18A-C87D5526F6EE}" dt="2026-05-22T13:47:51.922" v="440" actId="20577"/>
        <pc:sldMkLst>
          <pc:docMk/>
          <pc:sldMk cId="1673557163" sldId="277"/>
        </pc:sldMkLst>
        <pc:spChg chg="mod">
          <ac:chgData name="Christopher Potter" userId="24ad2ef8db5e8a45" providerId="LiveId" clId="{10AB9FE2-9012-46EF-B18A-C87D5526F6EE}" dt="2026-05-22T13:47:48.702" v="437" actId="20577"/>
          <ac:spMkLst>
            <pc:docMk/>
            <pc:sldMk cId="1673557163" sldId="277"/>
            <ac:spMk id="3" creationId="{BA1D77A4-EC3D-DE4F-9249-CED90CDC43D0}"/>
          </ac:spMkLst>
        </pc:spChg>
        <pc:spChg chg="mod">
          <ac:chgData name="Christopher Potter" userId="24ad2ef8db5e8a45" providerId="LiveId" clId="{10AB9FE2-9012-46EF-B18A-C87D5526F6EE}" dt="2026-05-22T13:47:51.922" v="440" actId="20577"/>
          <ac:spMkLst>
            <pc:docMk/>
            <pc:sldMk cId="1673557163" sldId="277"/>
            <ac:spMk id="6" creationId="{B57538D4-19FE-FA00-851B-8114178E314E}"/>
          </ac:spMkLst>
        </pc:spChg>
      </pc:sldChg>
      <pc:sldChg chg="modSp add mod">
        <pc:chgData name="Christopher Potter" userId="24ad2ef8db5e8a45" providerId="LiveId" clId="{10AB9FE2-9012-46EF-B18A-C87D5526F6EE}" dt="2026-05-22T13:48:40.499" v="479" actId="12788"/>
        <pc:sldMkLst>
          <pc:docMk/>
          <pc:sldMk cId="1409783450" sldId="278"/>
        </pc:sldMkLst>
        <pc:spChg chg="mod">
          <ac:chgData name="Christopher Potter" userId="24ad2ef8db5e8a45" providerId="LiveId" clId="{10AB9FE2-9012-46EF-B18A-C87D5526F6EE}" dt="2026-05-22T13:48:40.499" v="479" actId="12788"/>
          <ac:spMkLst>
            <pc:docMk/>
            <pc:sldMk cId="1409783450" sldId="278"/>
            <ac:spMk id="2" creationId="{678800F7-23C3-9CDB-83ED-7566172B3C5B}"/>
          </ac:spMkLst>
        </pc:spChg>
        <pc:spChg chg="mod">
          <ac:chgData name="Christopher Potter" userId="24ad2ef8db5e8a45" providerId="LiveId" clId="{10AB9FE2-9012-46EF-B18A-C87D5526F6EE}" dt="2026-05-22T13:48:26.057" v="476" actId="6549"/>
          <ac:spMkLst>
            <pc:docMk/>
            <pc:sldMk cId="1409783450" sldId="278"/>
            <ac:spMk id="3" creationId="{63E7E6F4-617F-DCF8-3FF3-57FEBFF62F3D}"/>
          </ac:spMkLst>
        </pc:spChg>
        <pc:spChg chg="mod">
          <ac:chgData name="Christopher Potter" userId="24ad2ef8db5e8a45" providerId="LiveId" clId="{10AB9FE2-9012-46EF-B18A-C87D5526F6EE}" dt="2026-05-22T13:48:40.499" v="479" actId="12788"/>
          <ac:spMkLst>
            <pc:docMk/>
            <pc:sldMk cId="1409783450" sldId="278"/>
            <ac:spMk id="6" creationId="{45E3C937-DBB3-948D-B9C5-3F925D4E1DA9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1635969100" sldId="278"/>
        </pc:sldMkLst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937358526" sldId="279"/>
        </pc:sldMkLst>
      </pc:sldChg>
      <pc:sldChg chg="modSp add">
        <pc:chgData name="Christopher Potter" userId="24ad2ef8db5e8a45" providerId="LiveId" clId="{10AB9FE2-9012-46EF-B18A-C87D5526F6EE}" dt="2026-05-22T13:48:58.419" v="504" actId="20577"/>
        <pc:sldMkLst>
          <pc:docMk/>
          <pc:sldMk cId="953443112" sldId="279"/>
        </pc:sldMkLst>
        <pc:spChg chg="mod">
          <ac:chgData name="Christopher Potter" userId="24ad2ef8db5e8a45" providerId="LiveId" clId="{10AB9FE2-9012-46EF-B18A-C87D5526F6EE}" dt="2026-05-22T13:48:58.419" v="504" actId="20577"/>
          <ac:spMkLst>
            <pc:docMk/>
            <pc:sldMk cId="953443112" sldId="279"/>
            <ac:spMk id="3" creationId="{723234BC-A58D-5AA8-B247-E9B44368FC0A}"/>
          </ac:spMkLst>
        </pc:spChg>
        <pc:spChg chg="mod">
          <ac:chgData name="Christopher Potter" userId="24ad2ef8db5e8a45" providerId="LiveId" clId="{10AB9FE2-9012-46EF-B18A-C87D5526F6EE}" dt="2026-05-22T13:48:54.647" v="499" actId="20577"/>
          <ac:spMkLst>
            <pc:docMk/>
            <pc:sldMk cId="953443112" sldId="279"/>
            <ac:spMk id="6" creationId="{44C353A1-06B8-8C1D-30AF-642F778DB46D}"/>
          </ac:spMkLst>
        </pc:spChg>
      </pc:sldChg>
      <pc:sldChg chg="modSp add">
        <pc:chgData name="Christopher Potter" userId="24ad2ef8db5e8a45" providerId="LiveId" clId="{10AB9FE2-9012-46EF-B18A-C87D5526F6EE}" dt="2026-05-22T13:49:11.887" v="528" actId="6549"/>
        <pc:sldMkLst>
          <pc:docMk/>
          <pc:sldMk cId="1015374549" sldId="280"/>
        </pc:sldMkLst>
        <pc:spChg chg="mod">
          <ac:chgData name="Christopher Potter" userId="24ad2ef8db5e8a45" providerId="LiveId" clId="{10AB9FE2-9012-46EF-B18A-C87D5526F6EE}" dt="2026-05-22T13:49:11.887" v="528" actId="6549"/>
          <ac:spMkLst>
            <pc:docMk/>
            <pc:sldMk cId="1015374549" sldId="280"/>
            <ac:spMk id="3" creationId="{19CC0FBB-3AFB-42FD-5A97-C8A043606911}"/>
          </ac:spMkLst>
        </pc:spChg>
        <pc:spChg chg="mod">
          <ac:chgData name="Christopher Potter" userId="24ad2ef8db5e8a45" providerId="LiveId" clId="{10AB9FE2-9012-46EF-B18A-C87D5526F6EE}" dt="2026-05-22T13:49:07.438" v="522" actId="20577"/>
          <ac:spMkLst>
            <pc:docMk/>
            <pc:sldMk cId="1015374549" sldId="280"/>
            <ac:spMk id="6" creationId="{1915458A-FC51-1F25-C6D7-C29DA0C9930F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4111794982" sldId="280"/>
        </pc:sldMkLst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2406896658" sldId="281"/>
        </pc:sldMkLst>
      </pc:sldChg>
      <pc:sldChg chg="modSp add">
        <pc:chgData name="Christopher Potter" userId="24ad2ef8db5e8a45" providerId="LiveId" clId="{10AB9FE2-9012-46EF-B18A-C87D5526F6EE}" dt="2026-05-22T13:50:16.504" v="555" actId="6549"/>
        <pc:sldMkLst>
          <pc:docMk/>
          <pc:sldMk cId="3119475310" sldId="281"/>
        </pc:sldMkLst>
        <pc:spChg chg="mod">
          <ac:chgData name="Christopher Potter" userId="24ad2ef8db5e8a45" providerId="LiveId" clId="{10AB9FE2-9012-46EF-B18A-C87D5526F6EE}" dt="2026-05-22T13:50:16.504" v="555" actId="6549"/>
          <ac:spMkLst>
            <pc:docMk/>
            <pc:sldMk cId="3119475310" sldId="281"/>
            <ac:spMk id="3" creationId="{4DEF177B-7D85-852C-74DE-F07006FE2DE8}"/>
          </ac:spMkLst>
        </pc:spChg>
        <pc:spChg chg="mod">
          <ac:chgData name="Christopher Potter" userId="24ad2ef8db5e8a45" providerId="LiveId" clId="{10AB9FE2-9012-46EF-B18A-C87D5526F6EE}" dt="2026-05-22T13:50:12.568" v="551" actId="20577"/>
          <ac:spMkLst>
            <pc:docMk/>
            <pc:sldMk cId="3119475310" sldId="281"/>
            <ac:spMk id="6" creationId="{B719116A-7A0D-0171-B0DB-C7CCFFFF1E1C}"/>
          </ac:spMkLst>
        </pc:spChg>
      </pc:sldChg>
      <pc:sldChg chg="modSp add">
        <pc:chgData name="Christopher Potter" userId="24ad2ef8db5e8a45" providerId="LiveId" clId="{10AB9FE2-9012-46EF-B18A-C87D5526F6EE}" dt="2026-05-22T13:50:35.087" v="583" actId="20577"/>
        <pc:sldMkLst>
          <pc:docMk/>
          <pc:sldMk cId="2771978123" sldId="282"/>
        </pc:sldMkLst>
        <pc:spChg chg="mod">
          <ac:chgData name="Christopher Potter" userId="24ad2ef8db5e8a45" providerId="LiveId" clId="{10AB9FE2-9012-46EF-B18A-C87D5526F6EE}" dt="2026-05-22T13:50:35.087" v="583" actId="20577"/>
          <ac:spMkLst>
            <pc:docMk/>
            <pc:sldMk cId="2771978123" sldId="282"/>
            <ac:spMk id="3" creationId="{D0410B33-62A2-66C1-FAF0-F1FEABD233BC}"/>
          </ac:spMkLst>
        </pc:spChg>
        <pc:spChg chg="mod">
          <ac:chgData name="Christopher Potter" userId="24ad2ef8db5e8a45" providerId="LiveId" clId="{10AB9FE2-9012-46EF-B18A-C87D5526F6EE}" dt="2026-05-22T13:50:29.497" v="576" actId="20577"/>
          <ac:spMkLst>
            <pc:docMk/>
            <pc:sldMk cId="2771978123" sldId="282"/>
            <ac:spMk id="6" creationId="{4B694B5F-CDC0-2FA9-4345-BA199C878AB8}"/>
          </ac:spMkLst>
        </pc:spChg>
      </pc:sldChg>
      <pc:sldChg chg="del">
        <pc:chgData name="Christopher Potter" userId="24ad2ef8db5e8a45" providerId="LiveId" clId="{10AB9FE2-9012-46EF-B18A-C87D5526F6EE}" dt="2026-05-22T13:42:28.237" v="0" actId="47"/>
        <pc:sldMkLst>
          <pc:docMk/>
          <pc:sldMk cId="3226123550" sldId="282"/>
        </pc:sldMkLst>
      </pc:sldChg>
      <pc:sldChg chg="add del">
        <pc:chgData name="Christopher Potter" userId="24ad2ef8db5e8a45" providerId="LiveId" clId="{10AB9FE2-9012-46EF-B18A-C87D5526F6EE}" dt="2026-05-22T13:42:57.618" v="59"/>
        <pc:sldMkLst>
          <pc:docMk/>
          <pc:sldMk cId="329563075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38FD-209A-F895-F85D-79FA72AD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965C1-86AD-0E5C-92A3-AB9C68DD93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6D76D2-B498-D1CF-74CA-0D9DAF674BA4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9, 7,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6D76D2-B498-D1CF-74CA-0D9DAF67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1B6F80-448F-E0AA-994E-B84865E15323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17, 15, 13, 11,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1B6F80-448F-E0AA-994E-B84865E15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0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4DD0A-55C0-DF11-FA77-C2FD6430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91DE0-D58E-B049-82C3-C671389FE6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941B0E-950B-149A-CBF9-E3FB072A26E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4, 4.5,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941B0E-950B-149A-CBF9-E3FB072A2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66ED9-0AAD-5C7B-F1E1-B4E0492DED5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2.5, 3, 3.5,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66ED9-0AAD-5C7B-F1E1-B4E0492D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7F7B-C67A-E02D-A18E-F217BBC6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DC28B0-AECA-8AA2-588F-4A6ED36F46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DE111-CCE0-56BF-C161-EF2BFCAD1525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17, 34, 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DE111-CCE0-56BF-C161-EF2BFCAD1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AC37F-6EE2-41E1-905E-93517967DCB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6, 5, 10, 9, 18,…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AC37F-6EE2-41E1-905E-93517967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2400" r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8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1E61-97E4-4315-0ACE-B1D94545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42A22-8D3E-4F7D-331A-FCDF284302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477A56-0EA9-2568-F483-84FC431191F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16, 19, 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477A56-0EA9-2568-F483-84FC43119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5891A9-D770-6CCC-99DF-DC3EDC90AF71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12, 22, 32, 42,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5891A9-D770-6CCC-99DF-DC3EDC90A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0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2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16F8-B3D0-83E0-1E4B-30BFF442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B6B13-BE42-BB96-FAB4-D25DBEEDCA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D19E05-A645-A0DF-B5C4-1961C244CCF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13, 10,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D19E05-A645-A0DF-B5C4-1961C244C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110D99-FDC0-8C09-05F0-C2805C5BCB0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25, 22, 19, 16,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110D99-FDC0-8C09-05F0-C2805C5B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4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58AD-96AC-3D9B-A9E5-8CFCD316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3E6EE-0048-2E1C-6335-166212809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DCDA7D-3E06-21CB-ABA5-4C8E8EEA552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25, 36,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DCDA7D-3E06-21CB-ABA5-4C8E8EEA5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5141F9-817E-A917-099C-A9FADBAFA74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4, 9, 16,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5141F9-817E-A917-099C-A9FADBAFA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7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BF7A-95CE-A1CD-B4D1-839B68B0E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5B8030-ED11-D33D-81E7-36F9A18831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1D77A4-EC3D-DE4F-9249-CED90CDC43D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125, 216,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1D77A4-EC3D-DE4F-9249-CED90CDC4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7538D4-19FE-FA00-851B-8114178E314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8, 27, 64,…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7538D4-19FE-FA00-851B-8114178E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5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05FD-96C4-E2F4-1B72-C12C3C1E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800F7-23C3-9CDB-83ED-7566172B3C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E7E6F4-617F-DCF8-3FF3-57FEBFF62F3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72, 76, 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E7E6F4-617F-DCF8-3FF3-57FEBFF62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3C937-DBB3-948D-B9C5-3F925D4E1DA9}"/>
                  </a:ext>
                </a:extLst>
              </p:cNvPr>
              <p:cNvSpPr txBox="1"/>
              <p:nvPr/>
            </p:nvSpPr>
            <p:spPr>
              <a:xfrm>
                <a:off x="1162593" y="1508632"/>
                <a:ext cx="797292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6, 12, 16, 32, 36,…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3C937-DBB3-948D-B9C5-3F925D4E1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3" y="1508632"/>
                <a:ext cx="7972927" cy="1323439"/>
              </a:xfrm>
              <a:prstGeom prst="rect">
                <a:avLst/>
              </a:prstGeom>
              <a:blipFill>
                <a:blip r:embed="rId3"/>
                <a:stretch>
                  <a:fillRect l="-4893" r="-2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7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27538-103F-0C2F-C1FA-771C7F523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8F2B6-FB8E-ECAB-F31B-D9BC72884C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3234BC-A58D-5AA8-B247-E9B44368FC0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5, 8,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3234BC-A58D-5AA8-B247-E9B44368F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C353A1-06B8-8C1D-30AF-642F778DB46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8, 2, 5, 8, 2,…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C353A1-06B8-8C1D-30AF-642F778DB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4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612E6-75DF-0253-432F-BF81B5491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4CE5B-8807-B322-010F-E82CB757E4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CC0FBB-3AFB-42FD-5A97-C8A04360691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6, 7.5, 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CC0FBB-3AFB-42FD-5A97-C8A043606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15458A-FC51-1F25-C6D7-C29DA0C9930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1.5, 3, 4.5,…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15458A-FC51-1F25-C6D7-C29DA0C9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3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16, 19, 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 7, 10, 13,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2F00-F77B-92C5-636E-771B9D39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E71B2A-4DDA-941D-3405-A74EEB0A9B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EF177B-7D85-852C-74DE-F07006FE2DE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13, 21, 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EF177B-7D85-852C-74DE-F07006FE2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9116A-7A0D-0171-B0DB-C7CCFFFF1E1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1, 2, 3, 5, 8,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9116A-7A0D-0171-B0DB-C7CCFFFF1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4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A541-A692-AB01-D009-9879AC71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2E608A-C481-4E98-3410-D08E505488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410B33-62A2-66C1-FAF0-F1FEABD233B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34, 42,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410B33-62A2-66C1-FAF0-F1FEABD23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94B5F-CDC0-2FA9-4345-BA199C878AB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30, 26, 34, 30, 38,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94B5F-CDC0-2FA9-4345-BA199C87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0900" r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2D8A1-175D-9483-3DFE-E44F3B375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A946E0-C994-05FA-3118-AD3E021BBD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DE753-E846-5C46-FD75-3A3B55E5C6A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20, 15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DE753-E846-5C46-FD75-3A3B55E5C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A2841-4031-92BC-7008-CC272038DB9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40, 35, 30, 25,…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A2841-4031-92BC-7008-CC272038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8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9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A62B-052C-4056-0E4A-9526E26D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CC9EFD-66AC-0EE2-B8D8-FCC160E0E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03A9BC-D826-3384-6A06-34F3D66E083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30, 37,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03A9BC-D826-3384-6A06-34F3D66E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6BD42-B01C-9459-6F9C-13D69EB090D3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9, 16, 23,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26BD42-B01C-9459-6F9C-13D69EB09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0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846C3-5EE5-96DD-0622-E9E00FE44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9C43B-9E22-F822-7CBA-9C99AB86A6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863BDE-83EA-0684-9694-A66A2682FCD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13, 12,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863BDE-83EA-0684-9694-A66A2682F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F71B93-5F5B-067E-27EA-08A058AA411A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7, 6, 10, 9,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F71B93-5F5B-067E-27EA-08A058AA4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59185-DE7A-1C77-7C7E-3DD88891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0717C-CC77-83C0-8DCE-74027AB69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F58F8E-D7E5-BE5B-8494-9545A1AD9BF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48, 96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F58F8E-D7E5-BE5B-8494-9545A1AD9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E7EAD0-979D-1927-6253-2D96CE8DB8A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6, 12, 24,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E7EAD0-979D-1927-6253-2D96CE8DB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FA33-A8FE-7BBA-D427-019ACB566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33255-CE84-B458-F322-84838F1449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BE1A58-8871-04C1-6E1B-487B71BBA99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5, 2.5,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BE1A58-8871-04C1-6E1B-487B71BBA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CC810-DEBE-65C5-57E1-2AA5D9949D5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80, 40, 20, 10,…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CC810-DEBE-65C5-57E1-2AA5D994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5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3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DD5A-6D4C-5352-6C17-CBBBAFF3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4E5FA3-C3D9-76FF-34D1-D6A597E24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B5B92-923B-77C5-D6FB-D93E37FD8FD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23, 29,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B5B92-923B-77C5-D6FB-D93E37FD8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DC10A-F179-0276-0D83-C53B082D7895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7, 13, 15, 21,…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DC10A-F179-0276-0D83-C53B082D7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300" r="-5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3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E741-981E-120E-A573-BC740BD86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0D562B-4326-801F-1922-9BDE1080B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next two terms in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F1C69E-0895-787D-6EAD-7A6CBFCD93C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162, 486,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F1C69E-0895-787D-6EAD-7A6CBFCD9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0CABB1-3BBE-0B96-CC4B-84A106DB61C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6, 18, 54,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0CABB1-3BBE-0B96-CC4B-84A106DB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123</TotalTime>
  <Words>453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2026-05-22T13:50:43Z</dcterms:modified>
</cp:coreProperties>
</file>