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modSld">
      <pc:chgData name="Christopher Potter" userId="24ad2ef8db5e8a45" providerId="LiveId" clId="{10AB9FE2-9012-46EF-B18A-C87D5526F6EE}" dt="2026-05-19T14:39:58.890" v="368" actId="6549"/>
      <pc:docMkLst>
        <pc:docMk/>
      </pc:docMkLst>
      <pc:sldChg chg="modSp">
        <pc:chgData name="Christopher Potter" userId="24ad2ef8db5e8a45" providerId="LiveId" clId="{10AB9FE2-9012-46EF-B18A-C87D5526F6EE}" dt="2026-05-19T14:34:44.485" v="162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9T14:34:44.485" v="162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modSp">
        <pc:chgData name="Christopher Potter" userId="24ad2ef8db5e8a45" providerId="LiveId" clId="{10AB9FE2-9012-46EF-B18A-C87D5526F6EE}" dt="2026-05-19T14:31:46.877" v="10" actId="6549"/>
        <pc:sldMkLst>
          <pc:docMk/>
          <pc:sldMk cId="1133972828" sldId="264"/>
        </pc:sldMkLst>
        <pc:spChg chg="mod">
          <ac:chgData name="Christopher Potter" userId="24ad2ef8db5e8a45" providerId="LiveId" clId="{10AB9FE2-9012-46EF-B18A-C87D5526F6EE}" dt="2026-05-19T14:31:41.073" v="5" actId="6549"/>
          <ac:spMkLst>
            <pc:docMk/>
            <pc:sldMk cId="1133972828" sldId="264"/>
            <ac:spMk id="2" creationId="{FD20C04F-35EB-672B-88B0-7D7A597768AD}"/>
          </ac:spMkLst>
        </pc:spChg>
        <pc:spChg chg="mod">
          <ac:chgData name="Christopher Potter" userId="24ad2ef8db5e8a45" providerId="LiveId" clId="{10AB9FE2-9012-46EF-B18A-C87D5526F6EE}" dt="2026-05-19T14:31:46.877" v="10" actId="6549"/>
          <ac:spMkLst>
            <pc:docMk/>
            <pc:sldMk cId="1133972828" sldId="264"/>
            <ac:spMk id="3" creationId="{7351E880-25E4-A743-4E11-F7E5FAFEFABF}"/>
          </ac:spMkLst>
        </pc:spChg>
      </pc:sldChg>
      <pc:sldChg chg="modSp">
        <pc:chgData name="Christopher Potter" userId="24ad2ef8db5e8a45" providerId="LiveId" clId="{10AB9FE2-9012-46EF-B18A-C87D5526F6EE}" dt="2026-05-19T14:32:00.629" v="24" actId="6549"/>
        <pc:sldMkLst>
          <pc:docMk/>
          <pc:sldMk cId="2703406768" sldId="265"/>
        </pc:sldMkLst>
        <pc:spChg chg="mod">
          <ac:chgData name="Christopher Potter" userId="24ad2ef8db5e8a45" providerId="LiveId" clId="{10AB9FE2-9012-46EF-B18A-C87D5526F6EE}" dt="2026-05-19T14:31:57.107" v="19" actId="6549"/>
          <ac:spMkLst>
            <pc:docMk/>
            <pc:sldMk cId="2703406768" sldId="265"/>
            <ac:spMk id="2" creationId="{37B65239-E79F-16CD-A5C4-767D2E9F15AE}"/>
          </ac:spMkLst>
        </pc:spChg>
        <pc:spChg chg="mod">
          <ac:chgData name="Christopher Potter" userId="24ad2ef8db5e8a45" providerId="LiveId" clId="{10AB9FE2-9012-46EF-B18A-C87D5526F6EE}" dt="2026-05-19T14:32:00.629" v="24" actId="6549"/>
          <ac:spMkLst>
            <pc:docMk/>
            <pc:sldMk cId="2703406768" sldId="265"/>
            <ac:spMk id="3" creationId="{D19A1DFA-61F7-2B06-3A65-69CB49E274F4}"/>
          </ac:spMkLst>
        </pc:spChg>
      </pc:sldChg>
      <pc:sldChg chg="modSp">
        <pc:chgData name="Christopher Potter" userId="24ad2ef8db5e8a45" providerId="LiveId" clId="{10AB9FE2-9012-46EF-B18A-C87D5526F6EE}" dt="2026-05-19T14:32:18.203" v="44" actId="6549"/>
        <pc:sldMkLst>
          <pc:docMk/>
          <pc:sldMk cId="2115099237" sldId="266"/>
        </pc:sldMkLst>
        <pc:spChg chg="mod">
          <ac:chgData name="Christopher Potter" userId="24ad2ef8db5e8a45" providerId="LiveId" clId="{10AB9FE2-9012-46EF-B18A-C87D5526F6EE}" dt="2026-05-19T14:32:10.198" v="33" actId="6549"/>
          <ac:spMkLst>
            <pc:docMk/>
            <pc:sldMk cId="2115099237" sldId="266"/>
            <ac:spMk id="2" creationId="{638D71B4-B86B-93A6-85BD-98A7A4BF36B4}"/>
          </ac:spMkLst>
        </pc:spChg>
        <pc:spChg chg="mod">
          <ac:chgData name="Christopher Potter" userId="24ad2ef8db5e8a45" providerId="LiveId" clId="{10AB9FE2-9012-46EF-B18A-C87D5526F6EE}" dt="2026-05-19T14:32:18.203" v="44" actId="6549"/>
          <ac:spMkLst>
            <pc:docMk/>
            <pc:sldMk cId="2115099237" sldId="266"/>
            <ac:spMk id="3" creationId="{BD05D005-B09E-04E4-609E-10BD6A954388}"/>
          </ac:spMkLst>
        </pc:spChg>
      </pc:sldChg>
      <pc:sldChg chg="modSp">
        <pc:chgData name="Christopher Potter" userId="24ad2ef8db5e8a45" providerId="LiveId" clId="{10AB9FE2-9012-46EF-B18A-C87D5526F6EE}" dt="2026-05-19T14:32:41.600" v="69" actId="20577"/>
        <pc:sldMkLst>
          <pc:docMk/>
          <pc:sldMk cId="486389443" sldId="267"/>
        </pc:sldMkLst>
        <pc:spChg chg="mod">
          <ac:chgData name="Christopher Potter" userId="24ad2ef8db5e8a45" providerId="LiveId" clId="{10AB9FE2-9012-46EF-B18A-C87D5526F6EE}" dt="2026-05-19T14:32:28.528" v="54" actId="6549"/>
          <ac:spMkLst>
            <pc:docMk/>
            <pc:sldMk cId="486389443" sldId="267"/>
            <ac:spMk id="2" creationId="{C2DF8ED5-990B-80D8-5800-8D1A950EBEA5}"/>
          </ac:spMkLst>
        </pc:spChg>
        <pc:spChg chg="mod">
          <ac:chgData name="Christopher Potter" userId="24ad2ef8db5e8a45" providerId="LiveId" clId="{10AB9FE2-9012-46EF-B18A-C87D5526F6EE}" dt="2026-05-19T14:32:41.600" v="69" actId="20577"/>
          <ac:spMkLst>
            <pc:docMk/>
            <pc:sldMk cId="486389443" sldId="267"/>
            <ac:spMk id="3" creationId="{18165D2D-2103-DA5F-79D6-6FB74247619B}"/>
          </ac:spMkLst>
        </pc:spChg>
      </pc:sldChg>
      <pc:sldChg chg="modSp">
        <pc:chgData name="Christopher Potter" userId="24ad2ef8db5e8a45" providerId="LiveId" clId="{10AB9FE2-9012-46EF-B18A-C87D5526F6EE}" dt="2026-05-19T14:33:04.730" v="87" actId="20577"/>
        <pc:sldMkLst>
          <pc:docMk/>
          <pc:sldMk cId="3634782215" sldId="268"/>
        </pc:sldMkLst>
        <pc:spChg chg="mod">
          <ac:chgData name="Christopher Potter" userId="24ad2ef8db5e8a45" providerId="LiveId" clId="{10AB9FE2-9012-46EF-B18A-C87D5526F6EE}" dt="2026-05-19T14:32:50.982" v="77" actId="6549"/>
          <ac:spMkLst>
            <pc:docMk/>
            <pc:sldMk cId="3634782215" sldId="268"/>
            <ac:spMk id="2" creationId="{42445243-C147-2C58-69C2-531A1E36D595}"/>
          </ac:spMkLst>
        </pc:spChg>
        <pc:spChg chg="mod">
          <ac:chgData name="Christopher Potter" userId="24ad2ef8db5e8a45" providerId="LiveId" clId="{10AB9FE2-9012-46EF-B18A-C87D5526F6EE}" dt="2026-05-19T14:33:04.730" v="87" actId="20577"/>
          <ac:spMkLst>
            <pc:docMk/>
            <pc:sldMk cId="3634782215" sldId="268"/>
            <ac:spMk id="3" creationId="{C6C7C7F9-3D2F-2880-4DE9-396A7CA49925}"/>
          </ac:spMkLst>
        </pc:spChg>
      </pc:sldChg>
      <pc:sldChg chg="modSp">
        <pc:chgData name="Christopher Potter" userId="24ad2ef8db5e8a45" providerId="LiveId" clId="{10AB9FE2-9012-46EF-B18A-C87D5526F6EE}" dt="2026-05-19T14:33:35.366" v="107" actId="20577"/>
        <pc:sldMkLst>
          <pc:docMk/>
          <pc:sldMk cId="818307146" sldId="269"/>
        </pc:sldMkLst>
        <pc:spChg chg="mod">
          <ac:chgData name="Christopher Potter" userId="24ad2ef8db5e8a45" providerId="LiveId" clId="{10AB9FE2-9012-46EF-B18A-C87D5526F6EE}" dt="2026-05-19T14:33:24.754" v="94" actId="6549"/>
          <ac:spMkLst>
            <pc:docMk/>
            <pc:sldMk cId="818307146" sldId="269"/>
            <ac:spMk id="2" creationId="{6E098824-E760-770D-2DCE-0ED80A25768C}"/>
          </ac:spMkLst>
        </pc:spChg>
        <pc:spChg chg="mod">
          <ac:chgData name="Christopher Potter" userId="24ad2ef8db5e8a45" providerId="LiveId" clId="{10AB9FE2-9012-46EF-B18A-C87D5526F6EE}" dt="2026-05-19T14:33:35.366" v="107" actId="20577"/>
          <ac:spMkLst>
            <pc:docMk/>
            <pc:sldMk cId="818307146" sldId="269"/>
            <ac:spMk id="3" creationId="{D6928C24-C7A9-EE04-8F25-FCA455E0A4DC}"/>
          </ac:spMkLst>
        </pc:spChg>
      </pc:sldChg>
      <pc:sldChg chg="modSp">
        <pc:chgData name="Christopher Potter" userId="24ad2ef8db5e8a45" providerId="LiveId" clId="{10AB9FE2-9012-46EF-B18A-C87D5526F6EE}" dt="2026-05-19T14:33:52.953" v="123" actId="20577"/>
        <pc:sldMkLst>
          <pc:docMk/>
          <pc:sldMk cId="1530440182" sldId="270"/>
        </pc:sldMkLst>
        <pc:spChg chg="mod">
          <ac:chgData name="Christopher Potter" userId="24ad2ef8db5e8a45" providerId="LiveId" clId="{10AB9FE2-9012-46EF-B18A-C87D5526F6EE}" dt="2026-05-19T14:33:46.582" v="114" actId="6549"/>
          <ac:spMkLst>
            <pc:docMk/>
            <pc:sldMk cId="1530440182" sldId="270"/>
            <ac:spMk id="2" creationId="{CD132983-5273-E663-A84B-F08E7C238350}"/>
          </ac:spMkLst>
        </pc:spChg>
        <pc:spChg chg="mod">
          <ac:chgData name="Christopher Potter" userId="24ad2ef8db5e8a45" providerId="LiveId" clId="{10AB9FE2-9012-46EF-B18A-C87D5526F6EE}" dt="2026-05-19T14:33:52.953" v="123" actId="20577"/>
          <ac:spMkLst>
            <pc:docMk/>
            <pc:sldMk cId="1530440182" sldId="270"/>
            <ac:spMk id="3" creationId="{B5377D98-7AC0-1A0C-2C49-587385B852E9}"/>
          </ac:spMkLst>
        </pc:spChg>
      </pc:sldChg>
      <pc:sldChg chg="modSp">
        <pc:chgData name="Christopher Potter" userId="24ad2ef8db5e8a45" providerId="LiveId" clId="{10AB9FE2-9012-46EF-B18A-C87D5526F6EE}" dt="2026-05-19T14:34:12.404" v="149" actId="6549"/>
        <pc:sldMkLst>
          <pc:docMk/>
          <pc:sldMk cId="1150021939" sldId="271"/>
        </pc:sldMkLst>
        <pc:spChg chg="mod">
          <ac:chgData name="Christopher Potter" userId="24ad2ef8db5e8a45" providerId="LiveId" clId="{10AB9FE2-9012-46EF-B18A-C87D5526F6EE}" dt="2026-05-19T14:34:04.337" v="134" actId="20577"/>
          <ac:spMkLst>
            <pc:docMk/>
            <pc:sldMk cId="1150021939" sldId="271"/>
            <ac:spMk id="2" creationId="{B7CF361A-2CD6-055A-CCEB-1AA11EE9EA04}"/>
          </ac:spMkLst>
        </pc:spChg>
        <pc:spChg chg="mod">
          <ac:chgData name="Christopher Potter" userId="24ad2ef8db5e8a45" providerId="LiveId" clId="{10AB9FE2-9012-46EF-B18A-C87D5526F6EE}" dt="2026-05-19T14:34:12.404" v="149" actId="6549"/>
          <ac:spMkLst>
            <pc:docMk/>
            <pc:sldMk cId="1150021939" sldId="271"/>
            <ac:spMk id="3" creationId="{0E926216-1912-84C7-4EA7-37CCD31DD66B}"/>
          </ac:spMkLst>
        </pc:spChg>
      </pc:sldChg>
      <pc:sldChg chg="modSp">
        <pc:chgData name="Christopher Potter" userId="24ad2ef8db5e8a45" providerId="LiveId" clId="{10AB9FE2-9012-46EF-B18A-C87D5526F6EE}" dt="2026-05-19T14:34:36.647" v="161" actId="6549"/>
        <pc:sldMkLst>
          <pc:docMk/>
          <pc:sldMk cId="1913486110" sldId="272"/>
        </pc:sldMkLst>
        <pc:spChg chg="mod">
          <ac:chgData name="Christopher Potter" userId="24ad2ef8db5e8a45" providerId="LiveId" clId="{10AB9FE2-9012-46EF-B18A-C87D5526F6EE}" dt="2026-05-19T14:34:28.778" v="157" actId="6549"/>
          <ac:spMkLst>
            <pc:docMk/>
            <pc:sldMk cId="1913486110" sldId="272"/>
            <ac:spMk id="2" creationId="{A71E458D-A609-FA3E-CF54-E6E96BE2B194}"/>
          </ac:spMkLst>
        </pc:spChg>
        <pc:spChg chg="mod">
          <ac:chgData name="Christopher Potter" userId="24ad2ef8db5e8a45" providerId="LiveId" clId="{10AB9FE2-9012-46EF-B18A-C87D5526F6EE}" dt="2026-05-19T14:34:36.647" v="161" actId="6549"/>
          <ac:spMkLst>
            <pc:docMk/>
            <pc:sldMk cId="1913486110" sldId="272"/>
            <ac:spMk id="3" creationId="{1CBF8682-4A7C-2C16-E26C-67EFCA51C24C}"/>
          </ac:spMkLst>
        </pc:spChg>
      </pc:sldChg>
      <pc:sldChg chg="modSp">
        <pc:chgData name="Christopher Potter" userId="24ad2ef8db5e8a45" providerId="LiveId" clId="{10AB9FE2-9012-46EF-B18A-C87D5526F6EE}" dt="2026-05-19T14:35:28.800" v="173" actId="20577"/>
        <pc:sldMkLst>
          <pc:docMk/>
          <pc:sldMk cId="2031378976" sldId="273"/>
        </pc:sldMkLst>
        <pc:spChg chg="mod">
          <ac:chgData name="Christopher Potter" userId="24ad2ef8db5e8a45" providerId="LiveId" clId="{10AB9FE2-9012-46EF-B18A-C87D5526F6EE}" dt="2026-05-19T14:35:22.380" v="168" actId="6549"/>
          <ac:spMkLst>
            <pc:docMk/>
            <pc:sldMk cId="2031378976" sldId="273"/>
            <ac:spMk id="2" creationId="{28BC8CE6-3268-E7C3-32C2-0A06B9E583FA}"/>
          </ac:spMkLst>
        </pc:spChg>
        <pc:spChg chg="mod">
          <ac:chgData name="Christopher Potter" userId="24ad2ef8db5e8a45" providerId="LiveId" clId="{10AB9FE2-9012-46EF-B18A-C87D5526F6EE}" dt="2026-05-19T14:35:28.800" v="173" actId="20577"/>
          <ac:spMkLst>
            <pc:docMk/>
            <pc:sldMk cId="2031378976" sldId="273"/>
            <ac:spMk id="3" creationId="{754EDDD1-A35D-5496-7FE7-142755F3B2CE}"/>
          </ac:spMkLst>
        </pc:spChg>
      </pc:sldChg>
      <pc:sldChg chg="modSp">
        <pc:chgData name="Christopher Potter" userId="24ad2ef8db5e8a45" providerId="LiveId" clId="{10AB9FE2-9012-46EF-B18A-C87D5526F6EE}" dt="2026-05-19T14:35:51.338" v="194" actId="6549"/>
        <pc:sldMkLst>
          <pc:docMk/>
          <pc:sldMk cId="1464049604" sldId="274"/>
        </pc:sldMkLst>
        <pc:spChg chg="mod">
          <ac:chgData name="Christopher Potter" userId="24ad2ef8db5e8a45" providerId="LiveId" clId="{10AB9FE2-9012-46EF-B18A-C87D5526F6EE}" dt="2026-05-19T14:35:40.118" v="180" actId="6549"/>
          <ac:spMkLst>
            <pc:docMk/>
            <pc:sldMk cId="1464049604" sldId="274"/>
            <ac:spMk id="2" creationId="{00160B51-8DFA-52CF-8818-07A9A4DFE6EF}"/>
          </ac:spMkLst>
        </pc:spChg>
        <pc:spChg chg="mod">
          <ac:chgData name="Christopher Potter" userId="24ad2ef8db5e8a45" providerId="LiveId" clId="{10AB9FE2-9012-46EF-B18A-C87D5526F6EE}" dt="2026-05-19T14:35:51.338" v="194" actId="6549"/>
          <ac:spMkLst>
            <pc:docMk/>
            <pc:sldMk cId="1464049604" sldId="274"/>
            <ac:spMk id="3" creationId="{B2B32ADF-DE31-4279-1743-AA5A95FF7E7E}"/>
          </ac:spMkLst>
        </pc:spChg>
      </pc:sldChg>
      <pc:sldChg chg="modSp">
        <pc:chgData name="Christopher Potter" userId="24ad2ef8db5e8a45" providerId="LiveId" clId="{10AB9FE2-9012-46EF-B18A-C87D5526F6EE}" dt="2026-05-19T14:36:09.816" v="204" actId="20577"/>
        <pc:sldMkLst>
          <pc:docMk/>
          <pc:sldMk cId="1357163859" sldId="275"/>
        </pc:sldMkLst>
        <pc:spChg chg="mod">
          <ac:chgData name="Christopher Potter" userId="24ad2ef8db5e8a45" providerId="LiveId" clId="{10AB9FE2-9012-46EF-B18A-C87D5526F6EE}" dt="2026-05-19T14:36:04.430" v="202" actId="6549"/>
          <ac:spMkLst>
            <pc:docMk/>
            <pc:sldMk cId="1357163859" sldId="275"/>
            <ac:spMk id="2" creationId="{AB1981D2-6574-5B91-3CA0-5CAA0FC309C5}"/>
          </ac:spMkLst>
        </pc:spChg>
        <pc:spChg chg="mod">
          <ac:chgData name="Christopher Potter" userId="24ad2ef8db5e8a45" providerId="LiveId" clId="{10AB9FE2-9012-46EF-B18A-C87D5526F6EE}" dt="2026-05-19T14:36:09.816" v="204" actId="20577"/>
          <ac:spMkLst>
            <pc:docMk/>
            <pc:sldMk cId="1357163859" sldId="275"/>
            <ac:spMk id="3" creationId="{4CE08280-A244-5739-55C6-4F122CF12E75}"/>
          </ac:spMkLst>
        </pc:spChg>
      </pc:sldChg>
      <pc:sldChg chg="modSp">
        <pc:chgData name="Christopher Potter" userId="24ad2ef8db5e8a45" providerId="LiveId" clId="{10AB9FE2-9012-46EF-B18A-C87D5526F6EE}" dt="2026-05-19T14:36:30.888" v="228" actId="6549"/>
        <pc:sldMkLst>
          <pc:docMk/>
          <pc:sldMk cId="74243056" sldId="276"/>
        </pc:sldMkLst>
        <pc:spChg chg="mod">
          <ac:chgData name="Christopher Potter" userId="24ad2ef8db5e8a45" providerId="LiveId" clId="{10AB9FE2-9012-46EF-B18A-C87D5526F6EE}" dt="2026-05-19T14:36:21.789" v="214" actId="6549"/>
          <ac:spMkLst>
            <pc:docMk/>
            <pc:sldMk cId="74243056" sldId="276"/>
            <ac:spMk id="2" creationId="{F9F9779F-7EE1-8C22-E8ED-9A6BE063325F}"/>
          </ac:spMkLst>
        </pc:spChg>
        <pc:spChg chg="mod">
          <ac:chgData name="Christopher Potter" userId="24ad2ef8db5e8a45" providerId="LiveId" clId="{10AB9FE2-9012-46EF-B18A-C87D5526F6EE}" dt="2026-05-19T14:36:30.888" v="228" actId="6549"/>
          <ac:spMkLst>
            <pc:docMk/>
            <pc:sldMk cId="74243056" sldId="276"/>
            <ac:spMk id="3" creationId="{CD158D47-FE18-5323-0838-BD96EE11EEDC}"/>
          </ac:spMkLst>
        </pc:spChg>
      </pc:sldChg>
      <pc:sldChg chg="modSp">
        <pc:chgData name="Christopher Potter" userId="24ad2ef8db5e8a45" providerId="LiveId" clId="{10AB9FE2-9012-46EF-B18A-C87D5526F6EE}" dt="2026-05-19T14:36:58.984" v="247" actId="20577"/>
        <pc:sldMkLst>
          <pc:docMk/>
          <pc:sldMk cId="1896717439" sldId="277"/>
        </pc:sldMkLst>
        <pc:spChg chg="mod">
          <ac:chgData name="Christopher Potter" userId="24ad2ef8db5e8a45" providerId="LiveId" clId="{10AB9FE2-9012-46EF-B18A-C87D5526F6EE}" dt="2026-05-19T14:36:51.838" v="236" actId="6549"/>
          <ac:spMkLst>
            <pc:docMk/>
            <pc:sldMk cId="1896717439" sldId="277"/>
            <ac:spMk id="2" creationId="{5583772D-32B6-84F1-0350-CA5AFB8EA024}"/>
          </ac:spMkLst>
        </pc:spChg>
        <pc:spChg chg="mod">
          <ac:chgData name="Christopher Potter" userId="24ad2ef8db5e8a45" providerId="LiveId" clId="{10AB9FE2-9012-46EF-B18A-C87D5526F6EE}" dt="2026-05-19T14:36:58.984" v="247" actId="20577"/>
          <ac:spMkLst>
            <pc:docMk/>
            <pc:sldMk cId="1896717439" sldId="277"/>
            <ac:spMk id="3" creationId="{B95CD77B-8F39-FC74-A345-AB89543756E2}"/>
          </ac:spMkLst>
        </pc:spChg>
      </pc:sldChg>
      <pc:sldChg chg="modSp">
        <pc:chgData name="Christopher Potter" userId="24ad2ef8db5e8a45" providerId="LiveId" clId="{10AB9FE2-9012-46EF-B18A-C87D5526F6EE}" dt="2026-05-19T14:37:15.107" v="259" actId="6549"/>
        <pc:sldMkLst>
          <pc:docMk/>
          <pc:sldMk cId="1332013011" sldId="278"/>
        </pc:sldMkLst>
        <pc:spChg chg="mod">
          <ac:chgData name="Christopher Potter" userId="24ad2ef8db5e8a45" providerId="LiveId" clId="{10AB9FE2-9012-46EF-B18A-C87D5526F6EE}" dt="2026-05-19T14:37:06.258" v="254" actId="20577"/>
          <ac:spMkLst>
            <pc:docMk/>
            <pc:sldMk cId="1332013011" sldId="278"/>
            <ac:spMk id="2" creationId="{98AAFE18-BA7F-211B-9A47-0D29B764B9E9}"/>
          </ac:spMkLst>
        </pc:spChg>
        <pc:spChg chg="mod">
          <ac:chgData name="Christopher Potter" userId="24ad2ef8db5e8a45" providerId="LiveId" clId="{10AB9FE2-9012-46EF-B18A-C87D5526F6EE}" dt="2026-05-19T14:37:15.107" v="259" actId="6549"/>
          <ac:spMkLst>
            <pc:docMk/>
            <pc:sldMk cId="1332013011" sldId="278"/>
            <ac:spMk id="3" creationId="{728A17E4-AD2B-8E57-D47E-288D068FB636}"/>
          </ac:spMkLst>
        </pc:spChg>
      </pc:sldChg>
      <pc:sldChg chg="modSp mod">
        <pc:chgData name="Christopher Potter" userId="24ad2ef8db5e8a45" providerId="LiveId" clId="{10AB9FE2-9012-46EF-B18A-C87D5526F6EE}" dt="2026-05-19T14:37:51.162" v="292" actId="1076"/>
        <pc:sldMkLst>
          <pc:docMk/>
          <pc:sldMk cId="3155176220" sldId="279"/>
        </pc:sldMkLst>
        <pc:spChg chg="mod">
          <ac:chgData name="Christopher Potter" userId="24ad2ef8db5e8a45" providerId="LiveId" clId="{10AB9FE2-9012-46EF-B18A-C87D5526F6EE}" dt="2026-05-19T14:37:23.631" v="264" actId="6549"/>
          <ac:spMkLst>
            <pc:docMk/>
            <pc:sldMk cId="3155176220" sldId="279"/>
            <ac:spMk id="2" creationId="{1D1BF173-94FB-11B9-DD00-661B52517422}"/>
          </ac:spMkLst>
        </pc:spChg>
        <pc:spChg chg="mod">
          <ac:chgData name="Christopher Potter" userId="24ad2ef8db5e8a45" providerId="LiveId" clId="{10AB9FE2-9012-46EF-B18A-C87D5526F6EE}" dt="2026-05-19T14:37:51.162" v="292" actId="1076"/>
          <ac:spMkLst>
            <pc:docMk/>
            <pc:sldMk cId="3155176220" sldId="279"/>
            <ac:spMk id="3" creationId="{94C57B36-362F-E5A1-91F7-D7986DE10267}"/>
          </ac:spMkLst>
        </pc:spChg>
      </pc:sldChg>
      <pc:sldChg chg="modSp mod">
        <pc:chgData name="Christopher Potter" userId="24ad2ef8db5e8a45" providerId="LiveId" clId="{10AB9FE2-9012-46EF-B18A-C87D5526F6EE}" dt="2026-05-19T14:39:00.534" v="334" actId="1037"/>
        <pc:sldMkLst>
          <pc:docMk/>
          <pc:sldMk cId="3202938752" sldId="280"/>
        </pc:sldMkLst>
        <pc:spChg chg="mod">
          <ac:chgData name="Christopher Potter" userId="24ad2ef8db5e8a45" providerId="LiveId" clId="{10AB9FE2-9012-46EF-B18A-C87D5526F6EE}" dt="2026-05-19T14:37:59.701" v="298" actId="6549"/>
          <ac:spMkLst>
            <pc:docMk/>
            <pc:sldMk cId="3202938752" sldId="280"/>
            <ac:spMk id="2" creationId="{484A5D12-0663-9B4E-85CB-F500AF9DCF4E}"/>
          </ac:spMkLst>
        </pc:spChg>
        <pc:spChg chg="mod">
          <ac:chgData name="Christopher Potter" userId="24ad2ef8db5e8a45" providerId="LiveId" clId="{10AB9FE2-9012-46EF-B18A-C87D5526F6EE}" dt="2026-05-19T14:39:00.534" v="334" actId="1037"/>
          <ac:spMkLst>
            <pc:docMk/>
            <pc:sldMk cId="3202938752" sldId="280"/>
            <ac:spMk id="3" creationId="{6DF3E546-8354-AA8D-8012-1EFEF81C0A1B}"/>
          </ac:spMkLst>
        </pc:spChg>
      </pc:sldChg>
      <pc:sldChg chg="modSp">
        <pc:chgData name="Christopher Potter" userId="24ad2ef8db5e8a45" providerId="LiveId" clId="{10AB9FE2-9012-46EF-B18A-C87D5526F6EE}" dt="2026-05-19T14:39:40.048" v="349" actId="20577"/>
        <pc:sldMkLst>
          <pc:docMk/>
          <pc:sldMk cId="1540443872" sldId="281"/>
        </pc:sldMkLst>
        <pc:spChg chg="mod">
          <ac:chgData name="Christopher Potter" userId="24ad2ef8db5e8a45" providerId="LiveId" clId="{10AB9FE2-9012-46EF-B18A-C87D5526F6EE}" dt="2026-05-19T14:39:28.316" v="340" actId="6549"/>
          <ac:spMkLst>
            <pc:docMk/>
            <pc:sldMk cId="1540443872" sldId="281"/>
            <ac:spMk id="2" creationId="{FBF4D752-2782-50BF-F1F3-7AA257FA2C13}"/>
          </ac:spMkLst>
        </pc:spChg>
        <pc:spChg chg="mod">
          <ac:chgData name="Christopher Potter" userId="24ad2ef8db5e8a45" providerId="LiveId" clId="{10AB9FE2-9012-46EF-B18A-C87D5526F6EE}" dt="2026-05-19T14:39:40.048" v="349" actId="20577"/>
          <ac:spMkLst>
            <pc:docMk/>
            <pc:sldMk cId="1540443872" sldId="281"/>
            <ac:spMk id="3" creationId="{FC10F6E3-6F3E-1094-2271-057AD4FB0F02}"/>
          </ac:spMkLst>
        </pc:spChg>
      </pc:sldChg>
      <pc:sldChg chg="modSp">
        <pc:chgData name="Christopher Potter" userId="24ad2ef8db5e8a45" providerId="LiveId" clId="{10AB9FE2-9012-46EF-B18A-C87D5526F6EE}" dt="2026-05-19T14:39:58.890" v="368" actId="6549"/>
        <pc:sldMkLst>
          <pc:docMk/>
          <pc:sldMk cId="21335302" sldId="282"/>
        </pc:sldMkLst>
        <pc:spChg chg="mod">
          <ac:chgData name="Christopher Potter" userId="24ad2ef8db5e8a45" providerId="LiveId" clId="{10AB9FE2-9012-46EF-B18A-C87D5526F6EE}" dt="2026-05-19T14:39:50.629" v="355" actId="6549"/>
          <ac:spMkLst>
            <pc:docMk/>
            <pc:sldMk cId="21335302" sldId="282"/>
            <ac:spMk id="2" creationId="{EA874682-B1EF-759E-1EB0-9BFACF085796}"/>
          </ac:spMkLst>
        </pc:spChg>
        <pc:spChg chg="mod">
          <ac:chgData name="Christopher Potter" userId="24ad2ef8db5e8a45" providerId="LiveId" clId="{10AB9FE2-9012-46EF-B18A-C87D5526F6EE}" dt="2026-05-19T14:39:58.890" v="368" actId="6549"/>
          <ac:spMkLst>
            <pc:docMk/>
            <pc:sldMk cId="21335302" sldId="282"/>
            <ac:spMk id="3" creationId="{934B49D8-4A48-84CA-26B3-96DED8F5AA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Standard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DA857-5096-1869-6B60-A64E31ABA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CF361A-2CD6-055A-CCEB-1AA11EE9EA0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8.9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CF361A-2CD6-055A-CCEB-1AA11EE9E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926216-1912-84C7-4EA7-37CCD31DD66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0.000 089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926216-1912-84C7-4EA7-37CCD31DD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0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2E3AC-2ACB-F232-436F-AC0A0827E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1E458D-A609-FA3E-CF54-E6E96BE2B19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2.7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1E458D-A609-FA3E-CF54-E6E96BE2B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BF8682-4A7C-2C16-E26C-67EFCA51C24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27 000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BF8682-4A7C-2C16-E26C-67EFCA51C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4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9510F-B54B-6A04-AEC1-BFD046220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BC8CE6-3268-E7C3-32C2-0A06B9E583F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3.005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BC8CE6-3268-E7C3-32C2-0A06B9E58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4EDDD1-A35D-5496-7FE7-142755F3B2C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3 005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4EDDD1-A35D-5496-7FE7-142755F3B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3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623CE-52B0-B3F0-8EE1-41B9E8EA2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160B51-8DFA-52CF-8818-07A9A4DFE6E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4.2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160B51-8DFA-52CF-8818-07A9A4DFE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B32ADF-DE31-4279-1743-AA5A95FF7E7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0.000 004 2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B32ADF-DE31-4279-1743-AA5A95FF7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0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806E1-7C87-6F4C-9E9C-A66197ABA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1981D2-6574-5B91-3CA0-5CAA0FC309C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9.9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1981D2-6574-5B91-3CA0-5CAA0FC30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E08280-A244-5739-55C6-4F122CF12E7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E08280-A244-5739-55C6-4F122CF12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1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376C6-E387-6F27-1602-0437FE52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F9779F-7EE1-8C22-E8ED-9A6BE063325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7.02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F9779F-7EE1-8C22-E8ED-9A6BE06332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158D47-FE18-5323-0838-BD96EE11EED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0.007 02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158D47-FE18-5323-0838-BD96EE11E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F425B-D6EE-D4EE-E17D-5A07B0D3C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83772D-32B6-84F1-0350-CA5AFB8EA02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1.03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83772D-32B6-84F1-0350-CA5AFB8EA0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5CD77B-8F39-FC74-A345-AB89543756E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0.103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5CD77B-8F39-FC74-A345-AB8954375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7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7A017-325E-819A-9AB8-1AC36BE65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AAFE18-BA7F-211B-9A47-0D29B764B9E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8.01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AAFE18-BA7F-211B-9A47-0D29B764B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8A17E4-AD2B-8E57-D47E-288D068FB63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801 000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8A17E4-AD2B-8E57-D47E-288D068FB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72B28-A521-C3A5-65FF-E7C3A3769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1BF173-94FB-11B9-DD00-661B5251742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6.4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1BF173-94FB-11B9-DD00-661B525174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C57B36-362F-E5A1-91F7-D7986DE10267}"/>
                  </a:ext>
                </a:extLst>
              </p:cNvPr>
              <p:cNvSpPr/>
              <p:nvPr/>
            </p:nvSpPr>
            <p:spPr>
              <a:xfrm>
                <a:off x="1883245" y="5133784"/>
                <a:ext cx="653162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0.000 000 64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C57B36-362F-E5A1-91F7-D7986DE10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45" y="5133784"/>
                <a:ext cx="6531622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17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D2F68-3338-3A94-0DC1-A7E623F97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4A5D12-0663-9B4E-85CB-F500AF9DCF4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2.5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4A5D12-0663-9B4E-85CB-F500AF9DC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F3E546-8354-AA8D-8012-1EFEF81C0A1B}"/>
                  </a:ext>
                </a:extLst>
              </p:cNvPr>
              <p:cNvSpPr/>
              <p:nvPr/>
            </p:nvSpPr>
            <p:spPr>
              <a:xfrm>
                <a:off x="1534690" y="5133784"/>
                <a:ext cx="697249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2 500 000 000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F3E546-8354-AA8D-8012-1EFEF81C0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690" y="5133784"/>
                <a:ext cx="6972493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9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3.4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340 000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A2516-21F0-028D-C905-261148886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F4D752-2782-50BF-F1F3-7AA257FA2C1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5.6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F4D752-2782-50BF-F1F3-7AA257FA2C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10F6E3-6F3E-1094-2271-057AD4FB0F0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560 000 000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10F6E3-6F3E-1094-2271-057AD4FB0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4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89F66-01D3-BF26-E540-B209F530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874682-B1EF-759E-1EB0-9BFACF08579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3.33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874682-B1EF-759E-1EB0-9BFACF085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4B49D8-4A48-84CA-26B3-96DED8F5AA6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0.000 33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4B49D8-4A48-84CA-26B3-96DED8F5A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AEF61-535A-0709-FB50-AA9C35533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20C04F-35EB-672B-88B0-7D7A597768A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7.1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20C04F-35EB-672B-88B0-7D7A59776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351E880-25E4-A743-4E11-F7E5FAFEFAB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7 100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351E880-25E4-A743-4E11-F7E5FAFEF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9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FC728-6DEA-C983-A713-872899E9D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B65239-E79F-16CD-A5C4-767D2E9F15A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2.09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B65239-E79F-16CD-A5C4-767D2E9F15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9A1DFA-61F7-2B06-3A65-69CB49E274F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209 000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9A1DFA-61F7-2B06-3A65-69CB49E27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4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94AE8-4C53-0420-938D-A09FEC76F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38D71B4-B86B-93A6-85BD-98A7A4BF36B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5.8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38D71B4-B86B-93A6-85BD-98A7A4BF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05D005-B09E-04E4-609E-10BD6A95438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0.058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05D005-B09E-04E4-609E-10BD6A954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0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A5417-9307-7D81-1331-BA90D8BEA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DF8ED5-990B-80D8-5800-8D1A950EBEA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9.04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DF8ED5-990B-80D8-5800-8D1A950EB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165D2D-2103-DA5F-79D6-6FB74247619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0.000 904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165D2D-2103-DA5F-79D6-6FB742476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3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92A01-92AB-E1CC-2A9C-894D258EA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2445243-C147-2C58-69C2-531A1E36D59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1.2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2445243-C147-2C58-69C2-531A1E36D5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C7C7F9-3D2F-2880-4DE9-396A7CA4992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12 000 000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C7C7F9-3D2F-2880-4DE9-396A7CA49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7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1CBFD-B73C-B8DF-A1C1-0809F611E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098824-E760-770D-2DCE-0ED80A25768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4.5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098824-E760-770D-2DCE-0ED80A2576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928C24-C7A9-EE04-8F25-FCA455E0A4D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0.004 5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928C24-C7A9-EE04-8F25-FCA455E0A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3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4F470-7362-F3C6-A3D4-3D8347A7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132983-5273-E663-A84B-F08E7C23835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as an ordinary number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6.03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132983-5273-E663-A84B-F08E7C238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377D98-7AC0-1A0C-2C49-587385B852E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377D98-7AC0-1A0C-2C49-587385B85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4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44</TotalTime>
  <Words>205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Standard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2026-05-17T08:45:11Z</dcterms:created>
  <dcterms:modified xsi:type="dcterms:W3CDTF">2026-05-19T14:40:04Z</dcterms:modified>
</cp:coreProperties>
</file>