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">
      <pc:chgData name="Christopher Potter" userId="24ad2ef8db5e8a45" providerId="LiveId" clId="{10AB9FE2-9012-46EF-B18A-C87D5526F6EE}" dt="2026-05-19T14:28:27.602" v="376" actId="20577"/>
      <pc:docMkLst>
        <pc:docMk/>
      </pc:docMkLst>
      <pc:sldChg chg="modSp mod">
        <pc:chgData name="Christopher Potter" userId="24ad2ef8db5e8a45" providerId="LiveId" clId="{10AB9FE2-9012-46EF-B18A-C87D5526F6EE}" dt="2026-05-19T14:27:57.130" v="373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19T14:27:57.130" v="373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modSp mod">
        <pc:chgData name="Christopher Potter" userId="24ad2ef8db5e8a45" providerId="LiveId" clId="{10AB9FE2-9012-46EF-B18A-C87D5526F6EE}" dt="2026-05-19T14:18:42.710" v="47" actId="6549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19T14:18:28.421" v="37" actId="403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19T14:18:42.710" v="47" actId="6549"/>
          <ac:spMkLst>
            <pc:docMk/>
            <pc:sldMk cId="2091781012" sldId="263"/>
            <ac:spMk id="3" creationId="{59C67E23-B462-870D-6D4B-7F8B0A059A0A}"/>
          </ac:spMkLst>
        </pc:spChg>
      </pc:sldChg>
      <pc:sldChg chg="modSp add">
        <pc:chgData name="Christopher Potter" userId="24ad2ef8db5e8a45" providerId="LiveId" clId="{10AB9FE2-9012-46EF-B18A-C87D5526F6EE}" dt="2026-05-19T14:19:09.975" v="79" actId="20577"/>
        <pc:sldMkLst>
          <pc:docMk/>
          <pc:sldMk cId="1332025792" sldId="264"/>
        </pc:sldMkLst>
        <pc:spChg chg="mod">
          <ac:chgData name="Christopher Potter" userId="24ad2ef8db5e8a45" providerId="LiveId" clId="{10AB9FE2-9012-46EF-B18A-C87D5526F6EE}" dt="2026-05-19T14:19:03.726" v="74" actId="20577"/>
          <ac:spMkLst>
            <pc:docMk/>
            <pc:sldMk cId="1332025792" sldId="264"/>
            <ac:spMk id="2" creationId="{6652BB30-EE7F-4339-CB00-70069D2F4592}"/>
          </ac:spMkLst>
        </pc:spChg>
        <pc:spChg chg="mod">
          <ac:chgData name="Christopher Potter" userId="24ad2ef8db5e8a45" providerId="LiveId" clId="{10AB9FE2-9012-46EF-B18A-C87D5526F6EE}" dt="2026-05-19T14:19:09.975" v="79" actId="20577"/>
          <ac:spMkLst>
            <pc:docMk/>
            <pc:sldMk cId="1332025792" sldId="264"/>
            <ac:spMk id="3" creationId="{68A38EBC-8871-B05B-7173-3D2CA222E612}"/>
          </ac:spMkLst>
        </pc:spChg>
      </pc:sldChg>
      <pc:sldChg chg="del">
        <pc:chgData name="Christopher Potter" userId="24ad2ef8db5e8a45" providerId="LiveId" clId="{10AB9FE2-9012-46EF-B18A-C87D5526F6EE}" dt="2026-05-19T14:17:58.469" v="0" actId="47"/>
        <pc:sldMkLst>
          <pc:docMk/>
          <pc:sldMk cId="3665082443" sldId="264"/>
        </pc:sldMkLst>
      </pc:sldChg>
      <pc:sldChg chg="modSp add">
        <pc:chgData name="Christopher Potter" userId="24ad2ef8db5e8a45" providerId="LiveId" clId="{10AB9FE2-9012-46EF-B18A-C87D5526F6EE}" dt="2026-05-19T14:19:28.302" v="94" actId="6549"/>
        <pc:sldMkLst>
          <pc:docMk/>
          <pc:sldMk cId="1033455582" sldId="265"/>
        </pc:sldMkLst>
        <pc:spChg chg="mod">
          <ac:chgData name="Christopher Potter" userId="24ad2ef8db5e8a45" providerId="LiveId" clId="{10AB9FE2-9012-46EF-B18A-C87D5526F6EE}" dt="2026-05-19T14:19:20.862" v="88" actId="20577"/>
          <ac:spMkLst>
            <pc:docMk/>
            <pc:sldMk cId="1033455582" sldId="265"/>
            <ac:spMk id="2" creationId="{87EDCB85-CA5F-DA87-6838-55FCB51D12AA}"/>
          </ac:spMkLst>
        </pc:spChg>
        <pc:spChg chg="mod">
          <ac:chgData name="Christopher Potter" userId="24ad2ef8db5e8a45" providerId="LiveId" clId="{10AB9FE2-9012-46EF-B18A-C87D5526F6EE}" dt="2026-05-19T14:19:28.302" v="94" actId="6549"/>
          <ac:spMkLst>
            <pc:docMk/>
            <pc:sldMk cId="1033455582" sldId="265"/>
            <ac:spMk id="3" creationId="{E74F6136-B8FF-9C5F-6128-B14EA4C94A87}"/>
          </ac:spMkLst>
        </pc:spChg>
      </pc:sldChg>
      <pc:sldChg chg="del">
        <pc:chgData name="Christopher Potter" userId="24ad2ef8db5e8a45" providerId="LiveId" clId="{10AB9FE2-9012-46EF-B18A-C87D5526F6EE}" dt="2026-05-19T14:17:58.469" v="0" actId="47"/>
        <pc:sldMkLst>
          <pc:docMk/>
          <pc:sldMk cId="1299988305" sldId="265"/>
        </pc:sldMkLst>
      </pc:sldChg>
      <pc:sldChg chg="del">
        <pc:chgData name="Christopher Potter" userId="24ad2ef8db5e8a45" providerId="LiveId" clId="{10AB9FE2-9012-46EF-B18A-C87D5526F6EE}" dt="2026-05-19T14:17:58.469" v="0" actId="47"/>
        <pc:sldMkLst>
          <pc:docMk/>
          <pc:sldMk cId="2408554878" sldId="266"/>
        </pc:sldMkLst>
      </pc:sldChg>
      <pc:sldChg chg="modSp add">
        <pc:chgData name="Christopher Potter" userId="24ad2ef8db5e8a45" providerId="LiveId" clId="{10AB9FE2-9012-46EF-B18A-C87D5526F6EE}" dt="2026-05-19T14:19:43.668" v="107" actId="6549"/>
        <pc:sldMkLst>
          <pc:docMk/>
          <pc:sldMk cId="3120432355" sldId="266"/>
        </pc:sldMkLst>
        <pc:spChg chg="mod">
          <ac:chgData name="Christopher Potter" userId="24ad2ef8db5e8a45" providerId="LiveId" clId="{10AB9FE2-9012-46EF-B18A-C87D5526F6EE}" dt="2026-05-19T14:19:39.188" v="104" actId="20577"/>
          <ac:spMkLst>
            <pc:docMk/>
            <pc:sldMk cId="3120432355" sldId="266"/>
            <ac:spMk id="2" creationId="{D9C93596-8D30-E89C-01C4-08F4B5CEABB1}"/>
          </ac:spMkLst>
        </pc:spChg>
        <pc:spChg chg="mod">
          <ac:chgData name="Christopher Potter" userId="24ad2ef8db5e8a45" providerId="LiveId" clId="{10AB9FE2-9012-46EF-B18A-C87D5526F6EE}" dt="2026-05-19T14:19:43.668" v="107" actId="6549"/>
          <ac:spMkLst>
            <pc:docMk/>
            <pc:sldMk cId="3120432355" sldId="266"/>
            <ac:spMk id="3" creationId="{E6593DC0-FBF9-CC1A-35F2-0B87F1650835}"/>
          </ac:spMkLst>
        </pc:spChg>
      </pc:sldChg>
      <pc:sldChg chg="del">
        <pc:chgData name="Christopher Potter" userId="24ad2ef8db5e8a45" providerId="LiveId" clId="{10AB9FE2-9012-46EF-B18A-C87D5526F6EE}" dt="2026-05-19T14:17:58.469" v="0" actId="47"/>
        <pc:sldMkLst>
          <pc:docMk/>
          <pc:sldMk cId="2309885479" sldId="267"/>
        </pc:sldMkLst>
      </pc:sldChg>
      <pc:sldChg chg="modSp add">
        <pc:chgData name="Christopher Potter" userId="24ad2ef8db5e8a45" providerId="LiveId" clId="{10AB9FE2-9012-46EF-B18A-C87D5526F6EE}" dt="2026-05-19T14:19:54.967" v="115" actId="6549"/>
        <pc:sldMkLst>
          <pc:docMk/>
          <pc:sldMk cId="3005772133" sldId="267"/>
        </pc:sldMkLst>
        <pc:spChg chg="mod">
          <ac:chgData name="Christopher Potter" userId="24ad2ef8db5e8a45" providerId="LiveId" clId="{10AB9FE2-9012-46EF-B18A-C87D5526F6EE}" dt="2026-05-19T14:19:48.510" v="109" actId="20577"/>
          <ac:spMkLst>
            <pc:docMk/>
            <pc:sldMk cId="3005772133" sldId="267"/>
            <ac:spMk id="2" creationId="{1798307C-2E27-C8AF-7A92-F1CE8D4F1101}"/>
          </ac:spMkLst>
        </pc:spChg>
        <pc:spChg chg="mod">
          <ac:chgData name="Christopher Potter" userId="24ad2ef8db5e8a45" providerId="LiveId" clId="{10AB9FE2-9012-46EF-B18A-C87D5526F6EE}" dt="2026-05-19T14:19:54.967" v="115" actId="6549"/>
          <ac:spMkLst>
            <pc:docMk/>
            <pc:sldMk cId="3005772133" sldId="267"/>
            <ac:spMk id="3" creationId="{CA7CDBDF-6932-4BA1-A09C-D964853A25E4}"/>
          </ac:spMkLst>
        </pc:spChg>
      </pc:sldChg>
      <pc:sldChg chg="del">
        <pc:chgData name="Christopher Potter" userId="24ad2ef8db5e8a45" providerId="LiveId" clId="{10AB9FE2-9012-46EF-B18A-C87D5526F6EE}" dt="2026-05-19T14:17:58.469" v="0" actId="47"/>
        <pc:sldMkLst>
          <pc:docMk/>
          <pc:sldMk cId="2115960901" sldId="268"/>
        </pc:sldMkLst>
      </pc:sldChg>
      <pc:sldChg chg="modSp add">
        <pc:chgData name="Christopher Potter" userId="24ad2ef8db5e8a45" providerId="LiveId" clId="{10AB9FE2-9012-46EF-B18A-C87D5526F6EE}" dt="2026-05-19T14:20:10.428" v="128" actId="6549"/>
        <pc:sldMkLst>
          <pc:docMk/>
          <pc:sldMk cId="3404961447" sldId="268"/>
        </pc:sldMkLst>
        <pc:spChg chg="mod">
          <ac:chgData name="Christopher Potter" userId="24ad2ef8db5e8a45" providerId="LiveId" clId="{10AB9FE2-9012-46EF-B18A-C87D5526F6EE}" dt="2026-05-19T14:20:03.138" v="121" actId="20577"/>
          <ac:spMkLst>
            <pc:docMk/>
            <pc:sldMk cId="3404961447" sldId="268"/>
            <ac:spMk id="2" creationId="{32321E80-8B95-B995-EF45-7DD799F538D9}"/>
          </ac:spMkLst>
        </pc:spChg>
        <pc:spChg chg="mod">
          <ac:chgData name="Christopher Potter" userId="24ad2ef8db5e8a45" providerId="LiveId" clId="{10AB9FE2-9012-46EF-B18A-C87D5526F6EE}" dt="2026-05-19T14:20:10.428" v="128" actId="6549"/>
          <ac:spMkLst>
            <pc:docMk/>
            <pc:sldMk cId="3404961447" sldId="268"/>
            <ac:spMk id="3" creationId="{D44394A2-F268-9E0B-A121-F25DEA8AA910}"/>
          </ac:spMkLst>
        </pc:spChg>
      </pc:sldChg>
      <pc:sldChg chg="modSp add">
        <pc:chgData name="Christopher Potter" userId="24ad2ef8db5e8a45" providerId="LiveId" clId="{10AB9FE2-9012-46EF-B18A-C87D5526F6EE}" dt="2026-05-19T14:20:24.305" v="137" actId="6549"/>
        <pc:sldMkLst>
          <pc:docMk/>
          <pc:sldMk cId="33649978" sldId="269"/>
        </pc:sldMkLst>
        <pc:spChg chg="mod">
          <ac:chgData name="Christopher Potter" userId="24ad2ef8db5e8a45" providerId="LiveId" clId="{10AB9FE2-9012-46EF-B18A-C87D5526F6EE}" dt="2026-05-19T14:20:17.328" v="132" actId="6549"/>
          <ac:spMkLst>
            <pc:docMk/>
            <pc:sldMk cId="33649978" sldId="269"/>
            <ac:spMk id="2" creationId="{3B0D036B-72EA-9F8B-C4FC-045965724273}"/>
          </ac:spMkLst>
        </pc:spChg>
        <pc:spChg chg="mod">
          <ac:chgData name="Christopher Potter" userId="24ad2ef8db5e8a45" providerId="LiveId" clId="{10AB9FE2-9012-46EF-B18A-C87D5526F6EE}" dt="2026-05-19T14:20:24.305" v="137" actId="6549"/>
          <ac:spMkLst>
            <pc:docMk/>
            <pc:sldMk cId="33649978" sldId="269"/>
            <ac:spMk id="3" creationId="{1948DD64-4F9D-14C9-94FB-C159FFE21227}"/>
          </ac:spMkLst>
        </pc:spChg>
      </pc:sldChg>
      <pc:sldChg chg="del">
        <pc:chgData name="Christopher Potter" userId="24ad2ef8db5e8a45" providerId="LiveId" clId="{10AB9FE2-9012-46EF-B18A-C87D5526F6EE}" dt="2026-05-19T14:17:58.469" v="0" actId="47"/>
        <pc:sldMkLst>
          <pc:docMk/>
          <pc:sldMk cId="2502761033" sldId="269"/>
        </pc:sldMkLst>
      </pc:sldChg>
      <pc:sldChg chg="del">
        <pc:chgData name="Christopher Potter" userId="24ad2ef8db5e8a45" providerId="LiveId" clId="{10AB9FE2-9012-46EF-B18A-C87D5526F6EE}" dt="2026-05-19T14:17:58.469" v="0" actId="47"/>
        <pc:sldMkLst>
          <pc:docMk/>
          <pc:sldMk cId="487458661" sldId="270"/>
        </pc:sldMkLst>
      </pc:sldChg>
      <pc:sldChg chg="modSp add">
        <pc:chgData name="Christopher Potter" userId="24ad2ef8db5e8a45" providerId="LiveId" clId="{10AB9FE2-9012-46EF-B18A-C87D5526F6EE}" dt="2026-05-19T14:20:57.400" v="152" actId="6549"/>
        <pc:sldMkLst>
          <pc:docMk/>
          <pc:sldMk cId="1652555293" sldId="270"/>
        </pc:sldMkLst>
        <pc:spChg chg="mod">
          <ac:chgData name="Christopher Potter" userId="24ad2ef8db5e8a45" providerId="LiveId" clId="{10AB9FE2-9012-46EF-B18A-C87D5526F6EE}" dt="2026-05-19T14:20:48.878" v="145" actId="6549"/>
          <ac:spMkLst>
            <pc:docMk/>
            <pc:sldMk cId="1652555293" sldId="270"/>
            <ac:spMk id="2" creationId="{01D815ED-DBED-4037-237B-11F05AC1329B}"/>
          </ac:spMkLst>
        </pc:spChg>
        <pc:spChg chg="mod">
          <ac:chgData name="Christopher Potter" userId="24ad2ef8db5e8a45" providerId="LiveId" clId="{10AB9FE2-9012-46EF-B18A-C87D5526F6EE}" dt="2026-05-19T14:20:57.400" v="152" actId="6549"/>
          <ac:spMkLst>
            <pc:docMk/>
            <pc:sldMk cId="1652555293" sldId="270"/>
            <ac:spMk id="3" creationId="{8C461118-53E1-B8A0-8017-DADB3C7ECD66}"/>
          </ac:spMkLst>
        </pc:spChg>
      </pc:sldChg>
      <pc:sldChg chg="modSp add">
        <pc:chgData name="Christopher Potter" userId="24ad2ef8db5e8a45" providerId="LiveId" clId="{10AB9FE2-9012-46EF-B18A-C87D5526F6EE}" dt="2026-05-19T14:21:39.728" v="176" actId="6549"/>
        <pc:sldMkLst>
          <pc:docMk/>
          <pc:sldMk cId="1223208692" sldId="271"/>
        </pc:sldMkLst>
        <pc:spChg chg="mod">
          <ac:chgData name="Christopher Potter" userId="24ad2ef8db5e8a45" providerId="LiveId" clId="{10AB9FE2-9012-46EF-B18A-C87D5526F6EE}" dt="2026-05-19T14:21:30.740" v="169" actId="20577"/>
          <ac:spMkLst>
            <pc:docMk/>
            <pc:sldMk cId="1223208692" sldId="271"/>
            <ac:spMk id="2" creationId="{2CE346DB-3D83-B9F8-D77D-9C1727251AE0}"/>
          </ac:spMkLst>
        </pc:spChg>
        <pc:spChg chg="mod">
          <ac:chgData name="Christopher Potter" userId="24ad2ef8db5e8a45" providerId="LiveId" clId="{10AB9FE2-9012-46EF-B18A-C87D5526F6EE}" dt="2026-05-19T14:21:39.728" v="176" actId="6549"/>
          <ac:spMkLst>
            <pc:docMk/>
            <pc:sldMk cId="1223208692" sldId="271"/>
            <ac:spMk id="3" creationId="{1E12D12D-63AF-3D42-EE4D-C09F056D7CEE}"/>
          </ac:spMkLst>
        </pc:spChg>
      </pc:sldChg>
      <pc:sldChg chg="del">
        <pc:chgData name="Christopher Potter" userId="24ad2ef8db5e8a45" providerId="LiveId" clId="{10AB9FE2-9012-46EF-B18A-C87D5526F6EE}" dt="2026-05-19T14:17:58.469" v="0" actId="47"/>
        <pc:sldMkLst>
          <pc:docMk/>
          <pc:sldMk cId="1400050204" sldId="271"/>
        </pc:sldMkLst>
      </pc:sldChg>
      <pc:sldChg chg="modSp add">
        <pc:chgData name="Christopher Potter" userId="24ad2ef8db5e8a45" providerId="LiveId" clId="{10AB9FE2-9012-46EF-B18A-C87D5526F6EE}" dt="2026-05-19T14:22:13.628" v="194" actId="20577"/>
        <pc:sldMkLst>
          <pc:docMk/>
          <pc:sldMk cId="2179726006" sldId="272"/>
        </pc:sldMkLst>
        <pc:spChg chg="mod">
          <ac:chgData name="Christopher Potter" userId="24ad2ef8db5e8a45" providerId="LiveId" clId="{10AB9FE2-9012-46EF-B18A-C87D5526F6EE}" dt="2026-05-19T14:22:01.896" v="186" actId="20577"/>
          <ac:spMkLst>
            <pc:docMk/>
            <pc:sldMk cId="2179726006" sldId="272"/>
            <ac:spMk id="2" creationId="{5333A1D8-9CD0-2CA9-5E48-0476ABD38547}"/>
          </ac:spMkLst>
        </pc:spChg>
        <pc:spChg chg="mod">
          <ac:chgData name="Christopher Potter" userId="24ad2ef8db5e8a45" providerId="LiveId" clId="{10AB9FE2-9012-46EF-B18A-C87D5526F6EE}" dt="2026-05-19T14:22:13.628" v="194" actId="20577"/>
          <ac:spMkLst>
            <pc:docMk/>
            <pc:sldMk cId="2179726006" sldId="272"/>
            <ac:spMk id="3" creationId="{D1689CF3-158E-C17D-0E9E-231E0B7532F5}"/>
          </ac:spMkLst>
        </pc:spChg>
      </pc:sldChg>
      <pc:sldChg chg="del">
        <pc:chgData name="Christopher Potter" userId="24ad2ef8db5e8a45" providerId="LiveId" clId="{10AB9FE2-9012-46EF-B18A-C87D5526F6EE}" dt="2026-05-19T14:17:58.469" v="0" actId="47"/>
        <pc:sldMkLst>
          <pc:docMk/>
          <pc:sldMk cId="3769308249" sldId="272"/>
        </pc:sldMkLst>
      </pc:sldChg>
      <pc:sldChg chg="del">
        <pc:chgData name="Christopher Potter" userId="24ad2ef8db5e8a45" providerId="LiveId" clId="{10AB9FE2-9012-46EF-B18A-C87D5526F6EE}" dt="2026-05-19T14:17:58.469" v="0" actId="47"/>
        <pc:sldMkLst>
          <pc:docMk/>
          <pc:sldMk cId="847554393" sldId="273"/>
        </pc:sldMkLst>
      </pc:sldChg>
      <pc:sldChg chg="modSp add">
        <pc:chgData name="Christopher Potter" userId="24ad2ef8db5e8a45" providerId="LiveId" clId="{10AB9FE2-9012-46EF-B18A-C87D5526F6EE}" dt="2026-05-19T14:23:09.458" v="209" actId="6549"/>
        <pc:sldMkLst>
          <pc:docMk/>
          <pc:sldMk cId="4138352131" sldId="273"/>
        </pc:sldMkLst>
        <pc:spChg chg="mod">
          <ac:chgData name="Christopher Potter" userId="24ad2ef8db5e8a45" providerId="LiveId" clId="{10AB9FE2-9012-46EF-B18A-C87D5526F6EE}" dt="2026-05-19T14:23:00.277" v="203" actId="20577"/>
          <ac:spMkLst>
            <pc:docMk/>
            <pc:sldMk cId="4138352131" sldId="273"/>
            <ac:spMk id="2" creationId="{362AE8D9-9010-4722-A375-5C30C38E3658}"/>
          </ac:spMkLst>
        </pc:spChg>
        <pc:spChg chg="mod">
          <ac:chgData name="Christopher Potter" userId="24ad2ef8db5e8a45" providerId="LiveId" clId="{10AB9FE2-9012-46EF-B18A-C87D5526F6EE}" dt="2026-05-19T14:23:09.458" v="209" actId="6549"/>
          <ac:spMkLst>
            <pc:docMk/>
            <pc:sldMk cId="4138352131" sldId="273"/>
            <ac:spMk id="3" creationId="{1073DE39-0BD3-F72E-9D20-779044956004}"/>
          </ac:spMkLst>
        </pc:spChg>
      </pc:sldChg>
      <pc:sldChg chg="del">
        <pc:chgData name="Christopher Potter" userId="24ad2ef8db5e8a45" providerId="LiveId" clId="{10AB9FE2-9012-46EF-B18A-C87D5526F6EE}" dt="2026-05-19T14:17:58.469" v="0" actId="47"/>
        <pc:sldMkLst>
          <pc:docMk/>
          <pc:sldMk cId="1386936122" sldId="274"/>
        </pc:sldMkLst>
      </pc:sldChg>
      <pc:sldChg chg="modSp add">
        <pc:chgData name="Christopher Potter" userId="24ad2ef8db5e8a45" providerId="LiveId" clId="{10AB9FE2-9012-46EF-B18A-C87D5526F6EE}" dt="2026-05-19T14:23:34.961" v="216" actId="20577"/>
        <pc:sldMkLst>
          <pc:docMk/>
          <pc:sldMk cId="2596905501" sldId="274"/>
        </pc:sldMkLst>
        <pc:spChg chg="mod">
          <ac:chgData name="Christopher Potter" userId="24ad2ef8db5e8a45" providerId="LiveId" clId="{10AB9FE2-9012-46EF-B18A-C87D5526F6EE}" dt="2026-05-19T14:23:31.548" v="214" actId="20577"/>
          <ac:spMkLst>
            <pc:docMk/>
            <pc:sldMk cId="2596905501" sldId="274"/>
            <ac:spMk id="2" creationId="{A51F79F9-17BD-AA0B-44AD-A9D489B874F8}"/>
          </ac:spMkLst>
        </pc:spChg>
        <pc:spChg chg="mod">
          <ac:chgData name="Christopher Potter" userId="24ad2ef8db5e8a45" providerId="LiveId" clId="{10AB9FE2-9012-46EF-B18A-C87D5526F6EE}" dt="2026-05-19T14:23:34.961" v="216" actId="20577"/>
          <ac:spMkLst>
            <pc:docMk/>
            <pc:sldMk cId="2596905501" sldId="274"/>
            <ac:spMk id="3" creationId="{B681099A-D6E7-BE58-99DD-17860641907B}"/>
          </ac:spMkLst>
        </pc:spChg>
      </pc:sldChg>
      <pc:sldChg chg="modSp add">
        <pc:chgData name="Christopher Potter" userId="24ad2ef8db5e8a45" providerId="LiveId" clId="{10AB9FE2-9012-46EF-B18A-C87D5526F6EE}" dt="2026-05-19T14:23:51.318" v="228" actId="6549"/>
        <pc:sldMkLst>
          <pc:docMk/>
          <pc:sldMk cId="2932311992" sldId="275"/>
        </pc:sldMkLst>
        <pc:spChg chg="mod">
          <ac:chgData name="Christopher Potter" userId="24ad2ef8db5e8a45" providerId="LiveId" clId="{10AB9FE2-9012-46EF-B18A-C87D5526F6EE}" dt="2026-05-19T14:23:42.705" v="219" actId="20577"/>
          <ac:spMkLst>
            <pc:docMk/>
            <pc:sldMk cId="2932311992" sldId="275"/>
            <ac:spMk id="2" creationId="{B39C4F61-2889-F6C4-F416-F300BD457325}"/>
          </ac:spMkLst>
        </pc:spChg>
        <pc:spChg chg="mod">
          <ac:chgData name="Christopher Potter" userId="24ad2ef8db5e8a45" providerId="LiveId" clId="{10AB9FE2-9012-46EF-B18A-C87D5526F6EE}" dt="2026-05-19T14:23:51.318" v="228" actId="6549"/>
          <ac:spMkLst>
            <pc:docMk/>
            <pc:sldMk cId="2932311992" sldId="275"/>
            <ac:spMk id="3" creationId="{7A76E1FA-37DC-57EC-EEE1-ACBF1370AE3F}"/>
          </ac:spMkLst>
        </pc:spChg>
      </pc:sldChg>
      <pc:sldChg chg="del">
        <pc:chgData name="Christopher Potter" userId="24ad2ef8db5e8a45" providerId="LiveId" clId="{10AB9FE2-9012-46EF-B18A-C87D5526F6EE}" dt="2026-05-19T14:17:58.469" v="0" actId="47"/>
        <pc:sldMkLst>
          <pc:docMk/>
          <pc:sldMk cId="2957628534" sldId="275"/>
        </pc:sldMkLst>
      </pc:sldChg>
      <pc:sldChg chg="modSp add mod">
        <pc:chgData name="Christopher Potter" userId="24ad2ef8db5e8a45" providerId="LiveId" clId="{10AB9FE2-9012-46EF-B18A-C87D5526F6EE}" dt="2026-05-19T14:24:11.309" v="249" actId="20577"/>
        <pc:sldMkLst>
          <pc:docMk/>
          <pc:sldMk cId="2665344714" sldId="276"/>
        </pc:sldMkLst>
        <pc:spChg chg="mod">
          <ac:chgData name="Christopher Potter" userId="24ad2ef8db5e8a45" providerId="LiveId" clId="{10AB9FE2-9012-46EF-B18A-C87D5526F6EE}" dt="2026-05-19T14:24:05.661" v="243" actId="1076"/>
          <ac:spMkLst>
            <pc:docMk/>
            <pc:sldMk cId="2665344714" sldId="276"/>
            <ac:spMk id="2" creationId="{335290FE-2BE6-1CE2-D461-FFC7E9E48287}"/>
          </ac:spMkLst>
        </pc:spChg>
        <pc:spChg chg="mod">
          <ac:chgData name="Christopher Potter" userId="24ad2ef8db5e8a45" providerId="LiveId" clId="{10AB9FE2-9012-46EF-B18A-C87D5526F6EE}" dt="2026-05-19T14:24:11.309" v="249" actId="20577"/>
          <ac:spMkLst>
            <pc:docMk/>
            <pc:sldMk cId="2665344714" sldId="276"/>
            <ac:spMk id="3" creationId="{664B09EC-3295-08F9-9ED3-FD4B36CBA893}"/>
          </ac:spMkLst>
        </pc:spChg>
      </pc:sldChg>
      <pc:sldChg chg="del">
        <pc:chgData name="Christopher Potter" userId="24ad2ef8db5e8a45" providerId="LiveId" clId="{10AB9FE2-9012-46EF-B18A-C87D5526F6EE}" dt="2026-05-19T14:17:58.469" v="0" actId="47"/>
        <pc:sldMkLst>
          <pc:docMk/>
          <pc:sldMk cId="3071889541" sldId="276"/>
        </pc:sldMkLst>
      </pc:sldChg>
      <pc:sldChg chg="del">
        <pc:chgData name="Christopher Potter" userId="24ad2ef8db5e8a45" providerId="LiveId" clId="{10AB9FE2-9012-46EF-B18A-C87D5526F6EE}" dt="2026-05-19T14:17:58.469" v="0" actId="47"/>
        <pc:sldMkLst>
          <pc:docMk/>
          <pc:sldMk cId="1270149328" sldId="277"/>
        </pc:sldMkLst>
      </pc:sldChg>
      <pc:sldChg chg="modSp add">
        <pc:chgData name="Christopher Potter" userId="24ad2ef8db5e8a45" providerId="LiveId" clId="{10AB9FE2-9012-46EF-B18A-C87D5526F6EE}" dt="2026-05-19T14:24:43.563" v="271" actId="6549"/>
        <pc:sldMkLst>
          <pc:docMk/>
          <pc:sldMk cId="1836466769" sldId="277"/>
        </pc:sldMkLst>
        <pc:spChg chg="mod">
          <ac:chgData name="Christopher Potter" userId="24ad2ef8db5e8a45" providerId="LiveId" clId="{10AB9FE2-9012-46EF-B18A-C87D5526F6EE}" dt="2026-05-19T14:24:36.221" v="264" actId="20577"/>
          <ac:spMkLst>
            <pc:docMk/>
            <pc:sldMk cId="1836466769" sldId="277"/>
            <ac:spMk id="2" creationId="{48A5D1C4-FA17-84E5-5EA9-8BE395B7579F}"/>
          </ac:spMkLst>
        </pc:spChg>
        <pc:spChg chg="mod">
          <ac:chgData name="Christopher Potter" userId="24ad2ef8db5e8a45" providerId="LiveId" clId="{10AB9FE2-9012-46EF-B18A-C87D5526F6EE}" dt="2026-05-19T14:24:43.563" v="271" actId="6549"/>
          <ac:spMkLst>
            <pc:docMk/>
            <pc:sldMk cId="1836466769" sldId="277"/>
            <ac:spMk id="3" creationId="{F9DD201E-C759-8D14-2B4B-D6F08CB30002}"/>
          </ac:spMkLst>
        </pc:spChg>
      </pc:sldChg>
      <pc:sldChg chg="del">
        <pc:chgData name="Christopher Potter" userId="24ad2ef8db5e8a45" providerId="LiveId" clId="{10AB9FE2-9012-46EF-B18A-C87D5526F6EE}" dt="2026-05-19T14:17:58.469" v="0" actId="47"/>
        <pc:sldMkLst>
          <pc:docMk/>
          <pc:sldMk cId="1589037655" sldId="278"/>
        </pc:sldMkLst>
      </pc:sldChg>
      <pc:sldChg chg="modSp add">
        <pc:chgData name="Christopher Potter" userId="24ad2ef8db5e8a45" providerId="LiveId" clId="{10AB9FE2-9012-46EF-B18A-C87D5526F6EE}" dt="2026-05-19T14:25:27.979" v="293" actId="20577"/>
        <pc:sldMkLst>
          <pc:docMk/>
          <pc:sldMk cId="1609627451" sldId="278"/>
        </pc:sldMkLst>
        <pc:spChg chg="mod">
          <ac:chgData name="Christopher Potter" userId="24ad2ef8db5e8a45" providerId="LiveId" clId="{10AB9FE2-9012-46EF-B18A-C87D5526F6EE}" dt="2026-05-19T14:25:22.594" v="289" actId="6549"/>
          <ac:spMkLst>
            <pc:docMk/>
            <pc:sldMk cId="1609627451" sldId="278"/>
            <ac:spMk id="2" creationId="{7B3BF240-D1BE-8BD5-A50A-C44854B9924D}"/>
          </ac:spMkLst>
        </pc:spChg>
        <pc:spChg chg="mod">
          <ac:chgData name="Christopher Potter" userId="24ad2ef8db5e8a45" providerId="LiveId" clId="{10AB9FE2-9012-46EF-B18A-C87D5526F6EE}" dt="2026-05-19T14:25:27.979" v="293" actId="20577"/>
          <ac:spMkLst>
            <pc:docMk/>
            <pc:sldMk cId="1609627451" sldId="278"/>
            <ac:spMk id="3" creationId="{45134F5B-C791-8743-512F-50ECCBE030D5}"/>
          </ac:spMkLst>
        </pc:spChg>
      </pc:sldChg>
      <pc:sldChg chg="del">
        <pc:chgData name="Christopher Potter" userId="24ad2ef8db5e8a45" providerId="LiveId" clId="{10AB9FE2-9012-46EF-B18A-C87D5526F6EE}" dt="2026-05-19T14:17:58.469" v="0" actId="47"/>
        <pc:sldMkLst>
          <pc:docMk/>
          <pc:sldMk cId="333127954" sldId="279"/>
        </pc:sldMkLst>
      </pc:sldChg>
      <pc:sldChg chg="modSp add">
        <pc:chgData name="Christopher Potter" userId="24ad2ef8db5e8a45" providerId="LiveId" clId="{10AB9FE2-9012-46EF-B18A-C87D5526F6EE}" dt="2026-05-19T14:26:15.391" v="316" actId="6549"/>
        <pc:sldMkLst>
          <pc:docMk/>
          <pc:sldMk cId="3174481221" sldId="279"/>
        </pc:sldMkLst>
        <pc:spChg chg="mod">
          <ac:chgData name="Christopher Potter" userId="24ad2ef8db5e8a45" providerId="LiveId" clId="{10AB9FE2-9012-46EF-B18A-C87D5526F6EE}" dt="2026-05-19T14:26:07.882" v="311" actId="20577"/>
          <ac:spMkLst>
            <pc:docMk/>
            <pc:sldMk cId="3174481221" sldId="279"/>
            <ac:spMk id="2" creationId="{7145044C-DD02-E87B-6AF5-9123114440B3}"/>
          </ac:spMkLst>
        </pc:spChg>
        <pc:spChg chg="mod">
          <ac:chgData name="Christopher Potter" userId="24ad2ef8db5e8a45" providerId="LiveId" clId="{10AB9FE2-9012-46EF-B18A-C87D5526F6EE}" dt="2026-05-19T14:26:15.391" v="316" actId="6549"/>
          <ac:spMkLst>
            <pc:docMk/>
            <pc:sldMk cId="3174481221" sldId="279"/>
            <ac:spMk id="3" creationId="{EA5DD9CD-EF09-F61D-FB52-D9B12723B0D3}"/>
          </ac:spMkLst>
        </pc:spChg>
      </pc:sldChg>
      <pc:sldChg chg="del">
        <pc:chgData name="Christopher Potter" userId="24ad2ef8db5e8a45" providerId="LiveId" clId="{10AB9FE2-9012-46EF-B18A-C87D5526F6EE}" dt="2026-05-19T14:17:58.469" v="0" actId="47"/>
        <pc:sldMkLst>
          <pc:docMk/>
          <pc:sldMk cId="461066181" sldId="280"/>
        </pc:sldMkLst>
      </pc:sldChg>
      <pc:sldChg chg="modSp add">
        <pc:chgData name="Christopher Potter" userId="24ad2ef8db5e8a45" providerId="LiveId" clId="{10AB9FE2-9012-46EF-B18A-C87D5526F6EE}" dt="2026-05-19T14:26:58.353" v="339" actId="20577"/>
        <pc:sldMkLst>
          <pc:docMk/>
          <pc:sldMk cId="3252565201" sldId="280"/>
        </pc:sldMkLst>
        <pc:spChg chg="mod">
          <ac:chgData name="Christopher Potter" userId="24ad2ef8db5e8a45" providerId="LiveId" clId="{10AB9FE2-9012-46EF-B18A-C87D5526F6EE}" dt="2026-05-19T14:26:46.969" v="333" actId="20577"/>
          <ac:spMkLst>
            <pc:docMk/>
            <pc:sldMk cId="3252565201" sldId="280"/>
            <ac:spMk id="2" creationId="{A2B630B6-3D66-7C53-17EB-C06077511A56}"/>
          </ac:spMkLst>
        </pc:spChg>
        <pc:spChg chg="mod">
          <ac:chgData name="Christopher Potter" userId="24ad2ef8db5e8a45" providerId="LiveId" clId="{10AB9FE2-9012-46EF-B18A-C87D5526F6EE}" dt="2026-05-19T14:26:58.353" v="339" actId="20577"/>
          <ac:spMkLst>
            <pc:docMk/>
            <pc:sldMk cId="3252565201" sldId="280"/>
            <ac:spMk id="3" creationId="{214CD2FB-0532-9D8B-0BB7-9AA34A56E942}"/>
          </ac:spMkLst>
        </pc:spChg>
      </pc:sldChg>
      <pc:sldChg chg="del">
        <pc:chgData name="Christopher Potter" userId="24ad2ef8db5e8a45" providerId="LiveId" clId="{10AB9FE2-9012-46EF-B18A-C87D5526F6EE}" dt="2026-05-19T14:17:58.469" v="0" actId="47"/>
        <pc:sldMkLst>
          <pc:docMk/>
          <pc:sldMk cId="312680869" sldId="281"/>
        </pc:sldMkLst>
      </pc:sldChg>
      <pc:sldChg chg="modSp add">
        <pc:chgData name="Christopher Potter" userId="24ad2ef8db5e8a45" providerId="LiveId" clId="{10AB9FE2-9012-46EF-B18A-C87D5526F6EE}" dt="2026-05-19T14:28:27.602" v="376" actId="20577"/>
        <pc:sldMkLst>
          <pc:docMk/>
          <pc:sldMk cId="2478905329" sldId="281"/>
        </pc:sldMkLst>
        <pc:spChg chg="mod">
          <ac:chgData name="Christopher Potter" userId="24ad2ef8db5e8a45" providerId="LiveId" clId="{10AB9FE2-9012-46EF-B18A-C87D5526F6EE}" dt="2026-05-19T14:28:27.602" v="376" actId="20577"/>
          <ac:spMkLst>
            <pc:docMk/>
            <pc:sldMk cId="2478905329" sldId="281"/>
            <ac:spMk id="2" creationId="{CBC32A4F-9B47-F105-21EF-7E72B5BFC39B}"/>
          </ac:spMkLst>
        </pc:spChg>
        <pc:spChg chg="mod">
          <ac:chgData name="Christopher Potter" userId="24ad2ef8db5e8a45" providerId="LiveId" clId="{10AB9FE2-9012-46EF-B18A-C87D5526F6EE}" dt="2026-05-19T14:27:18.651" v="344" actId="6549"/>
          <ac:spMkLst>
            <pc:docMk/>
            <pc:sldMk cId="2478905329" sldId="281"/>
            <ac:spMk id="3" creationId="{C85060D6-70F0-3710-7BCF-3C35B44B3544}"/>
          </ac:spMkLst>
        </pc:spChg>
      </pc:sldChg>
      <pc:sldChg chg="del">
        <pc:chgData name="Christopher Potter" userId="24ad2ef8db5e8a45" providerId="LiveId" clId="{10AB9FE2-9012-46EF-B18A-C87D5526F6EE}" dt="2026-05-19T14:17:58.469" v="0" actId="47"/>
        <pc:sldMkLst>
          <pc:docMk/>
          <pc:sldMk cId="922001661" sldId="282"/>
        </pc:sldMkLst>
      </pc:sldChg>
      <pc:sldChg chg="modSp add">
        <pc:chgData name="Christopher Potter" userId="24ad2ef8db5e8a45" providerId="LiveId" clId="{10AB9FE2-9012-46EF-B18A-C87D5526F6EE}" dt="2026-05-19T14:27:48.633" v="360" actId="20577"/>
        <pc:sldMkLst>
          <pc:docMk/>
          <pc:sldMk cId="2785449165" sldId="282"/>
        </pc:sldMkLst>
        <pc:spChg chg="mod">
          <ac:chgData name="Christopher Potter" userId="24ad2ef8db5e8a45" providerId="LiveId" clId="{10AB9FE2-9012-46EF-B18A-C87D5526F6EE}" dt="2026-05-19T14:27:46.865" v="359" actId="20577"/>
          <ac:spMkLst>
            <pc:docMk/>
            <pc:sldMk cId="2785449165" sldId="282"/>
            <ac:spMk id="2" creationId="{4BD20D6B-4857-5C73-B4DF-D05D5E60A0B5}"/>
          </ac:spMkLst>
        </pc:spChg>
        <pc:spChg chg="mod">
          <ac:chgData name="Christopher Potter" userId="24ad2ef8db5e8a45" providerId="LiveId" clId="{10AB9FE2-9012-46EF-B18A-C87D5526F6EE}" dt="2026-05-19T14:27:48.633" v="360" actId="20577"/>
          <ac:spMkLst>
            <pc:docMk/>
            <pc:sldMk cId="2785449165" sldId="282"/>
            <ac:spMk id="3" creationId="{D70BA9CE-8A30-5396-81FD-3BDE1A20B91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Standard 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19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0CFED-57D9-33E0-87CA-223922016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E346DB-3D83-B9F8-D77D-9C1727251AE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in standard form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0.000 000 32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E346DB-3D83-B9F8-D77D-9C1727251A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E12D12D-63AF-3D42-EE4D-C09F056D7CE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E12D12D-63AF-3D42-EE4D-C09F056D7C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20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127EF-155D-8372-13BB-315E1337A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333A1D8-9CD0-2CA9-5E48-0476ABD3854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in standard form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72 010 000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333A1D8-9CD0-2CA9-5E48-0476ABD385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1689CF3-158E-C17D-0E9E-231E0B7532F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7.201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1689CF3-158E-C17D-0E9E-231E0B753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72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39657-0F01-058D-7BCF-AA97CB679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62AE8D9-9010-4722-A375-5C30C38E365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in standard form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5 700</m:t>
                      </m:r>
                      <m:r>
                        <a:rPr lang="en-GB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62AE8D9-9010-4722-A375-5C30C38E36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073DE39-0BD3-F72E-9D20-77904495600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5.7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073DE39-0BD3-F72E-9D20-7790449560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35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77571-8C09-DA99-CFDF-B30FF62DD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51F79F9-17BD-AA0B-44AD-A9D489B874F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in standard form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450</m:t>
                      </m:r>
                      <m:r>
                        <a:rPr lang="en-GB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51F79F9-17BD-AA0B-44AD-A9D489B874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681099A-D6E7-BE58-99DD-17860641907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681099A-D6E7-BE58-99DD-1786064190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90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14F2F-6C50-87F4-AF71-77BC82CA8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9C4F61-2889-F6C4-F416-F300BD45732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in standard form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50400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9C4F61-2889-F6C4-F416-F300BD4573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A76E1FA-37DC-57EC-EEE1-ACBF1370AE3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5.04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A76E1FA-37DC-57EC-EEE1-ACBF1370A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31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29AB7-4D52-5965-BDA7-D9E94F44E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35290FE-2BE6-1CE2-D461-FFC7E9E4828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in standard form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0.00603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35290FE-2BE6-1CE2-D461-FFC7E9E482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64B09EC-3295-08F9-9ED3-FD4B36CBA89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6.03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64B09EC-3295-08F9-9ED3-FD4B36CBA8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34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39051-0B35-2FFB-9FBD-C6FAA1151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8A5D1C4-FA17-84E5-5EA9-8BE395B7579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in standard form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0.0073</m:t>
                      </m:r>
                      <m:r>
                        <a:rPr lang="en-GB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8A5D1C4-FA17-84E5-5EA9-8BE395B757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9DD201E-C759-8D14-2B4B-D6F08CB3000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7.3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9DD201E-C759-8D14-2B4B-D6F08CB300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46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CC293-8048-5C84-3806-E9288C7BA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B3BF240-D1BE-8BD5-A50A-C44854B9924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in standard form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0.000 51</m:t>
                      </m:r>
                      <m:r>
                        <a:rPr lang="en-GB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B3BF240-D1BE-8BD5-A50A-C44854B992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5134F5B-C791-8743-512F-50ECCBE030D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5.1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5134F5B-C791-8743-512F-50ECCBE030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62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1CCCE-5BEB-4490-5927-8C604C335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45044C-DD02-E87B-6AF5-9123114440B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in standard form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1 080 000</m:t>
                      </m:r>
                      <m:r>
                        <a:rPr lang="en-GB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45044C-DD02-E87B-6AF5-9123114440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A5DD9CD-EF09-F61D-FB52-D9B12723B0D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1.08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A5DD9CD-EF09-F61D-FB52-D9B12723B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48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788B5-BB36-2192-9DF9-5FF4AB0F8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2B630B6-3D66-7C53-17EB-C06077511A5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in standard form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0.00004</m:t>
                      </m:r>
                      <m:r>
                        <a:rPr lang="en-GB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sz="8800" b="0" i="1" smtClean="0">
                              <a:latin typeface="Cambria Math" panose="02040503050406030204" pitchFamily="18" charset="0"/>
                            </a:rPr>
                            <m:t>−31</m:t>
                          </m:r>
                        </m:sup>
                      </m:sSup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2B630B6-3D66-7C53-17EB-C06077511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14CD2FB-0532-9D8B-0BB7-9AA34A56E94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−36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14CD2FB-0532-9D8B-0BB7-9AA34A56E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56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A273C3-13E8-DCAA-6AAE-1E808195E57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in standard form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4500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A273C3-13E8-DCAA-6AAE-1E808195E5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2AF1D-937B-0E98-9CFC-BA5C2B8EC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BC32A4F-9B47-F105-21EF-7E72B5BFC39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in standard form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40 500.00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BC32A4F-9B47-F105-21EF-7E72B5BFC3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85060D6-70F0-3710-7BCF-3C35B44B354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4.05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85060D6-70F0-3710-7BCF-3C35B44B35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90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16258-D3EF-0F05-D608-70930BD18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BD20D6B-4857-5C73-B4DF-D05D5E60A0B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in standard form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0.75</m:t>
                      </m:r>
                      <m:r>
                        <a:rPr lang="en-GB" sz="8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8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BD20D6B-4857-5C73-B4DF-D05D5E60A0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70BA9CE-8A30-5396-81FD-3BDE1A20B91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7.5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70BA9CE-8A30-5396-81FD-3BDE1A20B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44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9227F-96EB-D4B8-7B11-903D412D8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652BB30-EE7F-4339-CB00-70069D2F459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in standard form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0.0062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652BB30-EE7F-4339-CB00-70069D2F45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8A38EBC-8871-B05B-7173-3D2CA222E61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6.2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8A38EBC-8871-B05B-7173-3D2CA222E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02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CBBE7-D3FA-5719-D04D-186FE6BE0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7EDCB85-CA5F-DA87-6838-55FCB51D12A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in standard form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3 200 000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7EDCB85-CA5F-DA87-6838-55FCB51D12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74F6136-B8FF-9C5F-6128-B14EA4C94A8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74F6136-B8FF-9C5F-6128-B14EA4C94A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45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BAAD6-BF64-11B6-E69C-C2BD20990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9C93596-8D30-E89C-01C4-08F4B5CEABB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in standard form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0.000045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9C93596-8D30-E89C-01C4-08F4B5CEAB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6593DC0-FBF9-CC1A-35F2-0B87F165083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6593DC0-FBF9-CC1A-35F2-0B87F1650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43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C447A-F744-F6ED-F164-BD9C94D55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798307C-2E27-C8AF-7A92-F1CE8D4F110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in standard form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87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798307C-2E27-C8AF-7A92-F1CE8D4F1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A7CDBDF-6932-4BA1-A09C-D964853A25E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8.7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A7CDBDF-6932-4BA1-A09C-D964853A25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77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3D764-05CF-88AA-7621-32815C0BC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2321E80-8B95-B995-EF45-7DD799F538D9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in standard form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0.91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2321E80-8B95-B995-EF45-7DD799F538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44394A2-F268-9E0B-A121-F25DEA8AA91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9.1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44394A2-F268-9E0B-A121-F25DEA8AA9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96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95A2B-4A17-8988-3821-6803A0BB9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0D036B-72EA-9F8B-C4FC-04596572427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in standard form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12 500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B0D036B-72EA-9F8B-C4FC-045965724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948DD64-4F9D-14C9-94FB-C159FFE2122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1.25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948DD64-4F9D-14C9-94FB-C159FFE21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44E3B-23D4-B133-C41B-A9AD74EE3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1D815ED-DBED-4037-237B-11F05AC1329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Write in standard form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latin typeface="Cambria Math" panose="02040503050406030204" pitchFamily="18" charset="0"/>
                        </a:rPr>
                        <m:t>0.0008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1D815ED-DBED-4037-237B-11F05AC132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C461118-53E1-B8A0-8017-DADB3C7ECD6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C461118-53E1-B8A0-8017-DADB3C7ECD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55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32</TotalTime>
  <Words>189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Standard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3</cp:revision>
  <dcterms:created xsi:type="dcterms:W3CDTF">2026-05-17T08:45:11Z</dcterms:created>
  <dcterms:modified xsi:type="dcterms:W3CDTF">2026-05-19T14:28:31Z</dcterms:modified>
</cp:coreProperties>
</file>