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7" autoAdjust="0"/>
    <p:restoredTop sz="94660"/>
  </p:normalViewPr>
  <p:slideViewPr>
    <p:cSldViewPr snapToGrid="0">
      <p:cViewPr varScale="1">
        <p:scale>
          <a:sx n="39" d="100"/>
          <a:sy n="39" d="100"/>
        </p:scale>
        <p:origin x="32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undo custSel addSld delSld modSld">
      <pc:chgData name="Christopher Potter" userId="24ad2ef8db5e8a45" providerId="LiveId" clId="{10AB9FE2-9012-46EF-B18A-C87D5526F6EE}" dt="2026-05-19T10:41:06.687" v="285" actId="6549"/>
      <pc:docMkLst>
        <pc:docMk/>
      </pc:docMkLst>
      <pc:sldChg chg="del">
        <pc:chgData name="Christopher Potter" userId="24ad2ef8db5e8a45" providerId="LiveId" clId="{10AB9FE2-9012-46EF-B18A-C87D5526F6EE}" dt="2026-05-19T10:32:55.796" v="0" actId="47"/>
        <pc:sldMkLst>
          <pc:docMk/>
          <pc:sldMk cId="2091781012" sldId="263"/>
        </pc:sldMkLst>
      </pc:sldChg>
      <pc:sldChg chg="addSp delSp modSp mod">
        <pc:chgData name="Christopher Potter" userId="24ad2ef8db5e8a45" providerId="LiveId" clId="{10AB9FE2-9012-46EF-B18A-C87D5526F6EE}" dt="2026-05-19T10:34:40.319" v="29" actId="6549"/>
        <pc:sldMkLst>
          <pc:docMk/>
          <pc:sldMk cId="3151762556" sldId="264"/>
        </pc:sldMkLst>
        <pc:spChg chg="mod">
          <ac:chgData name="Christopher Potter" userId="24ad2ef8db5e8a45" providerId="LiveId" clId="{10AB9FE2-9012-46EF-B18A-C87D5526F6EE}" dt="2026-05-19T10:34:40.319" v="29" actId="6549"/>
          <ac:spMkLst>
            <pc:docMk/>
            <pc:sldMk cId="3151762556" sldId="264"/>
            <ac:spMk id="3" creationId="{EBD337EE-DE9C-FDCE-A099-3155BC2879EB}"/>
          </ac:spMkLst>
        </pc:spChg>
        <pc:spChg chg="add mod">
          <ac:chgData name="Christopher Potter" userId="24ad2ef8db5e8a45" providerId="LiveId" clId="{10AB9FE2-9012-46EF-B18A-C87D5526F6EE}" dt="2026-05-19T10:34:38.470" v="28" actId="1076"/>
          <ac:spMkLst>
            <pc:docMk/>
            <pc:sldMk cId="3151762556" sldId="264"/>
            <ac:spMk id="6" creationId="{053431E4-9E9A-F3D4-F96B-8DC490E2C920}"/>
          </ac:spMkLst>
        </pc:spChg>
        <pc:graphicFrameChg chg="del mod">
          <ac:chgData name="Christopher Potter" userId="24ad2ef8db5e8a45" providerId="LiveId" clId="{10AB9FE2-9012-46EF-B18A-C87D5526F6EE}" dt="2026-05-19T10:34:25.626" v="13" actId="478"/>
          <ac:graphicFrameMkLst>
            <pc:docMk/>
            <pc:sldMk cId="3151762556" sldId="264"/>
            <ac:graphicFrameMk id="4" creationId="{C685747C-D100-06B8-5EBF-F6AFCBC4DFA4}"/>
          </ac:graphicFrameMkLst>
        </pc:graphicFrameChg>
      </pc:sldChg>
      <pc:sldChg chg="modSp add">
        <pc:chgData name="Christopher Potter" userId="24ad2ef8db5e8a45" providerId="LiveId" clId="{10AB9FE2-9012-46EF-B18A-C87D5526F6EE}" dt="2026-05-19T10:35:02.940" v="56" actId="6549"/>
        <pc:sldMkLst>
          <pc:docMk/>
          <pc:sldMk cId="865906418" sldId="265"/>
        </pc:sldMkLst>
        <pc:spChg chg="mod">
          <ac:chgData name="Christopher Potter" userId="24ad2ef8db5e8a45" providerId="LiveId" clId="{10AB9FE2-9012-46EF-B18A-C87D5526F6EE}" dt="2026-05-19T10:35:02.940" v="56" actId="6549"/>
          <ac:spMkLst>
            <pc:docMk/>
            <pc:sldMk cId="865906418" sldId="265"/>
            <ac:spMk id="3" creationId="{8B47CD72-9E3D-5080-0D75-BC4CA9F63CD1}"/>
          </ac:spMkLst>
        </pc:spChg>
        <pc:spChg chg="mod">
          <ac:chgData name="Christopher Potter" userId="24ad2ef8db5e8a45" providerId="LiveId" clId="{10AB9FE2-9012-46EF-B18A-C87D5526F6EE}" dt="2026-05-19T10:35:00.907" v="54" actId="6549"/>
          <ac:spMkLst>
            <pc:docMk/>
            <pc:sldMk cId="865906418" sldId="265"/>
            <ac:spMk id="6" creationId="{C302A159-95C0-6BBF-05DF-527AC70E0F7C}"/>
          </ac:spMkLst>
        </pc:spChg>
      </pc:sldChg>
      <pc:sldChg chg="del">
        <pc:chgData name="Christopher Potter" userId="24ad2ef8db5e8a45" providerId="LiveId" clId="{10AB9FE2-9012-46EF-B18A-C87D5526F6EE}" dt="2026-05-19T10:32:55.796" v="0" actId="47"/>
        <pc:sldMkLst>
          <pc:docMk/>
          <pc:sldMk cId="1289496094" sldId="265"/>
        </pc:sldMkLst>
      </pc:sldChg>
      <pc:sldChg chg="modSp add">
        <pc:chgData name="Christopher Potter" userId="24ad2ef8db5e8a45" providerId="LiveId" clId="{10AB9FE2-9012-46EF-B18A-C87D5526F6EE}" dt="2026-05-19T10:35:14.455" v="70" actId="20577"/>
        <pc:sldMkLst>
          <pc:docMk/>
          <pc:sldMk cId="1777661635" sldId="266"/>
        </pc:sldMkLst>
        <pc:spChg chg="mod">
          <ac:chgData name="Christopher Potter" userId="24ad2ef8db5e8a45" providerId="LiveId" clId="{10AB9FE2-9012-46EF-B18A-C87D5526F6EE}" dt="2026-05-19T10:35:14.455" v="70" actId="20577"/>
          <ac:spMkLst>
            <pc:docMk/>
            <pc:sldMk cId="1777661635" sldId="266"/>
            <ac:spMk id="3" creationId="{3FED1BFA-B622-85C8-0C0A-1F6766ED52EC}"/>
          </ac:spMkLst>
        </pc:spChg>
        <pc:spChg chg="mod">
          <ac:chgData name="Christopher Potter" userId="24ad2ef8db5e8a45" providerId="LiveId" clId="{10AB9FE2-9012-46EF-B18A-C87D5526F6EE}" dt="2026-05-19T10:35:11.602" v="69" actId="6549"/>
          <ac:spMkLst>
            <pc:docMk/>
            <pc:sldMk cId="1777661635" sldId="266"/>
            <ac:spMk id="6" creationId="{D0E40064-6787-252B-210D-38731E3BAB2C}"/>
          </ac:spMkLst>
        </pc:spChg>
      </pc:sldChg>
      <pc:sldChg chg="del">
        <pc:chgData name="Christopher Potter" userId="24ad2ef8db5e8a45" providerId="LiveId" clId="{10AB9FE2-9012-46EF-B18A-C87D5526F6EE}" dt="2026-05-19T10:32:55.796" v="0" actId="47"/>
        <pc:sldMkLst>
          <pc:docMk/>
          <pc:sldMk cId="2657388659" sldId="266"/>
        </pc:sldMkLst>
      </pc:sldChg>
      <pc:sldChg chg="del">
        <pc:chgData name="Christopher Potter" userId="24ad2ef8db5e8a45" providerId="LiveId" clId="{10AB9FE2-9012-46EF-B18A-C87D5526F6EE}" dt="2026-05-19T10:32:55.796" v="0" actId="47"/>
        <pc:sldMkLst>
          <pc:docMk/>
          <pc:sldMk cId="2458350312" sldId="267"/>
        </pc:sldMkLst>
      </pc:sldChg>
      <pc:sldChg chg="modSp add">
        <pc:chgData name="Christopher Potter" userId="24ad2ef8db5e8a45" providerId="LiveId" clId="{10AB9FE2-9012-46EF-B18A-C87D5526F6EE}" dt="2026-05-19T10:35:35.473" v="87" actId="20577"/>
        <pc:sldMkLst>
          <pc:docMk/>
          <pc:sldMk cId="3289386948" sldId="267"/>
        </pc:sldMkLst>
        <pc:spChg chg="mod">
          <ac:chgData name="Christopher Potter" userId="24ad2ef8db5e8a45" providerId="LiveId" clId="{10AB9FE2-9012-46EF-B18A-C87D5526F6EE}" dt="2026-05-19T10:35:35.473" v="87" actId="20577"/>
          <ac:spMkLst>
            <pc:docMk/>
            <pc:sldMk cId="3289386948" sldId="267"/>
            <ac:spMk id="3" creationId="{6E063F65-2CAD-DBD3-ABDC-C5EBE6BC9F44}"/>
          </ac:spMkLst>
        </pc:spChg>
        <pc:spChg chg="mod">
          <ac:chgData name="Christopher Potter" userId="24ad2ef8db5e8a45" providerId="LiveId" clId="{10AB9FE2-9012-46EF-B18A-C87D5526F6EE}" dt="2026-05-19T10:35:22.517" v="76" actId="20577"/>
          <ac:spMkLst>
            <pc:docMk/>
            <pc:sldMk cId="3289386948" sldId="267"/>
            <ac:spMk id="6" creationId="{CADE444E-A538-5F81-94BF-19E8DB2EBEF6}"/>
          </ac:spMkLst>
        </pc:spChg>
      </pc:sldChg>
      <pc:sldChg chg="del">
        <pc:chgData name="Christopher Potter" userId="24ad2ef8db5e8a45" providerId="LiveId" clId="{10AB9FE2-9012-46EF-B18A-C87D5526F6EE}" dt="2026-05-19T10:32:55.796" v="0" actId="47"/>
        <pc:sldMkLst>
          <pc:docMk/>
          <pc:sldMk cId="2392900018" sldId="268"/>
        </pc:sldMkLst>
      </pc:sldChg>
      <pc:sldChg chg="modSp add">
        <pc:chgData name="Christopher Potter" userId="24ad2ef8db5e8a45" providerId="LiveId" clId="{10AB9FE2-9012-46EF-B18A-C87D5526F6EE}" dt="2026-05-19T10:35:53.883" v="96" actId="20577"/>
        <pc:sldMkLst>
          <pc:docMk/>
          <pc:sldMk cId="4289800124" sldId="268"/>
        </pc:sldMkLst>
        <pc:spChg chg="mod">
          <ac:chgData name="Christopher Potter" userId="24ad2ef8db5e8a45" providerId="LiveId" clId="{10AB9FE2-9012-46EF-B18A-C87D5526F6EE}" dt="2026-05-19T10:35:53.883" v="96" actId="20577"/>
          <ac:spMkLst>
            <pc:docMk/>
            <pc:sldMk cId="4289800124" sldId="268"/>
            <ac:spMk id="3" creationId="{20BEFD10-ED6C-6764-E13F-A68EE89B0F3D}"/>
          </ac:spMkLst>
        </pc:spChg>
        <pc:spChg chg="mod">
          <ac:chgData name="Christopher Potter" userId="24ad2ef8db5e8a45" providerId="LiveId" clId="{10AB9FE2-9012-46EF-B18A-C87D5526F6EE}" dt="2026-05-19T10:35:51.569" v="95" actId="6549"/>
          <ac:spMkLst>
            <pc:docMk/>
            <pc:sldMk cId="4289800124" sldId="268"/>
            <ac:spMk id="6" creationId="{F201602F-E175-B9A5-D883-3C7169602588}"/>
          </ac:spMkLst>
        </pc:spChg>
      </pc:sldChg>
      <pc:sldChg chg="modSp add">
        <pc:chgData name="Christopher Potter" userId="24ad2ef8db5e8a45" providerId="LiveId" clId="{10AB9FE2-9012-46EF-B18A-C87D5526F6EE}" dt="2026-05-19T10:36:04.828" v="105" actId="20577"/>
        <pc:sldMkLst>
          <pc:docMk/>
          <pc:sldMk cId="573548891" sldId="269"/>
        </pc:sldMkLst>
        <pc:spChg chg="mod">
          <ac:chgData name="Christopher Potter" userId="24ad2ef8db5e8a45" providerId="LiveId" clId="{10AB9FE2-9012-46EF-B18A-C87D5526F6EE}" dt="2026-05-19T10:36:04.828" v="105" actId="20577"/>
          <ac:spMkLst>
            <pc:docMk/>
            <pc:sldMk cId="573548891" sldId="269"/>
            <ac:spMk id="3" creationId="{13D91E0C-3DC6-5A10-03F3-766F8F6D354B}"/>
          </ac:spMkLst>
        </pc:spChg>
        <pc:spChg chg="mod">
          <ac:chgData name="Christopher Potter" userId="24ad2ef8db5e8a45" providerId="LiveId" clId="{10AB9FE2-9012-46EF-B18A-C87D5526F6EE}" dt="2026-05-19T10:36:02.938" v="104" actId="6549"/>
          <ac:spMkLst>
            <pc:docMk/>
            <pc:sldMk cId="573548891" sldId="269"/>
            <ac:spMk id="6" creationId="{9F868989-2083-D4C8-7B8F-4CA073E1A377}"/>
          </ac:spMkLst>
        </pc:spChg>
      </pc:sldChg>
      <pc:sldChg chg="del">
        <pc:chgData name="Christopher Potter" userId="24ad2ef8db5e8a45" providerId="LiveId" clId="{10AB9FE2-9012-46EF-B18A-C87D5526F6EE}" dt="2026-05-19T10:32:55.796" v="0" actId="47"/>
        <pc:sldMkLst>
          <pc:docMk/>
          <pc:sldMk cId="906859514" sldId="269"/>
        </pc:sldMkLst>
      </pc:sldChg>
      <pc:sldChg chg="del">
        <pc:chgData name="Christopher Potter" userId="24ad2ef8db5e8a45" providerId="LiveId" clId="{10AB9FE2-9012-46EF-B18A-C87D5526F6EE}" dt="2026-05-19T10:32:55.796" v="0" actId="47"/>
        <pc:sldMkLst>
          <pc:docMk/>
          <pc:sldMk cId="767978266" sldId="270"/>
        </pc:sldMkLst>
      </pc:sldChg>
      <pc:sldChg chg="modSp add">
        <pc:chgData name="Christopher Potter" userId="24ad2ef8db5e8a45" providerId="LiveId" clId="{10AB9FE2-9012-46EF-B18A-C87D5526F6EE}" dt="2026-05-19T10:36:20.156" v="115" actId="20577"/>
        <pc:sldMkLst>
          <pc:docMk/>
          <pc:sldMk cId="1897598436" sldId="270"/>
        </pc:sldMkLst>
        <pc:spChg chg="mod">
          <ac:chgData name="Christopher Potter" userId="24ad2ef8db5e8a45" providerId="LiveId" clId="{10AB9FE2-9012-46EF-B18A-C87D5526F6EE}" dt="2026-05-19T10:36:20.156" v="115" actId="20577"/>
          <ac:spMkLst>
            <pc:docMk/>
            <pc:sldMk cId="1897598436" sldId="270"/>
            <ac:spMk id="3" creationId="{13B3C587-6494-7364-5409-96818FA7E9DF}"/>
          </ac:spMkLst>
        </pc:spChg>
        <pc:spChg chg="mod">
          <ac:chgData name="Christopher Potter" userId="24ad2ef8db5e8a45" providerId="LiveId" clId="{10AB9FE2-9012-46EF-B18A-C87D5526F6EE}" dt="2026-05-19T10:36:14.005" v="112" actId="6549"/>
          <ac:spMkLst>
            <pc:docMk/>
            <pc:sldMk cId="1897598436" sldId="270"/>
            <ac:spMk id="6" creationId="{51BD8A56-2052-DFC4-3F6F-BFB95E262767}"/>
          </ac:spMkLst>
        </pc:spChg>
      </pc:sldChg>
      <pc:sldChg chg="del">
        <pc:chgData name="Christopher Potter" userId="24ad2ef8db5e8a45" providerId="LiveId" clId="{10AB9FE2-9012-46EF-B18A-C87D5526F6EE}" dt="2026-05-19T10:32:55.796" v="0" actId="47"/>
        <pc:sldMkLst>
          <pc:docMk/>
          <pc:sldMk cId="1115180761" sldId="271"/>
        </pc:sldMkLst>
      </pc:sldChg>
      <pc:sldChg chg="modSp add">
        <pc:chgData name="Christopher Potter" userId="24ad2ef8db5e8a45" providerId="LiveId" clId="{10AB9FE2-9012-46EF-B18A-C87D5526F6EE}" dt="2026-05-19T10:36:34.878" v="126" actId="20577"/>
        <pc:sldMkLst>
          <pc:docMk/>
          <pc:sldMk cId="2761389318" sldId="271"/>
        </pc:sldMkLst>
        <pc:spChg chg="mod">
          <ac:chgData name="Christopher Potter" userId="24ad2ef8db5e8a45" providerId="LiveId" clId="{10AB9FE2-9012-46EF-B18A-C87D5526F6EE}" dt="2026-05-19T10:36:34.878" v="126" actId="20577"/>
          <ac:spMkLst>
            <pc:docMk/>
            <pc:sldMk cId="2761389318" sldId="271"/>
            <ac:spMk id="3" creationId="{7F866EB4-5F07-6EA6-EEF8-85BBF4596210}"/>
          </ac:spMkLst>
        </pc:spChg>
        <pc:spChg chg="mod">
          <ac:chgData name="Christopher Potter" userId="24ad2ef8db5e8a45" providerId="LiveId" clId="{10AB9FE2-9012-46EF-B18A-C87D5526F6EE}" dt="2026-05-19T10:36:30.578" v="124" actId="6549"/>
          <ac:spMkLst>
            <pc:docMk/>
            <pc:sldMk cId="2761389318" sldId="271"/>
            <ac:spMk id="6" creationId="{96D9BBEE-1668-7A36-4867-A9395055A15C}"/>
          </ac:spMkLst>
        </pc:spChg>
      </pc:sldChg>
      <pc:sldChg chg="modSp add">
        <pc:chgData name="Christopher Potter" userId="24ad2ef8db5e8a45" providerId="LiveId" clId="{10AB9FE2-9012-46EF-B18A-C87D5526F6EE}" dt="2026-05-19T10:36:56.723" v="134" actId="6549"/>
        <pc:sldMkLst>
          <pc:docMk/>
          <pc:sldMk cId="1860918416" sldId="272"/>
        </pc:sldMkLst>
        <pc:spChg chg="mod">
          <ac:chgData name="Christopher Potter" userId="24ad2ef8db5e8a45" providerId="LiveId" clId="{10AB9FE2-9012-46EF-B18A-C87D5526F6EE}" dt="2026-05-19T10:36:56.723" v="134" actId="6549"/>
          <ac:spMkLst>
            <pc:docMk/>
            <pc:sldMk cId="1860918416" sldId="272"/>
            <ac:spMk id="3" creationId="{E9D9B1DF-7CAC-DB78-DA9D-E00A66A20B37}"/>
          </ac:spMkLst>
        </pc:spChg>
        <pc:spChg chg="mod">
          <ac:chgData name="Christopher Potter" userId="24ad2ef8db5e8a45" providerId="LiveId" clId="{10AB9FE2-9012-46EF-B18A-C87D5526F6EE}" dt="2026-05-19T10:36:53.329" v="131" actId="6549"/>
          <ac:spMkLst>
            <pc:docMk/>
            <pc:sldMk cId="1860918416" sldId="272"/>
            <ac:spMk id="6" creationId="{C053EA3A-8E97-7BEF-DDF3-7F2D2E858329}"/>
          </ac:spMkLst>
        </pc:spChg>
      </pc:sldChg>
      <pc:sldChg chg="del">
        <pc:chgData name="Christopher Potter" userId="24ad2ef8db5e8a45" providerId="LiveId" clId="{10AB9FE2-9012-46EF-B18A-C87D5526F6EE}" dt="2026-05-19T10:32:55.796" v="0" actId="47"/>
        <pc:sldMkLst>
          <pc:docMk/>
          <pc:sldMk cId="2357843508" sldId="272"/>
        </pc:sldMkLst>
      </pc:sldChg>
      <pc:sldChg chg="modSp add">
        <pc:chgData name="Christopher Potter" userId="24ad2ef8db5e8a45" providerId="LiveId" clId="{10AB9FE2-9012-46EF-B18A-C87D5526F6EE}" dt="2026-05-19T10:37:27.287" v="147" actId="6549"/>
        <pc:sldMkLst>
          <pc:docMk/>
          <pc:sldMk cId="215226988" sldId="273"/>
        </pc:sldMkLst>
        <pc:spChg chg="mod">
          <ac:chgData name="Christopher Potter" userId="24ad2ef8db5e8a45" providerId="LiveId" clId="{10AB9FE2-9012-46EF-B18A-C87D5526F6EE}" dt="2026-05-19T10:37:27.287" v="147" actId="6549"/>
          <ac:spMkLst>
            <pc:docMk/>
            <pc:sldMk cId="215226988" sldId="273"/>
            <ac:spMk id="3" creationId="{D6B5F445-D8A7-D748-BC36-BC9ADE20E570}"/>
          </ac:spMkLst>
        </pc:spChg>
        <pc:spChg chg="mod">
          <ac:chgData name="Christopher Potter" userId="24ad2ef8db5e8a45" providerId="LiveId" clId="{10AB9FE2-9012-46EF-B18A-C87D5526F6EE}" dt="2026-05-19T10:37:15.144" v="143" actId="6549"/>
          <ac:spMkLst>
            <pc:docMk/>
            <pc:sldMk cId="215226988" sldId="273"/>
            <ac:spMk id="6" creationId="{13A8B40C-2A87-A1CB-D685-4ACDBA24440A}"/>
          </ac:spMkLst>
        </pc:spChg>
      </pc:sldChg>
      <pc:sldChg chg="del">
        <pc:chgData name="Christopher Potter" userId="24ad2ef8db5e8a45" providerId="LiveId" clId="{10AB9FE2-9012-46EF-B18A-C87D5526F6EE}" dt="2026-05-19T10:32:55.796" v="0" actId="47"/>
        <pc:sldMkLst>
          <pc:docMk/>
          <pc:sldMk cId="3818754966" sldId="273"/>
        </pc:sldMkLst>
      </pc:sldChg>
      <pc:sldChg chg="modSp add">
        <pc:chgData name="Christopher Potter" userId="24ad2ef8db5e8a45" providerId="LiveId" clId="{10AB9FE2-9012-46EF-B18A-C87D5526F6EE}" dt="2026-05-19T10:37:38.887" v="160" actId="20577"/>
        <pc:sldMkLst>
          <pc:docMk/>
          <pc:sldMk cId="1211984142" sldId="274"/>
        </pc:sldMkLst>
        <pc:spChg chg="mod">
          <ac:chgData name="Christopher Potter" userId="24ad2ef8db5e8a45" providerId="LiveId" clId="{10AB9FE2-9012-46EF-B18A-C87D5526F6EE}" dt="2026-05-19T10:37:38.887" v="160" actId="20577"/>
          <ac:spMkLst>
            <pc:docMk/>
            <pc:sldMk cId="1211984142" sldId="274"/>
            <ac:spMk id="3" creationId="{AA046267-6645-486C-13FC-6C9141BF9391}"/>
          </ac:spMkLst>
        </pc:spChg>
        <pc:spChg chg="mod">
          <ac:chgData name="Christopher Potter" userId="24ad2ef8db5e8a45" providerId="LiveId" clId="{10AB9FE2-9012-46EF-B18A-C87D5526F6EE}" dt="2026-05-19T10:37:35.816" v="158" actId="6549"/>
          <ac:spMkLst>
            <pc:docMk/>
            <pc:sldMk cId="1211984142" sldId="274"/>
            <ac:spMk id="6" creationId="{0F18AFBF-D7A9-A051-87DF-3A88165C8994}"/>
          </ac:spMkLst>
        </pc:spChg>
      </pc:sldChg>
      <pc:sldChg chg="del">
        <pc:chgData name="Christopher Potter" userId="24ad2ef8db5e8a45" providerId="LiveId" clId="{10AB9FE2-9012-46EF-B18A-C87D5526F6EE}" dt="2026-05-19T10:32:55.796" v="0" actId="47"/>
        <pc:sldMkLst>
          <pc:docMk/>
          <pc:sldMk cId="3992041970" sldId="274"/>
        </pc:sldMkLst>
      </pc:sldChg>
      <pc:sldChg chg="modSp add">
        <pc:chgData name="Christopher Potter" userId="24ad2ef8db5e8a45" providerId="LiveId" clId="{10AB9FE2-9012-46EF-B18A-C87D5526F6EE}" dt="2026-05-19T10:37:50.247" v="169" actId="20577"/>
        <pc:sldMkLst>
          <pc:docMk/>
          <pc:sldMk cId="3304678273" sldId="275"/>
        </pc:sldMkLst>
        <pc:spChg chg="mod">
          <ac:chgData name="Christopher Potter" userId="24ad2ef8db5e8a45" providerId="LiveId" clId="{10AB9FE2-9012-46EF-B18A-C87D5526F6EE}" dt="2026-05-19T10:37:50.247" v="169" actId="20577"/>
          <ac:spMkLst>
            <pc:docMk/>
            <pc:sldMk cId="3304678273" sldId="275"/>
            <ac:spMk id="3" creationId="{2C02A788-1043-7F0B-DAE0-5828133D5C74}"/>
          </ac:spMkLst>
        </pc:spChg>
        <pc:spChg chg="mod">
          <ac:chgData name="Christopher Potter" userId="24ad2ef8db5e8a45" providerId="LiveId" clId="{10AB9FE2-9012-46EF-B18A-C87D5526F6EE}" dt="2026-05-19T10:37:47.315" v="168" actId="6549"/>
          <ac:spMkLst>
            <pc:docMk/>
            <pc:sldMk cId="3304678273" sldId="275"/>
            <ac:spMk id="6" creationId="{47EF4435-EA63-A4F8-6A09-7715F4CF8C97}"/>
          </ac:spMkLst>
        </pc:spChg>
      </pc:sldChg>
      <pc:sldChg chg="del">
        <pc:chgData name="Christopher Potter" userId="24ad2ef8db5e8a45" providerId="LiveId" clId="{10AB9FE2-9012-46EF-B18A-C87D5526F6EE}" dt="2026-05-19T10:32:55.796" v="0" actId="47"/>
        <pc:sldMkLst>
          <pc:docMk/>
          <pc:sldMk cId="4074471246" sldId="275"/>
        </pc:sldMkLst>
      </pc:sldChg>
      <pc:sldChg chg="modSp add">
        <pc:chgData name="Christopher Potter" userId="24ad2ef8db5e8a45" providerId="LiveId" clId="{10AB9FE2-9012-46EF-B18A-C87D5526F6EE}" dt="2026-05-19T10:38:17.387" v="183" actId="6549"/>
        <pc:sldMkLst>
          <pc:docMk/>
          <pc:sldMk cId="2150325234" sldId="276"/>
        </pc:sldMkLst>
        <pc:spChg chg="mod">
          <ac:chgData name="Christopher Potter" userId="24ad2ef8db5e8a45" providerId="LiveId" clId="{10AB9FE2-9012-46EF-B18A-C87D5526F6EE}" dt="2026-05-19T10:38:17.387" v="183" actId="6549"/>
          <ac:spMkLst>
            <pc:docMk/>
            <pc:sldMk cId="2150325234" sldId="276"/>
            <ac:spMk id="3" creationId="{B5D3BF0F-7AEB-5AA2-D525-A2C3406B03B9}"/>
          </ac:spMkLst>
        </pc:spChg>
        <pc:spChg chg="mod">
          <ac:chgData name="Christopher Potter" userId="24ad2ef8db5e8a45" providerId="LiveId" clId="{10AB9FE2-9012-46EF-B18A-C87D5526F6EE}" dt="2026-05-19T10:38:09.419" v="180" actId="6549"/>
          <ac:spMkLst>
            <pc:docMk/>
            <pc:sldMk cId="2150325234" sldId="276"/>
            <ac:spMk id="6" creationId="{D028C188-5E15-B0CF-0930-872FE1E0B13F}"/>
          </ac:spMkLst>
        </pc:spChg>
      </pc:sldChg>
      <pc:sldChg chg="del">
        <pc:chgData name="Christopher Potter" userId="24ad2ef8db5e8a45" providerId="LiveId" clId="{10AB9FE2-9012-46EF-B18A-C87D5526F6EE}" dt="2026-05-19T10:32:55.796" v="0" actId="47"/>
        <pc:sldMkLst>
          <pc:docMk/>
          <pc:sldMk cId="3150221008" sldId="276"/>
        </pc:sldMkLst>
      </pc:sldChg>
      <pc:sldChg chg="modSp add">
        <pc:chgData name="Christopher Potter" userId="24ad2ef8db5e8a45" providerId="LiveId" clId="{10AB9FE2-9012-46EF-B18A-C87D5526F6EE}" dt="2026-05-19T10:38:29.552" v="191" actId="6549"/>
        <pc:sldMkLst>
          <pc:docMk/>
          <pc:sldMk cId="462606997" sldId="277"/>
        </pc:sldMkLst>
        <pc:spChg chg="mod">
          <ac:chgData name="Christopher Potter" userId="24ad2ef8db5e8a45" providerId="LiveId" clId="{10AB9FE2-9012-46EF-B18A-C87D5526F6EE}" dt="2026-05-19T10:38:29.552" v="191" actId="6549"/>
          <ac:spMkLst>
            <pc:docMk/>
            <pc:sldMk cId="462606997" sldId="277"/>
            <ac:spMk id="6" creationId="{1B90D080-465C-B476-7B67-B62D0443CDC2}"/>
          </ac:spMkLst>
        </pc:spChg>
      </pc:sldChg>
      <pc:sldChg chg="del">
        <pc:chgData name="Christopher Potter" userId="24ad2ef8db5e8a45" providerId="LiveId" clId="{10AB9FE2-9012-46EF-B18A-C87D5526F6EE}" dt="2026-05-19T10:32:55.796" v="0" actId="47"/>
        <pc:sldMkLst>
          <pc:docMk/>
          <pc:sldMk cId="482084812" sldId="277"/>
        </pc:sldMkLst>
      </pc:sldChg>
      <pc:sldChg chg="del">
        <pc:chgData name="Christopher Potter" userId="24ad2ef8db5e8a45" providerId="LiveId" clId="{10AB9FE2-9012-46EF-B18A-C87D5526F6EE}" dt="2026-05-19T10:32:55.796" v="0" actId="47"/>
        <pc:sldMkLst>
          <pc:docMk/>
          <pc:sldMk cId="1102402955" sldId="278"/>
        </pc:sldMkLst>
      </pc:sldChg>
      <pc:sldChg chg="modSp add">
        <pc:chgData name="Christopher Potter" userId="24ad2ef8db5e8a45" providerId="LiveId" clId="{10AB9FE2-9012-46EF-B18A-C87D5526F6EE}" dt="2026-05-19T10:39:21.649" v="206" actId="20577"/>
        <pc:sldMkLst>
          <pc:docMk/>
          <pc:sldMk cId="2951426820" sldId="278"/>
        </pc:sldMkLst>
        <pc:spChg chg="mod">
          <ac:chgData name="Christopher Potter" userId="24ad2ef8db5e8a45" providerId="LiveId" clId="{10AB9FE2-9012-46EF-B18A-C87D5526F6EE}" dt="2026-05-19T10:39:21.649" v="206" actId="20577"/>
          <ac:spMkLst>
            <pc:docMk/>
            <pc:sldMk cId="2951426820" sldId="278"/>
            <ac:spMk id="3" creationId="{F9FDDB71-C231-ECD4-40BD-247B7F14F636}"/>
          </ac:spMkLst>
        </pc:spChg>
        <pc:spChg chg="mod">
          <ac:chgData name="Christopher Potter" userId="24ad2ef8db5e8a45" providerId="LiveId" clId="{10AB9FE2-9012-46EF-B18A-C87D5526F6EE}" dt="2026-05-19T10:39:11.761" v="202" actId="6549"/>
          <ac:spMkLst>
            <pc:docMk/>
            <pc:sldMk cId="2951426820" sldId="278"/>
            <ac:spMk id="6" creationId="{4AC4FE73-F38A-3E88-2BB3-07EC8DC68B4C}"/>
          </ac:spMkLst>
        </pc:spChg>
      </pc:sldChg>
      <pc:sldChg chg="modSp add">
        <pc:chgData name="Christopher Potter" userId="24ad2ef8db5e8a45" providerId="LiveId" clId="{10AB9FE2-9012-46EF-B18A-C87D5526F6EE}" dt="2026-05-19T10:39:35.354" v="213" actId="20577"/>
        <pc:sldMkLst>
          <pc:docMk/>
          <pc:sldMk cId="192795960" sldId="279"/>
        </pc:sldMkLst>
        <pc:spChg chg="mod">
          <ac:chgData name="Christopher Potter" userId="24ad2ef8db5e8a45" providerId="LiveId" clId="{10AB9FE2-9012-46EF-B18A-C87D5526F6EE}" dt="2026-05-19T10:39:35.354" v="213" actId="20577"/>
          <ac:spMkLst>
            <pc:docMk/>
            <pc:sldMk cId="192795960" sldId="279"/>
            <ac:spMk id="3" creationId="{C0DDA2FB-3DD0-B0AC-065E-D6BB51721AE9}"/>
          </ac:spMkLst>
        </pc:spChg>
        <pc:spChg chg="mod">
          <ac:chgData name="Christopher Potter" userId="24ad2ef8db5e8a45" providerId="LiveId" clId="{10AB9FE2-9012-46EF-B18A-C87D5526F6EE}" dt="2026-05-19T10:39:32.640" v="212" actId="20577"/>
          <ac:spMkLst>
            <pc:docMk/>
            <pc:sldMk cId="192795960" sldId="279"/>
            <ac:spMk id="6" creationId="{80CA8C79-DE59-EADE-D9A9-735D7D91140F}"/>
          </ac:spMkLst>
        </pc:spChg>
      </pc:sldChg>
      <pc:sldChg chg="del">
        <pc:chgData name="Christopher Potter" userId="24ad2ef8db5e8a45" providerId="LiveId" clId="{10AB9FE2-9012-46EF-B18A-C87D5526F6EE}" dt="2026-05-19T10:32:55.796" v="0" actId="47"/>
        <pc:sldMkLst>
          <pc:docMk/>
          <pc:sldMk cId="3871250643" sldId="279"/>
        </pc:sldMkLst>
      </pc:sldChg>
      <pc:sldChg chg="del">
        <pc:chgData name="Christopher Potter" userId="24ad2ef8db5e8a45" providerId="LiveId" clId="{10AB9FE2-9012-46EF-B18A-C87D5526F6EE}" dt="2026-05-19T10:32:55.796" v="0" actId="47"/>
        <pc:sldMkLst>
          <pc:docMk/>
          <pc:sldMk cId="1139622793" sldId="280"/>
        </pc:sldMkLst>
      </pc:sldChg>
      <pc:sldChg chg="modSp add">
        <pc:chgData name="Christopher Potter" userId="24ad2ef8db5e8a45" providerId="LiveId" clId="{10AB9FE2-9012-46EF-B18A-C87D5526F6EE}" dt="2026-05-19T10:39:56.850" v="224" actId="20577"/>
        <pc:sldMkLst>
          <pc:docMk/>
          <pc:sldMk cId="2921280016" sldId="280"/>
        </pc:sldMkLst>
        <pc:spChg chg="mod">
          <ac:chgData name="Christopher Potter" userId="24ad2ef8db5e8a45" providerId="LiveId" clId="{10AB9FE2-9012-46EF-B18A-C87D5526F6EE}" dt="2026-05-19T10:39:56.850" v="224" actId="20577"/>
          <ac:spMkLst>
            <pc:docMk/>
            <pc:sldMk cId="2921280016" sldId="280"/>
            <ac:spMk id="3" creationId="{8A9FF890-A842-8E7E-7164-EFA86B932189}"/>
          </ac:spMkLst>
        </pc:spChg>
        <pc:spChg chg="mod">
          <ac:chgData name="Christopher Potter" userId="24ad2ef8db5e8a45" providerId="LiveId" clId="{10AB9FE2-9012-46EF-B18A-C87D5526F6EE}" dt="2026-05-19T10:39:49.757" v="222" actId="20577"/>
          <ac:spMkLst>
            <pc:docMk/>
            <pc:sldMk cId="2921280016" sldId="280"/>
            <ac:spMk id="6" creationId="{996112A9-4DE6-EDE4-EF69-CDC5DDA05F66}"/>
          </ac:spMkLst>
        </pc:spChg>
      </pc:sldChg>
      <pc:sldChg chg="del">
        <pc:chgData name="Christopher Potter" userId="24ad2ef8db5e8a45" providerId="LiveId" clId="{10AB9FE2-9012-46EF-B18A-C87D5526F6EE}" dt="2026-05-19T10:32:55.796" v="0" actId="47"/>
        <pc:sldMkLst>
          <pc:docMk/>
          <pc:sldMk cId="56698673" sldId="281"/>
        </pc:sldMkLst>
      </pc:sldChg>
      <pc:sldChg chg="modSp add mod">
        <pc:chgData name="Christopher Potter" userId="24ad2ef8db5e8a45" providerId="LiveId" clId="{10AB9FE2-9012-46EF-B18A-C87D5526F6EE}" dt="2026-05-19T10:40:24.442" v="250" actId="20577"/>
        <pc:sldMkLst>
          <pc:docMk/>
          <pc:sldMk cId="2611579989" sldId="281"/>
        </pc:sldMkLst>
        <pc:spChg chg="mod">
          <ac:chgData name="Christopher Potter" userId="24ad2ef8db5e8a45" providerId="LiveId" clId="{10AB9FE2-9012-46EF-B18A-C87D5526F6EE}" dt="2026-05-19T10:40:24.442" v="250" actId="20577"/>
          <ac:spMkLst>
            <pc:docMk/>
            <pc:sldMk cId="2611579989" sldId="281"/>
            <ac:spMk id="3" creationId="{A22D090C-685C-4892-6080-629F98662A6F}"/>
          </ac:spMkLst>
        </pc:spChg>
        <pc:spChg chg="mod">
          <ac:chgData name="Christopher Potter" userId="24ad2ef8db5e8a45" providerId="LiveId" clId="{10AB9FE2-9012-46EF-B18A-C87D5526F6EE}" dt="2026-05-19T10:40:14.416" v="246" actId="1038"/>
          <ac:spMkLst>
            <pc:docMk/>
            <pc:sldMk cId="2611579989" sldId="281"/>
            <ac:spMk id="6" creationId="{4AE365F3-2A17-B01B-6970-04741F0B18B8}"/>
          </ac:spMkLst>
        </pc:spChg>
      </pc:sldChg>
      <pc:sldChg chg="modSp add">
        <pc:chgData name="Christopher Potter" userId="24ad2ef8db5e8a45" providerId="LiveId" clId="{10AB9FE2-9012-46EF-B18A-C87D5526F6EE}" dt="2026-05-19T10:40:41.937" v="262" actId="20577"/>
        <pc:sldMkLst>
          <pc:docMk/>
          <pc:sldMk cId="336727374" sldId="282"/>
        </pc:sldMkLst>
        <pc:spChg chg="mod">
          <ac:chgData name="Christopher Potter" userId="24ad2ef8db5e8a45" providerId="LiveId" clId="{10AB9FE2-9012-46EF-B18A-C87D5526F6EE}" dt="2026-05-19T10:40:41.937" v="262" actId="20577"/>
          <ac:spMkLst>
            <pc:docMk/>
            <pc:sldMk cId="336727374" sldId="282"/>
            <ac:spMk id="3" creationId="{4E6E9D7F-59AC-C58B-C6D1-9AD5084C46F1}"/>
          </ac:spMkLst>
        </pc:spChg>
        <pc:spChg chg="mod">
          <ac:chgData name="Christopher Potter" userId="24ad2ef8db5e8a45" providerId="LiveId" clId="{10AB9FE2-9012-46EF-B18A-C87D5526F6EE}" dt="2026-05-19T10:40:33.625" v="260" actId="6549"/>
          <ac:spMkLst>
            <pc:docMk/>
            <pc:sldMk cId="336727374" sldId="282"/>
            <ac:spMk id="6" creationId="{B0F0E2C1-5A73-7B9C-A42B-ACEBE5159F3D}"/>
          </ac:spMkLst>
        </pc:spChg>
      </pc:sldChg>
      <pc:sldChg chg="del">
        <pc:chgData name="Christopher Potter" userId="24ad2ef8db5e8a45" providerId="LiveId" clId="{10AB9FE2-9012-46EF-B18A-C87D5526F6EE}" dt="2026-05-19T10:32:55.796" v="0" actId="47"/>
        <pc:sldMkLst>
          <pc:docMk/>
          <pc:sldMk cId="668026568" sldId="282"/>
        </pc:sldMkLst>
      </pc:sldChg>
      <pc:sldChg chg="modSp add mod">
        <pc:chgData name="Christopher Potter" userId="24ad2ef8db5e8a45" providerId="LiveId" clId="{10AB9FE2-9012-46EF-B18A-C87D5526F6EE}" dt="2026-05-19T10:41:06.687" v="285" actId="6549"/>
        <pc:sldMkLst>
          <pc:docMk/>
          <pc:sldMk cId="4241568046" sldId="283"/>
        </pc:sldMkLst>
        <pc:spChg chg="mod">
          <ac:chgData name="Christopher Potter" userId="24ad2ef8db5e8a45" providerId="LiveId" clId="{10AB9FE2-9012-46EF-B18A-C87D5526F6EE}" dt="2026-05-19T10:41:06.687" v="285" actId="6549"/>
          <ac:spMkLst>
            <pc:docMk/>
            <pc:sldMk cId="4241568046" sldId="283"/>
            <ac:spMk id="3" creationId="{6C3FB13E-2CBA-5683-98FA-FCCCBB2F9F68}"/>
          </ac:spMkLst>
        </pc:spChg>
        <pc:spChg chg="mod">
          <ac:chgData name="Christopher Potter" userId="24ad2ef8db5e8a45" providerId="LiveId" clId="{10AB9FE2-9012-46EF-B18A-C87D5526F6EE}" dt="2026-05-19T10:40:53.878" v="283" actId="1037"/>
          <ac:spMkLst>
            <pc:docMk/>
            <pc:sldMk cId="4241568046" sldId="283"/>
            <ac:spMk id="6" creationId="{B024F1F1-76EB-B94B-94AF-B68639E0199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19/05/2026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4170D2-D74E-D83B-CBFB-93E474368C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3263C4-548B-467E-8646-9B49B60555EC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57001F-C34A-1C06-8F25-C53282C098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A5C4B6-945E-C65E-16BB-C1C1264641CB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Decimals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19 May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5C8F04-3A3A-558B-151A-376F2335F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A54CA24-C000-A86D-351B-51E9A8AA40E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9D9B1DF-7CAC-DB78-DA9D-E00A66A20B37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0.03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9D9B1DF-7CAC-DB78-DA9D-E00A66A20B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053EA3A-8E97-7BEF-DDF3-7F2D2E858329}"/>
                  </a:ext>
                </a:extLst>
              </p:cNvPr>
              <p:cNvSpPr txBox="1"/>
              <p:nvPr/>
            </p:nvSpPr>
            <p:spPr>
              <a:xfrm>
                <a:off x="2099696" y="1154276"/>
                <a:ext cx="6098720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0.09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88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053EA3A-8E97-7BEF-DDF3-7F2D2E8583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696" y="1154276"/>
                <a:ext cx="6098720" cy="14465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091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C74AF3-6C27-B8B1-FC1A-C47F8654A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7DC75B-5F67-44DB-69FB-4483C98CBF5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6B5F445-D8A7-D748-BC36-BC9ADE20E570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6B5F445-D8A7-D748-BC36-BC9ADE20E5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A8B40C-2A87-A1CB-D685-4ACDBA24440A}"/>
                  </a:ext>
                </a:extLst>
              </p:cNvPr>
              <p:cNvSpPr txBox="1"/>
              <p:nvPr/>
            </p:nvSpPr>
            <p:spPr>
              <a:xfrm>
                <a:off x="2099696" y="1154276"/>
                <a:ext cx="6098720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5.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0.6</m:t>
                      </m:r>
                    </m:oMath>
                  </m:oMathPara>
                </a14:m>
                <a:endParaRPr lang="en-GB" sz="88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A8B40C-2A87-A1CB-D685-4ACDBA2444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696" y="1154276"/>
                <a:ext cx="6098720" cy="14465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22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0902B2-950C-D9D9-DB44-CF9942681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DFB487-B64E-51AF-6F70-353868340E1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A046267-6645-486C-13FC-6C9141BF9391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A046267-6645-486C-13FC-6C9141BF93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18AFBF-D7A9-A051-87DF-3A88165C8994}"/>
                  </a:ext>
                </a:extLst>
              </p:cNvPr>
              <p:cNvSpPr txBox="1"/>
              <p:nvPr/>
            </p:nvSpPr>
            <p:spPr>
              <a:xfrm>
                <a:off x="2099696" y="1154276"/>
                <a:ext cx="6098720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12.5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en-GB" sz="88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18AFBF-D7A9-A051-87DF-3A88165C89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696" y="1154276"/>
                <a:ext cx="6098720" cy="14465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198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1B250D-4605-35D2-ADFA-392830F43F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37DCA4-EE23-B80A-0B50-683778690C8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C02A788-1043-7F0B-DAE0-5828133D5C74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C02A788-1043-7F0B-DAE0-5828133D5C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7EF4435-EA63-A4F8-6A09-7715F4CF8C97}"/>
                  </a:ext>
                </a:extLst>
              </p:cNvPr>
              <p:cNvSpPr txBox="1"/>
              <p:nvPr/>
            </p:nvSpPr>
            <p:spPr>
              <a:xfrm>
                <a:off x="2099696" y="1154276"/>
                <a:ext cx="6098720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0.72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0.08</m:t>
                      </m:r>
                    </m:oMath>
                  </m:oMathPara>
                </a14:m>
                <a:endParaRPr lang="en-GB" sz="88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7EF4435-EA63-A4F8-6A09-7715F4CF8C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696" y="1154276"/>
                <a:ext cx="6098720" cy="14465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467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E4090-C262-04A7-7AF8-05652E87E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D5D210-6C62-A1F8-E297-BE9450D11B1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5D3BF0F-7AEB-5AA2-D525-A2C3406B03B9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5D3BF0F-7AEB-5AA2-D525-A2C3406B03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028C188-5E15-B0CF-0930-872FE1E0B13F}"/>
                  </a:ext>
                </a:extLst>
              </p:cNvPr>
              <p:cNvSpPr txBox="1"/>
              <p:nvPr/>
            </p:nvSpPr>
            <p:spPr>
              <a:xfrm>
                <a:off x="2099696" y="1154276"/>
                <a:ext cx="6098720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9.1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0.13</m:t>
                      </m:r>
                    </m:oMath>
                  </m:oMathPara>
                </a14:m>
                <a:endParaRPr lang="en-GB" sz="88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028C188-5E15-B0CF-0930-872FE1E0B1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696" y="1154276"/>
                <a:ext cx="6098720" cy="14465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032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FCCA50-02A9-D9AA-CCAA-FD3CA9968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DC049A-E164-3110-36CC-D85244DB249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9240440-F9EE-BD8A-C550-8B5FCF551A5D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9240440-F9EE-BD8A-C550-8B5FCF551A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90D080-465C-B476-7B67-B62D0443CDC2}"/>
                  </a:ext>
                </a:extLst>
              </p:cNvPr>
              <p:cNvSpPr txBox="1"/>
              <p:nvPr/>
            </p:nvSpPr>
            <p:spPr>
              <a:xfrm>
                <a:off x="2099696" y="1154276"/>
                <a:ext cx="6098720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0.004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0.2</m:t>
                      </m:r>
                    </m:oMath>
                  </m:oMathPara>
                </a14:m>
                <a:endParaRPr lang="en-GB" sz="88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90D080-465C-B476-7B67-B62D0443CD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696" y="1154276"/>
                <a:ext cx="6098720" cy="14465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260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9723A7-C90C-6094-FE7C-AB0B4302E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93ABB8-E3BD-6545-7C8D-6E0D216423F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9FDDB71-C231-ECD4-40BD-247B7F14F636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2.5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9FDDB71-C231-ECD4-40BD-247B7F14F6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AC4FE73-F38A-3E88-2BB3-07EC8DC68B4C}"/>
                  </a:ext>
                </a:extLst>
              </p:cNvPr>
              <p:cNvSpPr txBox="1"/>
              <p:nvPr/>
            </p:nvSpPr>
            <p:spPr>
              <a:xfrm>
                <a:off x="2099696" y="1154276"/>
                <a:ext cx="6098720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3.75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1.5</m:t>
                      </m:r>
                    </m:oMath>
                  </m:oMathPara>
                </a14:m>
                <a:endParaRPr lang="en-GB" sz="88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AC4FE73-F38A-3E88-2BB3-07EC8DC68B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696" y="1154276"/>
                <a:ext cx="6098720" cy="14465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142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8C4E6-B399-C7E8-C097-09324E45F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024382-F0FD-F10C-F8CD-0E6682B5D96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0DDA2FB-3DD0-B0AC-065E-D6BB51721AE9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0DDA2FB-3DD0-B0AC-065E-D6BB51721A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CA8C79-DE59-EADE-D9A9-735D7D91140F}"/>
                  </a:ext>
                </a:extLst>
              </p:cNvPr>
              <p:cNvSpPr txBox="1"/>
              <p:nvPr/>
            </p:nvSpPr>
            <p:spPr>
              <a:xfrm>
                <a:off x="2099696" y="1154276"/>
                <a:ext cx="6098720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0.1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0.03</m:t>
                      </m:r>
                    </m:oMath>
                  </m:oMathPara>
                </a14:m>
                <a:endParaRPr lang="en-GB" sz="88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CA8C79-DE59-EADE-D9A9-735D7D911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696" y="1154276"/>
                <a:ext cx="6098720" cy="14465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79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BA40DB-47A2-B80B-86CA-9A342E963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6C5057-4619-2FBD-76BC-7C7129032E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A9FF890-A842-8E7E-7164-EFA86B932189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39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A9FF890-A842-8E7E-7164-EFA86B9321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96112A9-4DE6-EDE4-EF69-CDC5DDA05F66}"/>
                  </a:ext>
                </a:extLst>
              </p:cNvPr>
              <p:cNvSpPr txBox="1"/>
              <p:nvPr/>
            </p:nvSpPr>
            <p:spPr>
              <a:xfrm>
                <a:off x="2099696" y="1154276"/>
                <a:ext cx="6098720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15.6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88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96112A9-4DE6-EDE4-EF69-CDC5DDA05F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696" y="1154276"/>
                <a:ext cx="6098720" cy="14465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128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9AC1BE-6C2A-E23A-61E6-5C45D688B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589686-732C-4C03-0B08-D647AF4BA31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22D090C-685C-4892-6080-629F98662A6F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2.5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22D090C-685C-4892-6080-629F98662A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AE365F3-2A17-B01B-6970-04741F0B18B8}"/>
                  </a:ext>
                </a:extLst>
              </p:cNvPr>
              <p:cNvSpPr txBox="1"/>
              <p:nvPr/>
            </p:nvSpPr>
            <p:spPr>
              <a:xfrm>
                <a:off x="1926776" y="1154276"/>
                <a:ext cx="6434930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0.625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0.25</m:t>
                      </m:r>
                    </m:oMath>
                  </m:oMathPara>
                </a14:m>
                <a:endParaRPr lang="en-GB" sz="88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AE365F3-2A17-B01B-6970-04741F0B18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776" y="1154276"/>
                <a:ext cx="6434930" cy="14465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157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1CFD88-CD8A-DD83-C625-E89DC0340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1BD4B9-0E7B-E469-4B20-943FC73B453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BD337EE-DE9C-FDCE-A099-3155BC2879EB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BD337EE-DE9C-FDCE-A099-3155BC2879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53431E4-9E9A-F3D4-F96B-8DC490E2C920}"/>
                  </a:ext>
                </a:extLst>
              </p:cNvPr>
              <p:cNvSpPr txBox="1"/>
              <p:nvPr/>
            </p:nvSpPr>
            <p:spPr>
              <a:xfrm>
                <a:off x="2099696" y="1154276"/>
                <a:ext cx="6098720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0.8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÷4</m:t>
                      </m:r>
                    </m:oMath>
                  </m:oMathPara>
                </a14:m>
                <a:endParaRPr lang="en-GB" sz="88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53431E4-9E9A-F3D4-F96B-8DC490E2C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696" y="1154276"/>
                <a:ext cx="6098720" cy="14465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176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12EED4-5C1E-1AF6-DAC7-6586DAEA6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6E2907-2633-F95F-77FE-5F429B5B91B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E6E9D7F-59AC-C58B-C6D1-9AD5084C46F1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67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E6E9D7F-59AC-C58B-C6D1-9AD5084C46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F0E2C1-5A73-7B9C-A42B-ACEBE5159F3D}"/>
                  </a:ext>
                </a:extLst>
              </p:cNvPr>
              <p:cNvSpPr txBox="1"/>
              <p:nvPr/>
            </p:nvSpPr>
            <p:spPr>
              <a:xfrm>
                <a:off x="2099696" y="1154276"/>
                <a:ext cx="6098720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8.04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0.12</m:t>
                      </m:r>
                    </m:oMath>
                  </m:oMathPara>
                </a14:m>
                <a:endParaRPr lang="en-GB" sz="88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F0E2C1-5A73-7B9C-A42B-ACEBE5159F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696" y="1154276"/>
                <a:ext cx="6098720" cy="14465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72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51551D-85E4-27B0-8A51-401767CEB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74B46F-FA7A-EB67-91DC-1E560AFB635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C3FB13E-2CBA-5683-98FA-FCCCBB2F9F68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0.3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C3FB13E-2CBA-5683-98FA-FCCCBB2F9F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24F1F1-76EB-B94B-94AF-B68639E0199E}"/>
                  </a:ext>
                </a:extLst>
              </p:cNvPr>
              <p:cNvSpPr txBox="1"/>
              <p:nvPr/>
            </p:nvSpPr>
            <p:spPr>
              <a:xfrm>
                <a:off x="1877788" y="1154276"/>
                <a:ext cx="6581887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0.003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0.01</m:t>
                      </m:r>
                    </m:oMath>
                  </m:oMathPara>
                </a14:m>
                <a:endParaRPr lang="en-GB" sz="88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24F1F1-76EB-B94B-94AF-B68639E019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7788" y="1154276"/>
                <a:ext cx="6581887" cy="14465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156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1C7ECF-3F45-E563-C8FA-AF524BA89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7FF08D-494A-3D6D-1AD7-5A74BBFD87C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B47CD72-9E3D-5080-0D75-BC4CA9F63CD1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0.6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B47CD72-9E3D-5080-0D75-BC4CA9F63C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02A159-95C0-6BBF-05DF-527AC70E0F7C}"/>
                  </a:ext>
                </a:extLst>
              </p:cNvPr>
              <p:cNvSpPr txBox="1"/>
              <p:nvPr/>
            </p:nvSpPr>
            <p:spPr>
              <a:xfrm>
                <a:off x="2099696" y="1154276"/>
                <a:ext cx="6098720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sz="88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02A159-95C0-6BBF-05DF-527AC70E0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696" y="1154276"/>
                <a:ext cx="6098720" cy="14465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590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C172D9-D944-BEEF-FBC0-BC4D80073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17F898-101D-DF39-3AC2-7289DCB0282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FED1BFA-B622-85C8-0C0A-1F6766ED52EC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FED1BFA-B622-85C8-0C0A-1F6766ED52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0E40064-6787-252B-210D-38731E3BAB2C}"/>
                  </a:ext>
                </a:extLst>
              </p:cNvPr>
              <p:cNvSpPr txBox="1"/>
              <p:nvPr/>
            </p:nvSpPr>
            <p:spPr>
              <a:xfrm>
                <a:off x="2099696" y="1154276"/>
                <a:ext cx="6098720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4.2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0.7</m:t>
                      </m:r>
                    </m:oMath>
                  </m:oMathPara>
                </a14:m>
                <a:endParaRPr lang="en-GB" sz="88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0E40064-6787-252B-210D-38731E3BA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696" y="1154276"/>
                <a:ext cx="6098720" cy="14465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766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BA4AB8-7AB8-8AC9-A84A-18873B9A5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CFE81E-244D-8E64-16EB-905BB654074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E063F65-2CAD-DBD3-ABDC-C5EBE6BC9F44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0.09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E063F65-2CAD-DBD3-ABDC-C5EBE6BC9F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DE444E-A538-5F81-94BF-19E8DB2EBEF6}"/>
                  </a:ext>
                </a:extLst>
              </p:cNvPr>
              <p:cNvSpPr txBox="1"/>
              <p:nvPr/>
            </p:nvSpPr>
            <p:spPr>
              <a:xfrm>
                <a:off x="2099696" y="1154276"/>
                <a:ext cx="6098720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0.45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sz="88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DE444E-A538-5F81-94BF-19E8DB2EBE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696" y="1154276"/>
                <a:ext cx="6098720" cy="14465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938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0A8395-EBD1-B0E0-467C-6B530D86E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AB02F7-9448-946C-B3D5-B5EA8F9E7AE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0BEFD10-ED6C-6764-E13F-A68EE89B0F3D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0BEFD10-ED6C-6764-E13F-A68EE89B0F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201602F-E175-B9A5-D883-3C7169602588}"/>
                  </a:ext>
                </a:extLst>
              </p:cNvPr>
              <p:cNvSpPr txBox="1"/>
              <p:nvPr/>
            </p:nvSpPr>
            <p:spPr>
              <a:xfrm>
                <a:off x="2099696" y="1154276"/>
                <a:ext cx="6098720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0.9</m:t>
                      </m:r>
                    </m:oMath>
                  </m:oMathPara>
                </a14:m>
                <a:endParaRPr lang="en-GB" sz="88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201602F-E175-B9A5-D883-3C71696025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696" y="1154276"/>
                <a:ext cx="6098720" cy="14465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980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244B42-CDE4-46F3-AE1B-90F33B9B9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C7C145-0AB0-78E9-4901-31CEF6DB8FE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3D91E0C-3DC6-5A10-03F3-766F8F6D354B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3D91E0C-3DC6-5A10-03F3-766F8F6D35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F868989-2083-D4C8-7B8F-4CA073E1A377}"/>
                  </a:ext>
                </a:extLst>
              </p:cNvPr>
              <p:cNvSpPr txBox="1"/>
              <p:nvPr/>
            </p:nvSpPr>
            <p:spPr>
              <a:xfrm>
                <a:off x="2099696" y="1154276"/>
                <a:ext cx="6098720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0.3</m:t>
                      </m:r>
                    </m:oMath>
                  </m:oMathPara>
                </a14:m>
                <a:endParaRPr lang="en-GB" sz="88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F868989-2083-D4C8-7B8F-4CA073E1A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696" y="1154276"/>
                <a:ext cx="6098720" cy="14465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354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7A17B-CD91-BB49-8FC7-61BB1647B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38F0AA-134A-8015-B495-2138B17E5BF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3B3C587-6494-7364-5409-96818FA7E9DF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0.8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3B3C587-6494-7364-5409-96818FA7E9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1BD8A56-2052-DFC4-3F6F-BFB95E262767}"/>
                  </a:ext>
                </a:extLst>
              </p:cNvPr>
              <p:cNvSpPr txBox="1"/>
              <p:nvPr/>
            </p:nvSpPr>
            <p:spPr>
              <a:xfrm>
                <a:off x="2099696" y="1154276"/>
                <a:ext cx="6098720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0.56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0.7</m:t>
                      </m:r>
                    </m:oMath>
                  </m:oMathPara>
                </a14:m>
                <a:endParaRPr lang="en-GB" sz="88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1BD8A56-2052-DFC4-3F6F-BFB95E2627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696" y="1154276"/>
                <a:ext cx="6098720" cy="14465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759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540BDB-1347-7EC4-28AC-0FF9A14C8F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9861BE-6D02-F546-8D61-C714BBFECBD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F866EB4-5F07-6EA6-EEF8-85BBF4596210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F866EB4-5F07-6EA6-EEF8-85BBF45962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6D9BBEE-1668-7A36-4867-A9395055A15C}"/>
                  </a:ext>
                </a:extLst>
              </p:cNvPr>
              <p:cNvSpPr txBox="1"/>
              <p:nvPr/>
            </p:nvSpPr>
            <p:spPr>
              <a:xfrm>
                <a:off x="2099696" y="1154276"/>
                <a:ext cx="6098720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0.25</m:t>
                      </m:r>
                    </m:oMath>
                  </m:oMathPara>
                </a14:m>
                <a:endParaRPr lang="en-GB" sz="88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6D9BBEE-1668-7A36-4867-A9395055A1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696" y="1154276"/>
                <a:ext cx="6098720" cy="14465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138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99C0925-07C5-49D5-8D8D-A13F46C1A23B}" vid="{69CAFDAA-1B26-431A-96C0-EBA370EF12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64</TotalTime>
  <Words>82</Words>
  <Application>Microsoft Office PowerPoint</Application>
  <PresentationFormat>Widescreen</PresentationFormat>
  <Paragraphs>62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Decimals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6</cp:revision>
  <dcterms:created xsi:type="dcterms:W3CDTF">2026-05-17T08:45:11Z</dcterms:created>
  <dcterms:modified xsi:type="dcterms:W3CDTF">2026-05-19T10:41:15Z</dcterms:modified>
</cp:coreProperties>
</file>