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6" r:id="rId3"/>
    <p:sldId id="267" r:id="rId4"/>
    <p:sldId id="268" r:id="rId5"/>
    <p:sldId id="26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0T13:00:34.193" v="349" actId="20577"/>
      <pc:docMkLst>
        <pc:docMk/>
      </pc:docMkLst>
      <pc:sldChg chg="modSp">
        <pc:chgData name="Christopher Potter" userId="24ad2ef8db5e8a45" providerId="LiveId" clId="{10AB9FE2-9012-46EF-B18A-C87D5526F6EE}" dt="2026-05-20T12:52:23.533" v="118" actId="20577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20T12:52:23.533" v="118" actId="20577"/>
          <ac:spMkLst>
            <pc:docMk/>
            <pc:sldMk cId="3151762556" sldId="264"/>
            <ac:spMk id="3" creationId="{EBD337EE-DE9C-FDCE-A099-3155BC2879EB}"/>
          </ac:spMkLst>
        </pc:spChg>
        <pc:spChg chg="mod">
          <ac:chgData name="Christopher Potter" userId="24ad2ef8db5e8a45" providerId="LiveId" clId="{10AB9FE2-9012-46EF-B18A-C87D5526F6EE}" dt="2026-05-20T12:52:20.443" v="114" actId="20577"/>
          <ac:spMkLst>
            <pc:docMk/>
            <pc:sldMk cId="3151762556" sldId="264"/>
            <ac:spMk id="6" creationId="{E386643E-CB67-7C88-9C35-41ECD00617B2}"/>
          </ac:spMkLst>
        </pc:spChg>
      </pc:sldChg>
      <pc:sldChg chg="modSp mod">
        <pc:chgData name="Christopher Potter" userId="24ad2ef8db5e8a45" providerId="LiveId" clId="{10AB9FE2-9012-46EF-B18A-C87D5526F6EE}" dt="2026-05-20T12:59:12.578" v="348" actId="313"/>
        <pc:sldMkLst>
          <pc:docMk/>
          <pc:sldMk cId="1567347546" sldId="266"/>
        </pc:sldMkLst>
        <pc:spChg chg="mod">
          <ac:chgData name="Christopher Potter" userId="24ad2ef8db5e8a45" providerId="LiveId" clId="{10AB9FE2-9012-46EF-B18A-C87D5526F6EE}" dt="2026-05-20T12:59:12.578" v="348" actId="313"/>
          <ac:spMkLst>
            <pc:docMk/>
            <pc:sldMk cId="1567347546" sldId="266"/>
            <ac:spMk id="2" creationId="{E5FE57FA-DE45-CA65-3405-972E45F006BE}"/>
          </ac:spMkLst>
        </pc:spChg>
      </pc:sldChg>
      <pc:sldChg chg="modSp add mod">
        <pc:chgData name="Christopher Potter" userId="24ad2ef8db5e8a45" providerId="LiveId" clId="{10AB9FE2-9012-46EF-B18A-C87D5526F6EE}" dt="2026-05-20T12:49:39.953" v="49" actId="20577"/>
        <pc:sldMkLst>
          <pc:docMk/>
          <pc:sldMk cId="2146093002" sldId="267"/>
        </pc:sldMkLst>
        <pc:spChg chg="mod">
          <ac:chgData name="Christopher Potter" userId="24ad2ef8db5e8a45" providerId="LiveId" clId="{10AB9FE2-9012-46EF-B18A-C87D5526F6EE}" dt="2026-05-20T12:49:35.395" v="48" actId="20577"/>
          <ac:spMkLst>
            <pc:docMk/>
            <pc:sldMk cId="2146093002" sldId="267"/>
            <ac:spMk id="2" creationId="{A45FEE76-C237-CFED-8F36-773B43300525}"/>
          </ac:spMkLst>
        </pc:spChg>
        <pc:spChg chg="mod">
          <ac:chgData name="Christopher Potter" userId="24ad2ef8db5e8a45" providerId="LiveId" clId="{10AB9FE2-9012-46EF-B18A-C87D5526F6EE}" dt="2026-05-20T12:49:39.953" v="49" actId="20577"/>
          <ac:spMkLst>
            <pc:docMk/>
            <pc:sldMk cId="2146093002" sldId="267"/>
            <ac:spMk id="3" creationId="{C21D48B1-57F9-9D6F-C3F8-55BE23BB87F1}"/>
          </ac:spMkLst>
        </pc:spChg>
      </pc:sldChg>
      <pc:sldChg chg="modSp add mod">
        <pc:chgData name="Christopher Potter" userId="24ad2ef8db5e8a45" providerId="LiveId" clId="{10AB9FE2-9012-46EF-B18A-C87D5526F6EE}" dt="2026-05-20T12:50:43.075" v="76" actId="20577"/>
        <pc:sldMkLst>
          <pc:docMk/>
          <pc:sldMk cId="4087116957" sldId="268"/>
        </pc:sldMkLst>
        <pc:spChg chg="mod">
          <ac:chgData name="Christopher Potter" userId="24ad2ef8db5e8a45" providerId="LiveId" clId="{10AB9FE2-9012-46EF-B18A-C87D5526F6EE}" dt="2026-05-20T12:50:31.101" v="69" actId="20577"/>
          <ac:spMkLst>
            <pc:docMk/>
            <pc:sldMk cId="4087116957" sldId="268"/>
            <ac:spMk id="2" creationId="{3675E15D-55D5-AB7A-3DF6-5D66EBF7825E}"/>
          </ac:spMkLst>
        </pc:spChg>
        <pc:spChg chg="mod">
          <ac:chgData name="Christopher Potter" userId="24ad2ef8db5e8a45" providerId="LiveId" clId="{10AB9FE2-9012-46EF-B18A-C87D5526F6EE}" dt="2026-05-20T12:50:43.075" v="76" actId="20577"/>
          <ac:spMkLst>
            <pc:docMk/>
            <pc:sldMk cId="4087116957" sldId="268"/>
            <ac:spMk id="3" creationId="{0BF847BC-238C-D0E5-A5C1-3E2FDBC16AD9}"/>
          </ac:spMkLst>
        </pc:spChg>
      </pc:sldChg>
      <pc:sldChg chg="modSp add mod ord">
        <pc:chgData name="Christopher Potter" userId="24ad2ef8db5e8a45" providerId="LiveId" clId="{10AB9FE2-9012-46EF-B18A-C87D5526F6EE}" dt="2026-05-20T12:52:01.473" v="95"/>
        <pc:sldMkLst>
          <pc:docMk/>
          <pc:sldMk cId="863908572" sldId="269"/>
        </pc:sldMkLst>
        <pc:spChg chg="mod">
          <ac:chgData name="Christopher Potter" userId="24ad2ef8db5e8a45" providerId="LiveId" clId="{10AB9FE2-9012-46EF-B18A-C87D5526F6EE}" dt="2026-05-20T12:51:24.665" v="88"/>
          <ac:spMkLst>
            <pc:docMk/>
            <pc:sldMk cId="863908572" sldId="269"/>
            <ac:spMk id="2" creationId="{17342EDB-B73D-59CC-8E33-168AFFF2E26D}"/>
          </ac:spMkLst>
        </pc:spChg>
        <pc:spChg chg="mod">
          <ac:chgData name="Christopher Potter" userId="24ad2ef8db5e8a45" providerId="LiveId" clId="{10AB9FE2-9012-46EF-B18A-C87D5526F6EE}" dt="2026-05-20T12:51:35.119" v="93" actId="6549"/>
          <ac:spMkLst>
            <pc:docMk/>
            <pc:sldMk cId="863908572" sldId="269"/>
            <ac:spMk id="3" creationId="{EFEDDFD5-2006-E58C-31E6-D2E92EBE0EF8}"/>
          </ac:spMkLst>
        </pc:spChg>
      </pc:sldChg>
      <pc:sldChg chg="modSp add">
        <pc:chgData name="Christopher Potter" userId="24ad2ef8db5e8a45" providerId="LiveId" clId="{10AB9FE2-9012-46EF-B18A-C87D5526F6EE}" dt="2026-05-20T12:52:33.493" v="130" actId="20577"/>
        <pc:sldMkLst>
          <pc:docMk/>
          <pc:sldMk cId="1747390186" sldId="270"/>
        </pc:sldMkLst>
        <pc:spChg chg="mod">
          <ac:chgData name="Christopher Potter" userId="24ad2ef8db5e8a45" providerId="LiveId" clId="{10AB9FE2-9012-46EF-B18A-C87D5526F6EE}" dt="2026-05-20T12:52:33.493" v="130" actId="20577"/>
          <ac:spMkLst>
            <pc:docMk/>
            <pc:sldMk cId="1747390186" sldId="270"/>
            <ac:spMk id="3" creationId="{1CBFDF0B-BFC4-9B6F-4E2D-0EED0BE7DA99}"/>
          </ac:spMkLst>
        </pc:spChg>
        <pc:spChg chg="mod">
          <ac:chgData name="Christopher Potter" userId="24ad2ef8db5e8a45" providerId="LiveId" clId="{10AB9FE2-9012-46EF-B18A-C87D5526F6EE}" dt="2026-05-20T12:52:29.695" v="125" actId="6549"/>
          <ac:spMkLst>
            <pc:docMk/>
            <pc:sldMk cId="1747390186" sldId="270"/>
            <ac:spMk id="6" creationId="{FEAB4DED-07FF-95C5-4B63-9B3067D53F17}"/>
          </ac:spMkLst>
        </pc:spChg>
      </pc:sldChg>
      <pc:sldChg chg="modSp add">
        <pc:chgData name="Christopher Potter" userId="24ad2ef8db5e8a45" providerId="LiveId" clId="{10AB9FE2-9012-46EF-B18A-C87D5526F6EE}" dt="2026-05-20T12:52:45.313" v="143" actId="6549"/>
        <pc:sldMkLst>
          <pc:docMk/>
          <pc:sldMk cId="4294447837" sldId="271"/>
        </pc:sldMkLst>
        <pc:spChg chg="mod">
          <ac:chgData name="Christopher Potter" userId="24ad2ef8db5e8a45" providerId="LiveId" clId="{10AB9FE2-9012-46EF-B18A-C87D5526F6EE}" dt="2026-05-20T12:52:45.313" v="143" actId="6549"/>
          <ac:spMkLst>
            <pc:docMk/>
            <pc:sldMk cId="4294447837" sldId="271"/>
            <ac:spMk id="3" creationId="{B650E5AA-ECD7-8166-3C31-1D0C49715182}"/>
          </ac:spMkLst>
        </pc:spChg>
        <pc:spChg chg="mod">
          <ac:chgData name="Christopher Potter" userId="24ad2ef8db5e8a45" providerId="LiveId" clId="{10AB9FE2-9012-46EF-B18A-C87D5526F6EE}" dt="2026-05-20T12:52:40.283" v="135" actId="20577"/>
          <ac:spMkLst>
            <pc:docMk/>
            <pc:sldMk cId="4294447837" sldId="271"/>
            <ac:spMk id="6" creationId="{74FF3552-BFAE-08B5-DFD0-28557BC564C2}"/>
          </ac:spMkLst>
        </pc:spChg>
      </pc:sldChg>
      <pc:sldChg chg="modSp add">
        <pc:chgData name="Christopher Potter" userId="24ad2ef8db5e8a45" providerId="LiveId" clId="{10AB9FE2-9012-46EF-B18A-C87D5526F6EE}" dt="2026-05-20T12:53:05.425" v="155" actId="6549"/>
        <pc:sldMkLst>
          <pc:docMk/>
          <pc:sldMk cId="1223574394" sldId="272"/>
        </pc:sldMkLst>
        <pc:spChg chg="mod">
          <ac:chgData name="Christopher Potter" userId="24ad2ef8db5e8a45" providerId="LiveId" clId="{10AB9FE2-9012-46EF-B18A-C87D5526F6EE}" dt="2026-05-20T12:53:05.425" v="155" actId="6549"/>
          <ac:spMkLst>
            <pc:docMk/>
            <pc:sldMk cId="1223574394" sldId="272"/>
            <ac:spMk id="3" creationId="{F59B8A12-22BD-F9FC-CF99-900A4736D469}"/>
          </ac:spMkLst>
        </pc:spChg>
        <pc:spChg chg="mod">
          <ac:chgData name="Christopher Potter" userId="24ad2ef8db5e8a45" providerId="LiveId" clId="{10AB9FE2-9012-46EF-B18A-C87D5526F6EE}" dt="2026-05-20T12:52:53.959" v="149" actId="20577"/>
          <ac:spMkLst>
            <pc:docMk/>
            <pc:sldMk cId="1223574394" sldId="272"/>
            <ac:spMk id="6" creationId="{1C5E7542-A5AB-DB7F-D23E-B9A1F8CE6DA2}"/>
          </ac:spMkLst>
        </pc:spChg>
      </pc:sldChg>
      <pc:sldChg chg="modSp add">
        <pc:chgData name="Christopher Potter" userId="24ad2ef8db5e8a45" providerId="LiveId" clId="{10AB9FE2-9012-46EF-B18A-C87D5526F6EE}" dt="2026-05-20T12:54:49.727" v="168" actId="20577"/>
        <pc:sldMkLst>
          <pc:docMk/>
          <pc:sldMk cId="2485315248" sldId="273"/>
        </pc:sldMkLst>
        <pc:spChg chg="mod">
          <ac:chgData name="Christopher Potter" userId="24ad2ef8db5e8a45" providerId="LiveId" clId="{10AB9FE2-9012-46EF-B18A-C87D5526F6EE}" dt="2026-05-20T12:54:49.727" v="168" actId="20577"/>
          <ac:spMkLst>
            <pc:docMk/>
            <pc:sldMk cId="2485315248" sldId="273"/>
            <ac:spMk id="3" creationId="{36B3F390-47F9-71DB-6513-14745EB70DB4}"/>
          </ac:spMkLst>
        </pc:spChg>
        <pc:spChg chg="mod">
          <ac:chgData name="Christopher Potter" userId="24ad2ef8db5e8a45" providerId="LiveId" clId="{10AB9FE2-9012-46EF-B18A-C87D5526F6EE}" dt="2026-05-20T12:54:46.950" v="163" actId="20577"/>
          <ac:spMkLst>
            <pc:docMk/>
            <pc:sldMk cId="2485315248" sldId="273"/>
            <ac:spMk id="6" creationId="{01304BD4-C660-9E4E-EA43-E9213B8E78F5}"/>
          </ac:spMkLst>
        </pc:spChg>
      </pc:sldChg>
      <pc:sldChg chg="modSp add">
        <pc:chgData name="Christopher Potter" userId="24ad2ef8db5e8a45" providerId="LiveId" clId="{10AB9FE2-9012-46EF-B18A-C87D5526F6EE}" dt="2026-05-20T12:55:02.865" v="188" actId="6549"/>
        <pc:sldMkLst>
          <pc:docMk/>
          <pc:sldMk cId="2267019620" sldId="274"/>
        </pc:sldMkLst>
        <pc:spChg chg="mod">
          <ac:chgData name="Christopher Potter" userId="24ad2ef8db5e8a45" providerId="LiveId" clId="{10AB9FE2-9012-46EF-B18A-C87D5526F6EE}" dt="2026-05-20T12:55:02.865" v="188" actId="6549"/>
          <ac:spMkLst>
            <pc:docMk/>
            <pc:sldMk cId="2267019620" sldId="274"/>
            <ac:spMk id="3" creationId="{0E1EF7CD-DE4D-2970-F85A-1332D1E6624C}"/>
          </ac:spMkLst>
        </pc:spChg>
        <pc:spChg chg="mod">
          <ac:chgData name="Christopher Potter" userId="24ad2ef8db5e8a45" providerId="LiveId" clId="{10AB9FE2-9012-46EF-B18A-C87D5526F6EE}" dt="2026-05-20T12:54:56.873" v="178" actId="6549"/>
          <ac:spMkLst>
            <pc:docMk/>
            <pc:sldMk cId="2267019620" sldId="274"/>
            <ac:spMk id="6" creationId="{B2C00542-2A44-A495-FECE-3635282DD46F}"/>
          </ac:spMkLst>
        </pc:spChg>
      </pc:sldChg>
      <pc:sldChg chg="modSp add">
        <pc:chgData name="Christopher Potter" userId="24ad2ef8db5e8a45" providerId="LiveId" clId="{10AB9FE2-9012-46EF-B18A-C87D5526F6EE}" dt="2026-05-20T12:55:21.493" v="198" actId="20577"/>
        <pc:sldMkLst>
          <pc:docMk/>
          <pc:sldMk cId="4034667568" sldId="275"/>
        </pc:sldMkLst>
        <pc:spChg chg="mod">
          <ac:chgData name="Christopher Potter" userId="24ad2ef8db5e8a45" providerId="LiveId" clId="{10AB9FE2-9012-46EF-B18A-C87D5526F6EE}" dt="2026-05-20T12:55:21.493" v="198" actId="20577"/>
          <ac:spMkLst>
            <pc:docMk/>
            <pc:sldMk cId="4034667568" sldId="275"/>
            <ac:spMk id="3" creationId="{C4A17424-F0DD-FF00-EFB5-84A7F2F993ED}"/>
          </ac:spMkLst>
        </pc:spChg>
        <pc:spChg chg="mod">
          <ac:chgData name="Christopher Potter" userId="24ad2ef8db5e8a45" providerId="LiveId" clId="{10AB9FE2-9012-46EF-B18A-C87D5526F6EE}" dt="2026-05-20T12:55:13.574" v="192" actId="20577"/>
          <ac:spMkLst>
            <pc:docMk/>
            <pc:sldMk cId="4034667568" sldId="275"/>
            <ac:spMk id="6" creationId="{636BE9C3-0CE9-19E6-8EA2-8E3883632C25}"/>
          </ac:spMkLst>
        </pc:spChg>
      </pc:sldChg>
      <pc:sldChg chg="modSp add">
        <pc:chgData name="Christopher Potter" userId="24ad2ef8db5e8a45" providerId="LiveId" clId="{10AB9FE2-9012-46EF-B18A-C87D5526F6EE}" dt="2026-05-20T12:55:46.413" v="217" actId="20577"/>
        <pc:sldMkLst>
          <pc:docMk/>
          <pc:sldMk cId="3191473443" sldId="276"/>
        </pc:sldMkLst>
        <pc:spChg chg="mod">
          <ac:chgData name="Christopher Potter" userId="24ad2ef8db5e8a45" providerId="LiveId" clId="{10AB9FE2-9012-46EF-B18A-C87D5526F6EE}" dt="2026-05-20T12:55:46.413" v="217" actId="20577"/>
          <ac:spMkLst>
            <pc:docMk/>
            <pc:sldMk cId="3191473443" sldId="276"/>
            <ac:spMk id="3" creationId="{B39037DA-3FCD-786F-7A7C-692E5714CB0B}"/>
          </ac:spMkLst>
        </pc:spChg>
        <pc:spChg chg="mod">
          <ac:chgData name="Christopher Potter" userId="24ad2ef8db5e8a45" providerId="LiveId" clId="{10AB9FE2-9012-46EF-B18A-C87D5526F6EE}" dt="2026-05-20T12:55:37.592" v="206" actId="20577"/>
          <ac:spMkLst>
            <pc:docMk/>
            <pc:sldMk cId="3191473443" sldId="276"/>
            <ac:spMk id="6" creationId="{3B214D44-2EA8-9C18-7D5A-AB53206664FC}"/>
          </ac:spMkLst>
        </pc:spChg>
      </pc:sldChg>
      <pc:sldChg chg="modSp add">
        <pc:chgData name="Christopher Potter" userId="24ad2ef8db5e8a45" providerId="LiveId" clId="{10AB9FE2-9012-46EF-B18A-C87D5526F6EE}" dt="2026-05-20T12:56:10.508" v="236" actId="6549"/>
        <pc:sldMkLst>
          <pc:docMk/>
          <pc:sldMk cId="937899324" sldId="277"/>
        </pc:sldMkLst>
        <pc:spChg chg="mod">
          <ac:chgData name="Christopher Potter" userId="24ad2ef8db5e8a45" providerId="LiveId" clId="{10AB9FE2-9012-46EF-B18A-C87D5526F6EE}" dt="2026-05-20T12:56:10.508" v="236" actId="6549"/>
          <ac:spMkLst>
            <pc:docMk/>
            <pc:sldMk cId="937899324" sldId="277"/>
            <ac:spMk id="3" creationId="{FAE3A35C-DE6A-B57F-1267-B6AEDBB27287}"/>
          </ac:spMkLst>
        </pc:spChg>
        <pc:spChg chg="mod">
          <ac:chgData name="Christopher Potter" userId="24ad2ef8db5e8a45" providerId="LiveId" clId="{10AB9FE2-9012-46EF-B18A-C87D5526F6EE}" dt="2026-05-20T12:56:05.905" v="226" actId="20577"/>
          <ac:spMkLst>
            <pc:docMk/>
            <pc:sldMk cId="937899324" sldId="277"/>
            <ac:spMk id="6" creationId="{84505D46-AE21-1707-82A1-AB80ACC8248D}"/>
          </ac:spMkLst>
        </pc:spChg>
      </pc:sldChg>
      <pc:sldChg chg="modSp add">
        <pc:chgData name="Christopher Potter" userId="24ad2ef8db5e8a45" providerId="LiveId" clId="{10AB9FE2-9012-46EF-B18A-C87D5526F6EE}" dt="2026-05-20T12:56:28.961" v="250" actId="6549"/>
        <pc:sldMkLst>
          <pc:docMk/>
          <pc:sldMk cId="624357844" sldId="278"/>
        </pc:sldMkLst>
        <pc:spChg chg="mod">
          <ac:chgData name="Christopher Potter" userId="24ad2ef8db5e8a45" providerId="LiveId" clId="{10AB9FE2-9012-46EF-B18A-C87D5526F6EE}" dt="2026-05-20T12:56:28.961" v="250" actId="6549"/>
          <ac:spMkLst>
            <pc:docMk/>
            <pc:sldMk cId="624357844" sldId="278"/>
            <ac:spMk id="3" creationId="{4C997925-2E26-D08F-2029-A7773F43334F}"/>
          </ac:spMkLst>
        </pc:spChg>
        <pc:spChg chg="mod">
          <ac:chgData name="Christopher Potter" userId="24ad2ef8db5e8a45" providerId="LiveId" clId="{10AB9FE2-9012-46EF-B18A-C87D5526F6EE}" dt="2026-05-20T12:56:23.943" v="243" actId="20577"/>
          <ac:spMkLst>
            <pc:docMk/>
            <pc:sldMk cId="624357844" sldId="278"/>
            <ac:spMk id="6" creationId="{D8E250A5-32C8-0B30-2749-A6A611359949}"/>
          </ac:spMkLst>
        </pc:spChg>
      </pc:sldChg>
      <pc:sldChg chg="modSp add">
        <pc:chgData name="Christopher Potter" userId="24ad2ef8db5e8a45" providerId="LiveId" clId="{10AB9FE2-9012-46EF-B18A-C87D5526F6EE}" dt="2026-05-20T12:56:48.541" v="259" actId="20577"/>
        <pc:sldMkLst>
          <pc:docMk/>
          <pc:sldMk cId="2541971912" sldId="279"/>
        </pc:sldMkLst>
        <pc:spChg chg="mod">
          <ac:chgData name="Christopher Potter" userId="24ad2ef8db5e8a45" providerId="LiveId" clId="{10AB9FE2-9012-46EF-B18A-C87D5526F6EE}" dt="2026-05-20T12:56:48.541" v="259" actId="20577"/>
          <ac:spMkLst>
            <pc:docMk/>
            <pc:sldMk cId="2541971912" sldId="279"/>
            <ac:spMk id="3" creationId="{40E93000-C81E-4AFF-C761-77545F3326C8}"/>
          </ac:spMkLst>
        </pc:spChg>
        <pc:spChg chg="mod">
          <ac:chgData name="Christopher Potter" userId="24ad2ef8db5e8a45" providerId="LiveId" clId="{10AB9FE2-9012-46EF-B18A-C87D5526F6EE}" dt="2026-05-20T12:56:39.335" v="253" actId="20577"/>
          <ac:spMkLst>
            <pc:docMk/>
            <pc:sldMk cId="2541971912" sldId="279"/>
            <ac:spMk id="6" creationId="{AA0574DF-72D3-1BCD-C9E1-2795A70F1E70}"/>
          </ac:spMkLst>
        </pc:spChg>
      </pc:sldChg>
      <pc:sldChg chg="modSp add">
        <pc:chgData name="Christopher Potter" userId="24ad2ef8db5e8a45" providerId="LiveId" clId="{10AB9FE2-9012-46EF-B18A-C87D5526F6EE}" dt="2026-05-20T12:57:05.047" v="276" actId="6549"/>
        <pc:sldMkLst>
          <pc:docMk/>
          <pc:sldMk cId="2963906690" sldId="280"/>
        </pc:sldMkLst>
        <pc:spChg chg="mod">
          <ac:chgData name="Christopher Potter" userId="24ad2ef8db5e8a45" providerId="LiveId" clId="{10AB9FE2-9012-46EF-B18A-C87D5526F6EE}" dt="2026-05-20T12:57:05.047" v="276" actId="6549"/>
          <ac:spMkLst>
            <pc:docMk/>
            <pc:sldMk cId="2963906690" sldId="280"/>
            <ac:spMk id="3" creationId="{295F8C2A-7EDE-635F-0FB7-D0F8C7268707}"/>
          </ac:spMkLst>
        </pc:spChg>
        <pc:spChg chg="mod">
          <ac:chgData name="Christopher Potter" userId="24ad2ef8db5e8a45" providerId="LiveId" clId="{10AB9FE2-9012-46EF-B18A-C87D5526F6EE}" dt="2026-05-20T12:56:58.262" v="266" actId="20577"/>
          <ac:spMkLst>
            <pc:docMk/>
            <pc:sldMk cId="2963906690" sldId="280"/>
            <ac:spMk id="6" creationId="{C078BFA1-C088-5575-4900-17F4CF159474}"/>
          </ac:spMkLst>
        </pc:spChg>
      </pc:sldChg>
      <pc:sldChg chg="modSp add">
        <pc:chgData name="Christopher Potter" userId="24ad2ef8db5e8a45" providerId="LiveId" clId="{10AB9FE2-9012-46EF-B18A-C87D5526F6EE}" dt="2026-05-20T13:00:34.193" v="349" actId="20577"/>
        <pc:sldMkLst>
          <pc:docMk/>
          <pc:sldMk cId="4066248876" sldId="281"/>
        </pc:sldMkLst>
        <pc:spChg chg="mod">
          <ac:chgData name="Christopher Potter" userId="24ad2ef8db5e8a45" providerId="LiveId" clId="{10AB9FE2-9012-46EF-B18A-C87D5526F6EE}" dt="2026-05-20T13:00:34.193" v="349" actId="20577"/>
          <ac:spMkLst>
            <pc:docMk/>
            <pc:sldMk cId="4066248876" sldId="281"/>
            <ac:spMk id="3" creationId="{5C2BC71F-CF7B-F0CF-A85C-5A549861888B}"/>
          </ac:spMkLst>
        </pc:spChg>
        <pc:spChg chg="mod">
          <ac:chgData name="Christopher Potter" userId="24ad2ef8db5e8a45" providerId="LiveId" clId="{10AB9FE2-9012-46EF-B18A-C87D5526F6EE}" dt="2026-05-20T12:57:27.305" v="284" actId="20577"/>
          <ac:spMkLst>
            <pc:docMk/>
            <pc:sldMk cId="4066248876" sldId="281"/>
            <ac:spMk id="6" creationId="{FA26DA4F-C6EE-87E4-9F8C-0A162FA86E89}"/>
          </ac:spMkLst>
        </pc:spChg>
      </pc:sldChg>
      <pc:sldChg chg="modSp add">
        <pc:chgData name="Christopher Potter" userId="24ad2ef8db5e8a45" providerId="LiveId" clId="{10AB9FE2-9012-46EF-B18A-C87D5526F6EE}" dt="2026-05-20T12:57:57.223" v="312" actId="6549"/>
        <pc:sldMkLst>
          <pc:docMk/>
          <pc:sldMk cId="1164619641" sldId="282"/>
        </pc:sldMkLst>
        <pc:spChg chg="mod">
          <ac:chgData name="Christopher Potter" userId="24ad2ef8db5e8a45" providerId="LiveId" clId="{10AB9FE2-9012-46EF-B18A-C87D5526F6EE}" dt="2026-05-20T12:57:57.223" v="312" actId="6549"/>
          <ac:spMkLst>
            <pc:docMk/>
            <pc:sldMk cId="1164619641" sldId="282"/>
            <ac:spMk id="3" creationId="{A7DA2455-A1A8-4E87-9E17-F1CB044B7389}"/>
          </ac:spMkLst>
        </pc:spChg>
        <pc:spChg chg="mod">
          <ac:chgData name="Christopher Potter" userId="24ad2ef8db5e8a45" providerId="LiveId" clId="{10AB9FE2-9012-46EF-B18A-C87D5526F6EE}" dt="2026-05-20T12:57:55.316" v="310" actId="6549"/>
          <ac:spMkLst>
            <pc:docMk/>
            <pc:sldMk cId="1164619641" sldId="282"/>
            <ac:spMk id="6" creationId="{A38E2C4A-42B2-23F9-C0AC-369C78B8E077}"/>
          </ac:spMkLst>
        </pc:spChg>
      </pc:sldChg>
      <pc:sldChg chg="modSp add">
        <pc:chgData name="Christopher Potter" userId="24ad2ef8db5e8a45" providerId="LiveId" clId="{10AB9FE2-9012-46EF-B18A-C87D5526F6EE}" dt="2026-05-20T12:58:07.782" v="324" actId="6549"/>
        <pc:sldMkLst>
          <pc:docMk/>
          <pc:sldMk cId="1226330808" sldId="283"/>
        </pc:sldMkLst>
        <pc:spChg chg="mod">
          <ac:chgData name="Christopher Potter" userId="24ad2ef8db5e8a45" providerId="LiveId" clId="{10AB9FE2-9012-46EF-B18A-C87D5526F6EE}" dt="2026-05-20T12:58:07.782" v="324" actId="6549"/>
          <ac:spMkLst>
            <pc:docMk/>
            <pc:sldMk cId="1226330808" sldId="283"/>
            <ac:spMk id="3" creationId="{A7026F23-2331-119E-5708-2895E393FBD6}"/>
          </ac:spMkLst>
        </pc:spChg>
        <pc:spChg chg="mod">
          <ac:chgData name="Christopher Potter" userId="24ad2ef8db5e8a45" providerId="LiveId" clId="{10AB9FE2-9012-46EF-B18A-C87D5526F6EE}" dt="2026-05-20T12:58:04.343" v="318" actId="6549"/>
          <ac:spMkLst>
            <pc:docMk/>
            <pc:sldMk cId="1226330808" sldId="283"/>
            <ac:spMk id="6" creationId="{76909D62-1471-F51C-FE4B-7660C583BC77}"/>
          </ac:spMkLst>
        </pc:spChg>
      </pc:sldChg>
      <pc:sldChg chg="modSp add del">
        <pc:chgData name="Christopher Potter" userId="24ad2ef8db5e8a45" providerId="LiveId" clId="{10AB9FE2-9012-46EF-B18A-C87D5526F6EE}" dt="2026-05-20T12:58:29.429" v="327" actId="47"/>
        <pc:sldMkLst>
          <pc:docMk/>
          <pc:sldMk cId="551756076" sldId="284"/>
        </pc:sldMkLst>
        <pc:spChg chg="mod">
          <ac:chgData name="Christopher Potter" userId="24ad2ef8db5e8a45" providerId="LiveId" clId="{10AB9FE2-9012-46EF-B18A-C87D5526F6EE}" dt="2026-05-20T12:58:18.893" v="326" actId="20577"/>
          <ac:spMkLst>
            <pc:docMk/>
            <pc:sldMk cId="551756076" sldId="284"/>
            <ac:spMk id="6" creationId="{AFAFD78A-72F1-A521-2ADF-9BFE09676783}"/>
          </ac:spMkLst>
        </pc:spChg>
      </pc:sldChg>
      <pc:sldChg chg="modSp add ord">
        <pc:chgData name="Christopher Potter" userId="24ad2ef8db5e8a45" providerId="LiveId" clId="{10AB9FE2-9012-46EF-B18A-C87D5526F6EE}" dt="2026-05-20T12:59:02.549" v="345" actId="313"/>
        <pc:sldMkLst>
          <pc:docMk/>
          <pc:sldMk cId="603063483" sldId="284"/>
        </pc:sldMkLst>
        <pc:spChg chg="mod">
          <ac:chgData name="Christopher Potter" userId="24ad2ef8db5e8a45" providerId="LiveId" clId="{10AB9FE2-9012-46EF-B18A-C87D5526F6EE}" dt="2026-05-20T12:59:02.549" v="345" actId="313"/>
          <ac:spMkLst>
            <pc:docMk/>
            <pc:sldMk cId="603063483" sldId="284"/>
            <ac:spMk id="2" creationId="{90231326-6F90-7779-3B9D-23D63F2625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6729-12AA-E0EA-EA5D-C6ADC1173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E2FB5-55A0-D0B7-F0F1-45A9900DA7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1EF7CD-DE4D-2970-F85A-1332D1E662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0.0804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1EF7CD-DE4D-2970-F85A-1332D1E66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00542-2A44-A495-FECE-3635282DD46F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0.804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C00542-2A44-A495-FECE-3635282DD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940BE-B1D4-5E09-818C-F04A7B04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950A8A-D36C-CEC6-7D80-3946110507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A17424-F0DD-FF00-EFB5-84A7F2F993E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0.0375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A17424-F0DD-FF00-EFB5-84A7F2F99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BE9C3-0CE9-19E6-8EA2-8E3883632C25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BE9C3-0CE9-19E6-8EA2-8E3883632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0FCB3-16CC-617D-D1D2-B77ECACD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93F31-185B-B42E-8971-C8127EFCB1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9037DA-3FCD-786F-7A7C-692E5714CB0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0.000 006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9037DA-3FCD-786F-7A7C-692E5714C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14D44-2EA8-9C18-7D5A-AB53206664FC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214D44-2EA8-9C18-7D5A-AB532066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4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CBE68-26DE-28AD-DCEA-5210D26B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FAFE8-F32D-67F9-F848-4068EA363A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E3A35C-DE6A-B57F-1267-B6AEDBB2728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E3A35C-DE6A-B57F-1267-B6AEDBB27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05D46-AE21-1707-82A1-AB80ACC8248D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0.072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05D46-AE21-1707-82A1-AB80ACC82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8D9AF-A2AA-B1E2-D228-AA13A794D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0100D5-F274-72A5-9A78-D186C5251A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997925-2E26-D08F-2029-A7773F43334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997925-2E26-D08F-2029-A7773F43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E250A5-32C8-0B30-2749-A6A611359949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8.4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E250A5-32C8-0B30-2749-A6A61135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3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5C37-1079-2730-F951-98BA5CEC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BC2D6-996D-AA48-23C2-3C02EAB51C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E93000-C81E-4AFF-C761-77545F3326C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E93000-C81E-4AFF-C761-77545F332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74DF-72D3-1BCD-C9E1-2795A70F1E70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574DF-72D3-1BCD-C9E1-2795A70F1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177CC-E0C5-883A-A62C-6B5CF366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3DBB6-CB66-0DAF-166B-71F4ECB442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5F8C2A-7EDE-635F-0FB7-D0F8C726870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0.000 63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5F8C2A-7EDE-635F-0FB7-D0F8C7268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8BFA1-C088-5575-4900-17F4CF159474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8BFA1-C088-5575-4900-17F4CF15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9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F8678-852D-5167-6043-F5B26AF0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FC12FC-E620-EA2D-A7BC-CBB6AC2D65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2BC71F-CF7B-F0CF-A85C-5A549861888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0.03004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2BC71F-CF7B-F0CF-A85C-5A5498618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26DA4F-C6EE-87E4-9F8C-0A162FA86E89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26DA4F-C6EE-87E4-9F8C-0A162FA86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2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4BC12-D8CB-8838-4E82-716D906E9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CCC4D1-CBBF-9936-B113-11D3B9A57F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DA2455-A1A8-4E87-9E17-F1CB044B738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0.02003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DA2455-A1A8-4E87-9E17-F1CB044B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E2C4A-42B2-23F9-C0AC-369C78B8E07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E2C4A-42B2-23F9-C0AC-369C78B8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4ADD-3D96-D496-7A9F-01D6C3CD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B5265-6CF6-4CBC-1CA8-C1FF14BF2A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026F23-2331-119E-5708-2895E393FBD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026F23-2331-119E-5708-2895E393F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909D62-1471-F51C-FE4B-7660C583BC7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909D62-1471-F51C-FE4B-7660C583B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3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40339-4469-B778-47D6-D23B1C91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FE57FA-DE45-CA65-3405-972E45F006B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pupil writes;</a:t>
                </a:r>
              </a:p>
              <a:p>
                <a:pPr algn="ctr"/>
                <a:r>
                  <a:rPr lang="en-GB" sz="4400" dirty="0"/>
                  <a:t>“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4.8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÷10=48</m:t>
                    </m:r>
                  </m:oMath>
                </a14:m>
                <a:r>
                  <a:rPr lang="en-GB" sz="4400" dirty="0"/>
                  <a:t>”</a:t>
                </a:r>
              </a:p>
              <a:p>
                <a:r>
                  <a:rPr lang="en-GB" sz="4400" dirty="0"/>
                  <a:t>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FE57FA-DE45-CA65-3405-972E45F00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018A7FA-11A4-DBB3-C2FB-B73DFA5190E7}"/>
              </a:ext>
            </a:extLst>
          </p:cNvPr>
          <p:cNvSpPr/>
          <p:nvPr/>
        </p:nvSpPr>
        <p:spPr>
          <a:xfrm>
            <a:off x="7070279" y="5133784"/>
            <a:ext cx="261196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3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D40BD-F9EE-6FFC-6894-08B3CD88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231326-6F90-7779-3B9D-23D63F26253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pupil writes;</a:t>
                </a:r>
              </a:p>
              <a:p>
                <a:pPr algn="ctr"/>
                <a:r>
                  <a:rPr lang="en-GB" sz="4400" dirty="0"/>
                  <a:t>“</a:t>
                </a:r>
                <a14:m>
                  <m:oMath xmlns:m="http://schemas.openxmlformats.org/officeDocument/2006/math"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4.8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GB" sz="4400" dirty="0"/>
                  <a:t>”</a:t>
                </a:r>
              </a:p>
              <a:p>
                <a:r>
                  <a:rPr lang="en-GB" sz="4400" dirty="0"/>
                  <a:t>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231326-6F90-7779-3B9D-23D63F262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713B024-A659-3654-FC0F-2F018DE92CCF}"/>
              </a:ext>
            </a:extLst>
          </p:cNvPr>
          <p:cNvSpPr/>
          <p:nvPr/>
        </p:nvSpPr>
        <p:spPr>
          <a:xfrm>
            <a:off x="7070279" y="5133784"/>
            <a:ext cx="261196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0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9902-9183-C1D3-85B0-179D1B60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42EDB-B73D-59CC-8E33-168AFFF2E2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What number that becomes 0.0007 when divided by 1000.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FEDDFD5-2006-E58C-31E6-D2E92EBE0EF8}"/>
              </a:ext>
            </a:extLst>
          </p:cNvPr>
          <p:cNvSpPr/>
          <p:nvPr/>
        </p:nvSpPr>
        <p:spPr>
          <a:xfrm>
            <a:off x="6711043" y="5133784"/>
            <a:ext cx="2971201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0.7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9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007D6-3731-8304-35E0-6E18F649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5FEE76-C237-CFED-8F36-773B433005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Estimate whether;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9.1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</m:oMath>
                  </m:oMathPara>
                </a14:m>
                <a:endParaRPr lang="en-GB" sz="4400" dirty="0"/>
              </a:p>
              <a:p>
                <a:r>
                  <a:rPr lang="en-GB" sz="4400" dirty="0"/>
                  <a:t>will be closer to 1 or closer to 0.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5FEE76-C237-CFED-8F36-773B43300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21D48B1-57F9-9D6F-C3F8-55BE23BB87F1}"/>
              </a:ext>
            </a:extLst>
          </p:cNvPr>
          <p:cNvSpPr/>
          <p:nvPr/>
        </p:nvSpPr>
        <p:spPr>
          <a:xfrm>
            <a:off x="7070279" y="5133784"/>
            <a:ext cx="261196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0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26837-9E35-6552-AF31-A2452E3F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75E15D-55D5-AB7A-3DF6-5D66EBF782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Will 0.63 ÷ 1000 have more or fewer decimal places than 0.63?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BF847BC-238C-D0E5-A5C1-3E2FDBC16AD9}"/>
              </a:ext>
            </a:extLst>
          </p:cNvPr>
          <p:cNvSpPr/>
          <p:nvPr/>
        </p:nvSpPr>
        <p:spPr>
          <a:xfrm>
            <a:off x="6711043" y="5133784"/>
            <a:ext cx="2971201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More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1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D4B9-0E7B-E469-4B20-943FC73B45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86643E-CB67-7C88-9C35-41ECD00617B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86643E-CB67-7C88-9C35-41ECD006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8772-22BE-33F8-1D5C-035DFE66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BA56BC-3183-6158-8CF7-79CD049A80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BFDF0B-BFC4-9B6F-4E2D-0EED0BE7DA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BFDF0B-BFC4-9B6F-4E2D-0EED0BE7D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B4DED-07FF-95C5-4B63-9B3067D53F1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B4DED-07FF-95C5-4B63-9B3067D53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B99F3-2075-38BA-866B-59ED49B2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D4AB24-6613-2619-0E34-44CBDE2AC1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50E5AA-ECD7-8166-3C31-1D0C497151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50E5AA-ECD7-8166-3C31-1D0C4971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FF3552-BFAE-08B5-DFD0-28557BC564C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FF3552-BFAE-08B5-DFD0-28557BC56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4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D8104-FF05-C29B-A480-C6033BED7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2A1EDE-14AC-BA0E-2CDA-7EAA278D53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9B8A12-22BD-F9FC-CF99-900A4736D46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0.0039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9B8A12-22BD-F9FC-CF99-900A4736D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5E7542-A5AB-DB7F-D23E-B9A1F8CE6DA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5E7542-A5AB-DB7F-D23E-B9A1F8CE6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5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900C9-6AA7-152C-E557-E821F798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97630-BF86-59A0-E2AD-C8F9F3FFD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B3F390-47F9-71DB-6513-14745EB70DB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B3F390-47F9-71DB-6513-14745EB70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304BD4-C660-9E4E-EA43-E9213B8E78F5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12.5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304BD4-C660-9E4E-EA43-E9213B8E7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3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217</TotalTime>
  <Words>129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2026-05-17T08:45:11Z</dcterms:created>
  <dcterms:modified xsi:type="dcterms:W3CDTF">2026-05-20T13:00:59Z</dcterms:modified>
</cp:coreProperties>
</file>