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5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6" r:id="rId13"/>
    <p:sldId id="26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5-18T13:19:22.040" v="740"/>
      <pc:docMkLst>
        <pc:docMk/>
      </pc:docMkLst>
      <pc:sldChg chg="modSp mod setBg">
        <pc:chgData name="Christopher Potter" userId="24ad2ef8db5e8a45" providerId="LiveId" clId="{10AB9FE2-9012-46EF-B18A-C87D5526F6EE}" dt="2026-05-18T13:19:22.040" v="740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2:26:36.863" v="1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18T12:40:34.590" v="74" actId="14100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2:40:18.369" v="63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8T12:40:34.590" v="74" actId="14100"/>
          <ac:spMkLst>
            <pc:docMk/>
            <pc:sldMk cId="2091781012" sldId="263"/>
            <ac:spMk id="3" creationId="{A9BF8B40-B1D2-797D-3C62-AD631C326E9C}"/>
          </ac:spMkLst>
        </pc:spChg>
      </pc:sldChg>
      <pc:sldChg chg="modSp add">
        <pc:chgData name="Christopher Potter" userId="24ad2ef8db5e8a45" providerId="LiveId" clId="{10AB9FE2-9012-46EF-B18A-C87D5526F6EE}" dt="2026-05-18T12:40:55.852" v="91" actId="6549"/>
        <pc:sldMkLst>
          <pc:docMk/>
          <pc:sldMk cId="2778372242" sldId="264"/>
        </pc:sldMkLst>
        <pc:spChg chg="mod">
          <ac:chgData name="Christopher Potter" userId="24ad2ef8db5e8a45" providerId="LiveId" clId="{10AB9FE2-9012-46EF-B18A-C87D5526F6EE}" dt="2026-05-18T12:40:49.663" v="83" actId="6549"/>
          <ac:spMkLst>
            <pc:docMk/>
            <pc:sldMk cId="2778372242" sldId="264"/>
            <ac:spMk id="2" creationId="{56E541A9-49F0-F87D-376C-0ABE2DEAFA65}"/>
          </ac:spMkLst>
        </pc:spChg>
        <pc:spChg chg="mod">
          <ac:chgData name="Christopher Potter" userId="24ad2ef8db5e8a45" providerId="LiveId" clId="{10AB9FE2-9012-46EF-B18A-C87D5526F6EE}" dt="2026-05-18T12:40:55.852" v="91" actId="6549"/>
          <ac:spMkLst>
            <pc:docMk/>
            <pc:sldMk cId="2778372242" sldId="264"/>
            <ac:spMk id="3" creationId="{59F58D0B-1FB3-E354-4B55-5FE52346C751}"/>
          </ac:spMkLst>
        </pc:spChg>
      </pc:sldChg>
      <pc:sldChg chg="delSp modSp add mod ord delAnim">
        <pc:chgData name="Christopher Potter" userId="24ad2ef8db5e8a45" providerId="LiveId" clId="{10AB9FE2-9012-46EF-B18A-C87D5526F6EE}" dt="2026-05-18T13:03:36.063" v="253"/>
        <pc:sldMkLst>
          <pc:docMk/>
          <pc:sldMk cId="1863243339" sldId="265"/>
        </pc:sldMkLst>
        <pc:spChg chg="mod">
          <ac:chgData name="Christopher Potter" userId="24ad2ef8db5e8a45" providerId="LiveId" clId="{10AB9FE2-9012-46EF-B18A-C87D5526F6EE}" dt="2026-05-18T12:43:25.649" v="186" actId="948"/>
          <ac:spMkLst>
            <pc:docMk/>
            <pc:sldMk cId="1863243339" sldId="265"/>
            <ac:spMk id="2" creationId="{48866211-D1F2-2358-2552-69252099F4AE}"/>
          </ac:spMkLst>
        </pc:spChg>
        <pc:spChg chg="del">
          <ac:chgData name="Christopher Potter" userId="24ad2ef8db5e8a45" providerId="LiveId" clId="{10AB9FE2-9012-46EF-B18A-C87D5526F6EE}" dt="2026-05-18T12:41:53.225" v="129" actId="478"/>
          <ac:spMkLst>
            <pc:docMk/>
            <pc:sldMk cId="1863243339" sldId="265"/>
            <ac:spMk id="3" creationId="{B1D335DB-3BBF-7049-FCF3-DDA633EF03A1}"/>
          </ac:spMkLst>
        </pc:spChg>
      </pc:sldChg>
      <pc:sldChg chg="addSp modSp add mod setBg modAnim">
        <pc:chgData name="Christopher Potter" userId="24ad2ef8db5e8a45" providerId="LiveId" clId="{10AB9FE2-9012-46EF-B18A-C87D5526F6EE}" dt="2026-05-18T13:07:43.561" v="364"/>
        <pc:sldMkLst>
          <pc:docMk/>
          <pc:sldMk cId="321383053" sldId="266"/>
        </pc:sldMkLst>
        <pc:spChg chg="mod">
          <ac:chgData name="Christopher Potter" userId="24ad2ef8db5e8a45" providerId="LiveId" clId="{10AB9FE2-9012-46EF-B18A-C87D5526F6EE}" dt="2026-05-18T12:43:33.818" v="187" actId="948"/>
          <ac:spMkLst>
            <pc:docMk/>
            <pc:sldMk cId="321383053" sldId="266"/>
            <ac:spMk id="2" creationId="{005A789E-CCF9-2737-CB07-8D55F2C762C1}"/>
          </ac:spMkLst>
        </pc:spChg>
        <pc:spChg chg="add mod">
          <ac:chgData name="Christopher Potter" userId="24ad2ef8db5e8a45" providerId="LiveId" clId="{10AB9FE2-9012-46EF-B18A-C87D5526F6EE}" dt="2026-05-18T12:43:04.320" v="181" actId="6549"/>
          <ac:spMkLst>
            <pc:docMk/>
            <pc:sldMk cId="321383053" sldId="266"/>
            <ac:spMk id="3" creationId="{B29442E7-839F-6696-1333-D8781FEBD313}"/>
          </ac:spMkLst>
        </pc:spChg>
      </pc:sldChg>
      <pc:sldChg chg="modSp add mod">
        <pc:chgData name="Christopher Potter" userId="24ad2ef8db5e8a45" providerId="LiveId" clId="{10AB9FE2-9012-46EF-B18A-C87D5526F6EE}" dt="2026-05-18T12:44:42.049" v="221" actId="6549"/>
        <pc:sldMkLst>
          <pc:docMk/>
          <pc:sldMk cId="3283876110" sldId="267"/>
        </pc:sldMkLst>
        <pc:spChg chg="mod">
          <ac:chgData name="Christopher Potter" userId="24ad2ef8db5e8a45" providerId="LiveId" clId="{10AB9FE2-9012-46EF-B18A-C87D5526F6EE}" dt="2026-05-18T12:44:42.049" v="221" actId="6549"/>
          <ac:spMkLst>
            <pc:docMk/>
            <pc:sldMk cId="3283876110" sldId="267"/>
            <ac:spMk id="2" creationId="{10C43ACD-77EC-A871-2EF4-751CF6AC6188}"/>
          </ac:spMkLst>
        </pc:spChg>
        <pc:spChg chg="mod">
          <ac:chgData name="Christopher Potter" userId="24ad2ef8db5e8a45" providerId="LiveId" clId="{10AB9FE2-9012-46EF-B18A-C87D5526F6EE}" dt="2026-05-18T12:44:31.640" v="219" actId="6549"/>
          <ac:spMkLst>
            <pc:docMk/>
            <pc:sldMk cId="3283876110" sldId="267"/>
            <ac:spMk id="3" creationId="{782AA91B-7961-998D-B414-99615C59317B}"/>
          </ac:spMkLst>
        </pc:spChg>
      </pc:sldChg>
      <pc:sldChg chg="modSp add ord">
        <pc:chgData name="Christopher Potter" userId="24ad2ef8db5e8a45" providerId="LiveId" clId="{10AB9FE2-9012-46EF-B18A-C87D5526F6EE}" dt="2026-05-18T13:03:30.558" v="251"/>
        <pc:sldMkLst>
          <pc:docMk/>
          <pc:sldMk cId="2534129932" sldId="268"/>
        </pc:sldMkLst>
        <pc:spChg chg="mod">
          <ac:chgData name="Christopher Potter" userId="24ad2ef8db5e8a45" providerId="LiveId" clId="{10AB9FE2-9012-46EF-B18A-C87D5526F6EE}" dt="2026-05-18T13:03:04.237" v="237" actId="6549"/>
          <ac:spMkLst>
            <pc:docMk/>
            <pc:sldMk cId="2534129932" sldId="268"/>
            <ac:spMk id="2" creationId="{92B3C687-34CC-032B-7295-1EE164CC46B4}"/>
          </ac:spMkLst>
        </pc:spChg>
        <pc:spChg chg="mod">
          <ac:chgData name="Christopher Potter" userId="24ad2ef8db5e8a45" providerId="LiveId" clId="{10AB9FE2-9012-46EF-B18A-C87D5526F6EE}" dt="2026-05-18T13:03:18.581" v="249" actId="20577"/>
          <ac:spMkLst>
            <pc:docMk/>
            <pc:sldMk cId="2534129932" sldId="268"/>
            <ac:spMk id="3" creationId="{4898AA9C-41D9-E32E-28A3-749149EE0544}"/>
          </ac:spMkLst>
        </pc:spChg>
      </pc:sldChg>
      <pc:sldChg chg="add">
        <pc:chgData name="Christopher Potter" userId="24ad2ef8db5e8a45" providerId="LiveId" clId="{10AB9FE2-9012-46EF-B18A-C87D5526F6EE}" dt="2026-05-18T13:03:43.119" v="254"/>
        <pc:sldMkLst>
          <pc:docMk/>
          <pc:sldMk cId="1274248978" sldId="269"/>
        </pc:sldMkLst>
      </pc:sldChg>
      <pc:sldChg chg="modSp add">
        <pc:chgData name="Christopher Potter" userId="24ad2ef8db5e8a45" providerId="LiveId" clId="{10AB9FE2-9012-46EF-B18A-C87D5526F6EE}" dt="2026-05-18T13:05:15.830" v="277" actId="6549"/>
        <pc:sldMkLst>
          <pc:docMk/>
          <pc:sldMk cId="2513812291" sldId="270"/>
        </pc:sldMkLst>
        <pc:spChg chg="mod">
          <ac:chgData name="Christopher Potter" userId="24ad2ef8db5e8a45" providerId="LiveId" clId="{10AB9FE2-9012-46EF-B18A-C87D5526F6EE}" dt="2026-05-18T13:05:08.605" v="270" actId="6549"/>
          <ac:spMkLst>
            <pc:docMk/>
            <pc:sldMk cId="2513812291" sldId="270"/>
            <ac:spMk id="2" creationId="{380127B5-13AF-412E-F732-E96CE969D034}"/>
          </ac:spMkLst>
        </pc:spChg>
        <pc:spChg chg="mod">
          <ac:chgData name="Christopher Potter" userId="24ad2ef8db5e8a45" providerId="LiveId" clId="{10AB9FE2-9012-46EF-B18A-C87D5526F6EE}" dt="2026-05-18T13:05:15.830" v="277" actId="6549"/>
          <ac:spMkLst>
            <pc:docMk/>
            <pc:sldMk cId="2513812291" sldId="270"/>
            <ac:spMk id="3" creationId="{1671C4A4-74D6-A175-748A-4A84AF162807}"/>
          </ac:spMkLst>
        </pc:spChg>
      </pc:sldChg>
      <pc:sldChg chg="modSp add">
        <pc:chgData name="Christopher Potter" userId="24ad2ef8db5e8a45" providerId="LiveId" clId="{10AB9FE2-9012-46EF-B18A-C87D5526F6EE}" dt="2026-05-18T13:06:01.162" v="300" actId="6549"/>
        <pc:sldMkLst>
          <pc:docMk/>
          <pc:sldMk cId="1473714305" sldId="271"/>
        </pc:sldMkLst>
        <pc:spChg chg="mod">
          <ac:chgData name="Christopher Potter" userId="24ad2ef8db5e8a45" providerId="LiveId" clId="{10AB9FE2-9012-46EF-B18A-C87D5526F6EE}" dt="2026-05-18T13:05:54.449" v="293" actId="6549"/>
          <ac:spMkLst>
            <pc:docMk/>
            <pc:sldMk cId="1473714305" sldId="271"/>
            <ac:spMk id="2" creationId="{0085F9D5-D382-85F6-B12D-9CAE084CFC82}"/>
          </ac:spMkLst>
        </pc:spChg>
        <pc:spChg chg="mod">
          <ac:chgData name="Christopher Potter" userId="24ad2ef8db5e8a45" providerId="LiveId" clId="{10AB9FE2-9012-46EF-B18A-C87D5526F6EE}" dt="2026-05-18T13:06:01.162" v="300" actId="6549"/>
          <ac:spMkLst>
            <pc:docMk/>
            <pc:sldMk cId="1473714305" sldId="271"/>
            <ac:spMk id="3" creationId="{DBFA1611-6408-EB3E-88D0-F2B436F2A03B}"/>
          </ac:spMkLst>
        </pc:spChg>
      </pc:sldChg>
      <pc:sldChg chg="modSp add">
        <pc:chgData name="Christopher Potter" userId="24ad2ef8db5e8a45" providerId="LiveId" clId="{10AB9FE2-9012-46EF-B18A-C87D5526F6EE}" dt="2026-05-18T13:06:16.520" v="316" actId="6549"/>
        <pc:sldMkLst>
          <pc:docMk/>
          <pc:sldMk cId="1463730789" sldId="272"/>
        </pc:sldMkLst>
        <pc:spChg chg="mod">
          <ac:chgData name="Christopher Potter" userId="24ad2ef8db5e8a45" providerId="LiveId" clId="{10AB9FE2-9012-46EF-B18A-C87D5526F6EE}" dt="2026-05-18T13:06:12.360" v="311" actId="6549"/>
          <ac:spMkLst>
            <pc:docMk/>
            <pc:sldMk cId="1463730789" sldId="272"/>
            <ac:spMk id="2" creationId="{CD9BB786-798B-E3E7-EFA7-17A80F2F525E}"/>
          </ac:spMkLst>
        </pc:spChg>
        <pc:spChg chg="mod">
          <ac:chgData name="Christopher Potter" userId="24ad2ef8db5e8a45" providerId="LiveId" clId="{10AB9FE2-9012-46EF-B18A-C87D5526F6EE}" dt="2026-05-18T13:06:16.520" v="316" actId="6549"/>
          <ac:spMkLst>
            <pc:docMk/>
            <pc:sldMk cId="1463730789" sldId="272"/>
            <ac:spMk id="3" creationId="{2945BE26-37D0-AD55-4CAC-30EB0D14607B}"/>
          </ac:spMkLst>
        </pc:spChg>
      </pc:sldChg>
      <pc:sldChg chg="modSp add">
        <pc:chgData name="Christopher Potter" userId="24ad2ef8db5e8a45" providerId="LiveId" clId="{10AB9FE2-9012-46EF-B18A-C87D5526F6EE}" dt="2026-05-18T13:06:41.049" v="339" actId="6549"/>
        <pc:sldMkLst>
          <pc:docMk/>
          <pc:sldMk cId="1970205903" sldId="273"/>
        </pc:sldMkLst>
        <pc:spChg chg="mod">
          <ac:chgData name="Christopher Potter" userId="24ad2ef8db5e8a45" providerId="LiveId" clId="{10AB9FE2-9012-46EF-B18A-C87D5526F6EE}" dt="2026-05-18T13:06:36.814" v="332" actId="20577"/>
          <ac:spMkLst>
            <pc:docMk/>
            <pc:sldMk cId="1970205903" sldId="273"/>
            <ac:spMk id="2" creationId="{19723C55-9322-96BF-D96D-89B898056227}"/>
          </ac:spMkLst>
        </pc:spChg>
        <pc:spChg chg="mod">
          <ac:chgData name="Christopher Potter" userId="24ad2ef8db5e8a45" providerId="LiveId" clId="{10AB9FE2-9012-46EF-B18A-C87D5526F6EE}" dt="2026-05-18T13:06:41.049" v="339" actId="6549"/>
          <ac:spMkLst>
            <pc:docMk/>
            <pc:sldMk cId="1970205903" sldId="273"/>
            <ac:spMk id="3" creationId="{9F7BA955-94A0-50BB-EB82-143515D39072}"/>
          </ac:spMkLst>
        </pc:spChg>
      </pc:sldChg>
      <pc:sldChg chg="modSp add">
        <pc:chgData name="Christopher Potter" userId="24ad2ef8db5e8a45" providerId="LiveId" clId="{10AB9FE2-9012-46EF-B18A-C87D5526F6EE}" dt="2026-05-18T13:07:27.491" v="363" actId="6549"/>
        <pc:sldMkLst>
          <pc:docMk/>
          <pc:sldMk cId="3768788693" sldId="274"/>
        </pc:sldMkLst>
        <pc:spChg chg="mod">
          <ac:chgData name="Christopher Potter" userId="24ad2ef8db5e8a45" providerId="LiveId" clId="{10AB9FE2-9012-46EF-B18A-C87D5526F6EE}" dt="2026-05-18T13:07:19.408" v="356" actId="6549"/>
          <ac:spMkLst>
            <pc:docMk/>
            <pc:sldMk cId="3768788693" sldId="274"/>
            <ac:spMk id="2" creationId="{48FE98B9-A331-7DF7-B3A7-4A419E0DF242}"/>
          </ac:spMkLst>
        </pc:spChg>
        <pc:spChg chg="mod">
          <ac:chgData name="Christopher Potter" userId="24ad2ef8db5e8a45" providerId="LiveId" clId="{10AB9FE2-9012-46EF-B18A-C87D5526F6EE}" dt="2026-05-18T13:07:27.491" v="363" actId="6549"/>
          <ac:spMkLst>
            <pc:docMk/>
            <pc:sldMk cId="3768788693" sldId="274"/>
            <ac:spMk id="3" creationId="{ECFDE925-20D7-645B-95C5-5D0BE1CD05E4}"/>
          </ac:spMkLst>
        </pc:spChg>
      </pc:sldChg>
      <pc:sldChg chg="modSp add mod">
        <pc:chgData name="Christopher Potter" userId="24ad2ef8db5e8a45" providerId="LiveId" clId="{10AB9FE2-9012-46EF-B18A-C87D5526F6EE}" dt="2026-05-18T13:12:37.188" v="451" actId="6549"/>
        <pc:sldMkLst>
          <pc:docMk/>
          <pc:sldMk cId="1376688476" sldId="275"/>
        </pc:sldMkLst>
        <pc:spChg chg="mod">
          <ac:chgData name="Christopher Potter" userId="24ad2ef8db5e8a45" providerId="LiveId" clId="{10AB9FE2-9012-46EF-B18A-C87D5526F6EE}" dt="2026-05-18T13:11:30.483" v="404" actId="20577"/>
          <ac:spMkLst>
            <pc:docMk/>
            <pc:sldMk cId="1376688476" sldId="275"/>
            <ac:spMk id="2" creationId="{CB8BC584-579B-B32D-6A8A-0079B7EE8CA8}"/>
          </ac:spMkLst>
        </pc:spChg>
        <pc:spChg chg="mod">
          <ac:chgData name="Christopher Potter" userId="24ad2ef8db5e8a45" providerId="LiveId" clId="{10AB9FE2-9012-46EF-B18A-C87D5526F6EE}" dt="2026-05-18T13:12:37.188" v="451" actId="6549"/>
          <ac:spMkLst>
            <pc:docMk/>
            <pc:sldMk cId="1376688476" sldId="275"/>
            <ac:spMk id="3" creationId="{C021BC35-F747-0B5D-9812-B6F46FB4B3B1}"/>
          </ac:spMkLst>
        </pc:spChg>
      </pc:sldChg>
      <pc:sldChg chg="modSp add mod">
        <pc:chgData name="Christopher Potter" userId="24ad2ef8db5e8a45" providerId="LiveId" clId="{10AB9FE2-9012-46EF-B18A-C87D5526F6EE}" dt="2026-05-18T13:13:11.386" v="466" actId="6549"/>
        <pc:sldMkLst>
          <pc:docMk/>
          <pc:sldMk cId="793378514" sldId="276"/>
        </pc:sldMkLst>
        <pc:spChg chg="mod">
          <ac:chgData name="Christopher Potter" userId="24ad2ef8db5e8a45" providerId="LiveId" clId="{10AB9FE2-9012-46EF-B18A-C87D5526F6EE}" dt="2026-05-18T13:13:05.618" v="462" actId="6549"/>
          <ac:spMkLst>
            <pc:docMk/>
            <pc:sldMk cId="793378514" sldId="276"/>
            <ac:spMk id="2" creationId="{9A76CD76-D32E-4E13-31FB-9C1464784973}"/>
          </ac:spMkLst>
        </pc:spChg>
        <pc:spChg chg="mod">
          <ac:chgData name="Christopher Potter" userId="24ad2ef8db5e8a45" providerId="LiveId" clId="{10AB9FE2-9012-46EF-B18A-C87D5526F6EE}" dt="2026-05-18T13:13:11.386" v="466" actId="6549"/>
          <ac:spMkLst>
            <pc:docMk/>
            <pc:sldMk cId="793378514" sldId="276"/>
            <ac:spMk id="3" creationId="{63CC4C24-4640-24BA-ADD0-E6BEF21CD810}"/>
          </ac:spMkLst>
        </pc:spChg>
      </pc:sldChg>
      <pc:sldChg chg="modSp add mod">
        <pc:chgData name="Christopher Potter" userId="24ad2ef8db5e8a45" providerId="LiveId" clId="{10AB9FE2-9012-46EF-B18A-C87D5526F6EE}" dt="2026-05-18T13:14:18.461" v="565" actId="6549"/>
        <pc:sldMkLst>
          <pc:docMk/>
          <pc:sldMk cId="2942840514" sldId="277"/>
        </pc:sldMkLst>
        <pc:spChg chg="mod">
          <ac:chgData name="Christopher Potter" userId="24ad2ef8db5e8a45" providerId="LiveId" clId="{10AB9FE2-9012-46EF-B18A-C87D5526F6EE}" dt="2026-05-18T13:14:11.530" v="557" actId="404"/>
          <ac:spMkLst>
            <pc:docMk/>
            <pc:sldMk cId="2942840514" sldId="277"/>
            <ac:spMk id="2" creationId="{7987FC35-66AC-2A22-679A-68EDA4398ED1}"/>
          </ac:spMkLst>
        </pc:spChg>
        <pc:spChg chg="mod">
          <ac:chgData name="Christopher Potter" userId="24ad2ef8db5e8a45" providerId="LiveId" clId="{10AB9FE2-9012-46EF-B18A-C87D5526F6EE}" dt="2026-05-18T13:14:18.461" v="565" actId="6549"/>
          <ac:spMkLst>
            <pc:docMk/>
            <pc:sldMk cId="2942840514" sldId="277"/>
            <ac:spMk id="3" creationId="{D5A37DF9-4D50-143F-E3A1-B97A14DC558F}"/>
          </ac:spMkLst>
        </pc:spChg>
      </pc:sldChg>
      <pc:sldChg chg="modSp add mod">
        <pc:chgData name="Christopher Potter" userId="24ad2ef8db5e8a45" providerId="LiveId" clId="{10AB9FE2-9012-46EF-B18A-C87D5526F6EE}" dt="2026-05-18T13:14:57.514" v="578" actId="20577"/>
        <pc:sldMkLst>
          <pc:docMk/>
          <pc:sldMk cId="2053971534" sldId="278"/>
        </pc:sldMkLst>
        <pc:spChg chg="mod">
          <ac:chgData name="Christopher Potter" userId="24ad2ef8db5e8a45" providerId="LiveId" clId="{10AB9FE2-9012-46EF-B18A-C87D5526F6EE}" dt="2026-05-18T13:14:51.484" v="574" actId="20577"/>
          <ac:spMkLst>
            <pc:docMk/>
            <pc:sldMk cId="2053971534" sldId="278"/>
            <ac:spMk id="2" creationId="{5E4BD974-C368-14BF-6DB2-7FFA1EE6855B}"/>
          </ac:spMkLst>
        </pc:spChg>
        <pc:spChg chg="mod">
          <ac:chgData name="Christopher Potter" userId="24ad2ef8db5e8a45" providerId="LiveId" clId="{10AB9FE2-9012-46EF-B18A-C87D5526F6EE}" dt="2026-05-18T13:14:57.514" v="578" actId="20577"/>
          <ac:spMkLst>
            <pc:docMk/>
            <pc:sldMk cId="2053971534" sldId="278"/>
            <ac:spMk id="3" creationId="{8224B950-39A9-206B-92B4-5F64EDBC4E75}"/>
          </ac:spMkLst>
        </pc:spChg>
      </pc:sldChg>
      <pc:sldChg chg="modSp add mod modAnim">
        <pc:chgData name="Christopher Potter" userId="24ad2ef8db5e8a45" providerId="LiveId" clId="{10AB9FE2-9012-46EF-B18A-C87D5526F6EE}" dt="2026-05-18T13:16:25.420" v="620" actId="14100"/>
        <pc:sldMkLst>
          <pc:docMk/>
          <pc:sldMk cId="2209998497" sldId="279"/>
        </pc:sldMkLst>
        <pc:spChg chg="mod">
          <ac:chgData name="Christopher Potter" userId="24ad2ef8db5e8a45" providerId="LiveId" clId="{10AB9FE2-9012-46EF-B18A-C87D5526F6EE}" dt="2026-05-18T13:15:30.319" v="594" actId="20577"/>
          <ac:spMkLst>
            <pc:docMk/>
            <pc:sldMk cId="2209998497" sldId="279"/>
            <ac:spMk id="2" creationId="{25B88969-B16A-E576-B765-E5A29134CC9F}"/>
          </ac:spMkLst>
        </pc:spChg>
        <pc:spChg chg="mod">
          <ac:chgData name="Christopher Potter" userId="24ad2ef8db5e8a45" providerId="LiveId" clId="{10AB9FE2-9012-46EF-B18A-C87D5526F6EE}" dt="2026-05-18T13:16:25.420" v="620" actId="14100"/>
          <ac:spMkLst>
            <pc:docMk/>
            <pc:sldMk cId="2209998497" sldId="279"/>
            <ac:spMk id="3" creationId="{048EC624-2959-5D54-3C3C-D4697B8F899D}"/>
          </ac:spMkLst>
        </pc:spChg>
      </pc:sldChg>
      <pc:sldChg chg="modSp add mod">
        <pc:chgData name="Christopher Potter" userId="24ad2ef8db5e8a45" providerId="LiveId" clId="{10AB9FE2-9012-46EF-B18A-C87D5526F6EE}" dt="2026-05-18T13:17:16.361" v="639" actId="20577"/>
        <pc:sldMkLst>
          <pc:docMk/>
          <pc:sldMk cId="3724592954" sldId="280"/>
        </pc:sldMkLst>
        <pc:spChg chg="mod">
          <ac:chgData name="Christopher Potter" userId="24ad2ef8db5e8a45" providerId="LiveId" clId="{10AB9FE2-9012-46EF-B18A-C87D5526F6EE}" dt="2026-05-18T13:17:08.483" v="635" actId="20577"/>
          <ac:spMkLst>
            <pc:docMk/>
            <pc:sldMk cId="3724592954" sldId="280"/>
            <ac:spMk id="2" creationId="{195251B5-AE9B-4C93-FBDC-00C4F0B62F0B}"/>
          </ac:spMkLst>
        </pc:spChg>
        <pc:spChg chg="mod">
          <ac:chgData name="Christopher Potter" userId="24ad2ef8db5e8a45" providerId="LiveId" clId="{10AB9FE2-9012-46EF-B18A-C87D5526F6EE}" dt="2026-05-18T13:17:16.361" v="639" actId="20577"/>
          <ac:spMkLst>
            <pc:docMk/>
            <pc:sldMk cId="3724592954" sldId="280"/>
            <ac:spMk id="3" creationId="{9E11231B-B70B-C607-DB7C-CB712A2315C1}"/>
          </ac:spMkLst>
        </pc:spChg>
      </pc:sldChg>
      <pc:sldChg chg="modSp add mod">
        <pc:chgData name="Christopher Potter" userId="24ad2ef8db5e8a45" providerId="LiveId" clId="{10AB9FE2-9012-46EF-B18A-C87D5526F6EE}" dt="2026-05-18T13:18:16.738" v="673" actId="14100"/>
        <pc:sldMkLst>
          <pc:docMk/>
          <pc:sldMk cId="2604155887" sldId="281"/>
        </pc:sldMkLst>
        <pc:spChg chg="mod">
          <ac:chgData name="Christopher Potter" userId="24ad2ef8db5e8a45" providerId="LiveId" clId="{10AB9FE2-9012-46EF-B18A-C87D5526F6EE}" dt="2026-05-18T13:17:43.722" v="656" actId="20577"/>
          <ac:spMkLst>
            <pc:docMk/>
            <pc:sldMk cId="2604155887" sldId="281"/>
            <ac:spMk id="2" creationId="{F1240C09-D711-3FDD-AF42-E15BBD89930C}"/>
          </ac:spMkLst>
        </pc:spChg>
        <pc:spChg chg="mod">
          <ac:chgData name="Christopher Potter" userId="24ad2ef8db5e8a45" providerId="LiveId" clId="{10AB9FE2-9012-46EF-B18A-C87D5526F6EE}" dt="2026-05-18T13:18:16.738" v="673" actId="14100"/>
          <ac:spMkLst>
            <pc:docMk/>
            <pc:sldMk cId="2604155887" sldId="281"/>
            <ac:spMk id="3" creationId="{7E40CB8E-AE06-0F5E-9044-F651FE38031C}"/>
          </ac:spMkLst>
        </pc:spChg>
      </pc:sldChg>
      <pc:sldChg chg="modSp add mod">
        <pc:chgData name="Christopher Potter" userId="24ad2ef8db5e8a45" providerId="LiveId" clId="{10AB9FE2-9012-46EF-B18A-C87D5526F6EE}" dt="2026-05-18T13:19:06.591" v="739" actId="20577"/>
        <pc:sldMkLst>
          <pc:docMk/>
          <pc:sldMk cId="207135635" sldId="282"/>
        </pc:sldMkLst>
        <pc:spChg chg="mod">
          <ac:chgData name="Christopher Potter" userId="24ad2ef8db5e8a45" providerId="LiveId" clId="{10AB9FE2-9012-46EF-B18A-C87D5526F6EE}" dt="2026-05-18T13:19:06.591" v="739" actId="20577"/>
          <ac:spMkLst>
            <pc:docMk/>
            <pc:sldMk cId="207135635" sldId="282"/>
            <ac:spMk id="2" creationId="{F52B145D-E769-66A4-3DF4-9782FC68990E}"/>
          </ac:spMkLst>
        </pc:spChg>
        <pc:spChg chg="mod">
          <ac:chgData name="Christopher Potter" userId="24ad2ef8db5e8a45" providerId="LiveId" clId="{10AB9FE2-9012-46EF-B18A-C87D5526F6EE}" dt="2026-05-18T13:18:53.139" v="698" actId="6549"/>
          <ac:spMkLst>
            <pc:docMk/>
            <pc:sldMk cId="207135635" sldId="282"/>
            <ac:spMk id="3" creationId="{32EFCF0C-3B66-FFAD-4A5A-758B288F2A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Equivalent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FBAD-C1AE-AA15-334A-D8512474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723C55-9322-96BF-D96D-89B89805622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723C55-9322-96BF-D96D-89B898056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7BA955-94A0-50BB-EB82-143515D39072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7BA955-94A0-50BB-EB82-143515D39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2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D4AC-C554-7B42-3E4B-D4948256A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FE98B9-A331-7DF7-B3A7-4A419E0DF24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FE98B9-A331-7DF7-B3A7-4A419E0DF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FDE925-20D7-645B-95C5-5D0BE1CD05E4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FDE925-20D7-645B-95C5-5D0BE1CD0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F603F-30B5-427B-1A12-211785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5A789E-CCF9-2737-CB07-8D55F2C762C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800" dirty="0"/>
                  <a:t>with a smaller denominator</a:t>
                </a:r>
                <a:endParaRPr lang="en-GB" sz="4800" i="1" dirty="0">
                  <a:latin typeface="Cambria Math" panose="02040503050406030204" pitchFamily="18" charset="0"/>
                </a:endParaRPr>
              </a:p>
              <a:p>
                <a:pPr/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5A789E-CCF9-2737-CB07-8D55F2C76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9442E7-839F-6696-1333-D8781FEBD313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9442E7-839F-6696-1333-D8781FEBD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46081-62FA-2541-C2E4-FBAEB666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C43ACD-77EC-A871-2EF4-751CF6AC618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denominator between 44 and 56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C43ACD-77EC-A871-2EF4-751CF6AC6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2AA91B-7961-998D-B414-99615C59317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2AA91B-7961-998D-B414-99615C593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8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26697-E9B0-381C-786C-43ECDFE5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BC584-579B-B32D-6A8A-0079B7EE8CA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numerator between 20 and 25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BC584-579B-B32D-6A8A-0079B7EE8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21BC35-F747-0B5D-9812-B6F46FB4B3B1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6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6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1400" dirty="0"/>
                  <a:t> </a:t>
                </a:r>
                <a:r>
                  <a:rPr lang="en-GB" sz="40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6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6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6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ar-AE" sz="800" dirty="0"/>
                  <a:t> </a:t>
                </a:r>
                <a:r>
                  <a:rPr lang="en-GB" sz="800" dirty="0"/>
                  <a:t> </a:t>
                </a:r>
              </a:p>
              <a:p>
                <a:pPr algn="ctr"/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21BC35-F747-0B5D-9812-B6F46FB4B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6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0F245-F819-4292-ABDD-071C5439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76CD76-D32E-4E13-31FB-9C14647849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denominator between 50 and 60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76CD76-D32E-4E13-31FB-9C1464784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CC4C24-4640-24BA-ADD0-E6BEF21CD810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CC4C24-4640-24BA-ADD0-E6BEF21C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49DD1-026F-BE68-A9ED-0FACF1922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87FC35-66AC-2A22-679A-68EDA4398E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numerator is greater than 30 and the denominator is less than 70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87FC35-66AC-2A22-679A-68EDA4398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A37DF9-4D50-143F-E3A1-B97A14DC558F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A37DF9-4D50-143F-E3A1-B97A14DC5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FA55-C3DC-CA6C-CA5E-DD00FD574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E4BD974-C368-14BF-6DB2-7FFA1EE685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denominator between 75 and 85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E4BD974-C368-14BF-6DB2-7FFA1EE68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24B950-39A9-206B-92B4-5F64EDBC4E75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24B950-39A9-206B-92B4-5F64EDBC4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8122-E65C-5D06-FB31-8ADE7349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B88969-B16A-E576-B765-E5A29134CC9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numerator between 40 and 50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B88969-B16A-E576-B765-E5A29134C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8EC624-2959-5D54-3C3C-D4697B8F899D}"/>
                  </a:ext>
                </a:extLst>
              </p:cNvPr>
              <p:cNvSpPr/>
              <p:nvPr/>
            </p:nvSpPr>
            <p:spPr>
              <a:xfrm>
                <a:off x="6498771" y="4397829"/>
                <a:ext cx="33249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6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dirty="0">
                          <a:solidFill>
                            <a:schemeClr val="tx1"/>
                          </a:solidFill>
                        </a:rPr>
                        <m:t>or</m:t>
                      </m:r>
                      <m:f>
                        <m:fPr>
                          <m:ctrlPr>
                            <a:rPr lang="ar-AE" sz="6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m:rPr>
                          <m:nor/>
                        </m:rPr>
                        <a:rPr lang="ar-AE" sz="800" dirty="0"/>
                        <m:t>  </m:t>
                      </m:r>
                    </m:oMath>
                  </m:oMathPara>
                </a14:m>
                <a:endParaRPr lang="ar-AE" sz="800" dirty="0"/>
              </a:p>
              <a:p>
                <a:pPr algn="ctr"/>
                <a:endParaRPr lang="ar-AE"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8EC624-2959-5D54-3C3C-D4697B8F8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4397829"/>
                <a:ext cx="33249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C8B6-68A8-3381-CD9A-1856080B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5251B5-AE9B-4C93-FBDC-00C4F0B62F0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denominator between 22 and 25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5251B5-AE9B-4C93-FBDC-00C4F0B62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11231B-B70B-C607-DB7C-CB712A2315C1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11231B-B70B-C607-DB7C-CB712A231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5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D1FB9-CD18-EF64-EC11-040F37BB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866211-D1F2-2358-2552-69252099F4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</a:t>
                </a:r>
                <a:r>
                  <a:rPr lang="en-GB" sz="4800" b="1" dirty="0"/>
                  <a:t>two</a:t>
                </a:r>
                <a:r>
                  <a:rPr lang="en-GB" sz="4800" dirty="0"/>
                  <a:t> fractions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866211-D1F2-2358-2552-69252099F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243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AA0B-7250-C068-BF5A-62824781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240C09-D711-3FDD-AF42-E15BBD89930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a numerator between 40 and 50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240C09-D711-3FDD-AF42-E15BBD899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40CB8E-AE06-0F5E-9044-F651FE38031C}"/>
                  </a:ext>
                </a:extLst>
              </p:cNvPr>
              <p:cNvSpPr/>
              <p:nvPr/>
            </p:nvSpPr>
            <p:spPr>
              <a:xfrm>
                <a:off x="6096000" y="4397829"/>
                <a:ext cx="3727751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6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m:rPr>
                          <m:nor/>
                        </m:rPr>
                        <a:rPr lang="ar-AE" sz="1400" dirty="0"/>
                        <m:t> </m:t>
                      </m:r>
                      <m:r>
                        <m:rPr>
                          <m:nor/>
                        </m:rPr>
                        <a:rPr lang="ar-AE" sz="40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sz="4000" dirty="0">
                          <a:solidFill>
                            <a:schemeClr val="tx1"/>
                          </a:solidFill>
                        </a:rPr>
                        <m:t>or</m:t>
                      </m:r>
                      <m:r>
                        <m:rPr>
                          <m:nor/>
                        </m:rPr>
                        <a:rPr lang="en-GB" sz="4000" dirty="0">
                          <a:solidFill>
                            <a:schemeClr val="tx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ar-AE" sz="6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ar-AE" sz="6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ar-AE" sz="800" dirty="0"/>
                        <m:t>  </m:t>
                      </m:r>
                    </m:oMath>
                  </m:oMathPara>
                </a14:m>
                <a:endParaRPr lang="ar-AE" sz="800" dirty="0"/>
              </a:p>
              <a:p>
                <a:pPr algn="ctr"/>
                <a:endParaRPr lang="ar-AE"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40CB8E-AE06-0F5E-9044-F651FE380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97829"/>
                <a:ext cx="3727751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1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AC8A-12AB-3F56-4E51-7B80B44E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2B145D-E769-66A4-3DF4-9782FC68990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sz="4800" dirty="0"/>
                  <a:t>Write a fraction equivalent to: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  <a:p>
                <a:r>
                  <a:rPr lang="en-GB" sz="4400" dirty="0"/>
                  <a:t>with the largest numerator less than 100</a:t>
                </a:r>
                <a:endParaRPr lang="en-GB" sz="4400" i="1" dirty="0">
                  <a:latin typeface="Cambria Math" panose="02040503050406030204" pitchFamily="18" charset="0"/>
                </a:endParaRPr>
              </a:p>
              <a:p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2B145D-E769-66A4-3DF4-9782FC689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EFCF0C-3B66-FFAD-4A5A-758B288F2A77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EFCF0C-3B66-FFAD-4A5A-758B288F2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40C87-C146-B647-280B-E6DB5336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E541A9-49F0-F87D-376C-0ABE2DEAFA6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/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E541A9-49F0-F87D-376C-0ABE2DEAF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F58D0B-1FB3-E354-4B55-5FE52346C751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F58D0B-1FB3-E354-4B55-5FE52346C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3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85A8-5D49-40F8-D07B-F12F02058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B3C687-34CC-032B-7295-1EE164CC46B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B3C687-34CC-032B-7295-1EE164CC4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98AA9C-41D9-E32E-28A3-749149EE0544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98AA9C-41D9-E32E-28A3-749149EE0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1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0C48-2611-2964-4A2A-B396B4D3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EE60DA-8C90-6870-8542-00A629388D7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EE60DA-8C90-6870-8542-00A629388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79A3D-A060-882B-6605-32A3DB4D29D9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79A3D-A060-882B-6605-32A3DB4D2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1D7AC-4409-D5E2-890C-3C37FBE7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0127B5-13AF-412E-F732-E96CE969D03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0127B5-13AF-412E-F732-E96CE969D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71C4A4-74D6-A175-748A-4A84AF162807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71C4A4-74D6-A175-748A-4A84AF162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8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64686-FB05-19C8-2348-A9F8C93F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85F9D5-D382-85F6-B12D-9CAE084CFC8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85F9D5-D382-85F6-B12D-9CAE084CF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FA1611-6408-EB3E-88D0-F2B436F2A03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FA1611-6408-EB3E-88D0-F2B436F2A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2DD6F-FDF6-7E87-D1C5-98C55F39E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9BB786-798B-E3E7-EFA7-17A80F2F525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Complete the fraction: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8000" dirty="0"/>
                  <a:t> 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9BB786-798B-E3E7-EFA7-17A80F2F5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45BE26-37D0-AD55-4CAC-30EB0D14607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45BE26-37D0-AD55-4CAC-30EB0D146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7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65</TotalTime>
  <Words>242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Equivalent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2026-05-18T12:12:32Z</dcterms:created>
  <dcterms:modified xsi:type="dcterms:W3CDTF">2026-05-18T13:19:25Z</dcterms:modified>
</cp:coreProperties>
</file>