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7" autoAdjust="0"/>
    <p:restoredTop sz="94660"/>
  </p:normalViewPr>
  <p:slideViewPr>
    <p:cSldViewPr snapToGrid="0">
      <p:cViewPr varScale="1">
        <p:scale>
          <a:sx n="59" d="100"/>
          <a:sy n="59" d="100"/>
        </p:scale>
        <p:origin x="8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custSel addSld delSld modSld">
      <pc:chgData name="Christopher Potter" userId="24ad2ef8db5e8a45" providerId="LiveId" clId="{10AB9FE2-9012-46EF-B18A-C87D5526F6EE}" dt="2026-05-17T11:07:34.787" v="469" actId="6549"/>
      <pc:docMkLst>
        <pc:docMk/>
      </pc:docMkLst>
      <pc:sldChg chg="modSp mod">
        <pc:chgData name="Christopher Potter" userId="24ad2ef8db5e8a45" providerId="LiveId" clId="{10AB9FE2-9012-46EF-B18A-C87D5526F6EE}" dt="2026-05-17T10:32:15.305" v="25" actId="20577"/>
        <pc:sldMkLst>
          <pc:docMk/>
          <pc:sldMk cId="1083552615" sldId="262"/>
        </pc:sldMkLst>
        <pc:spChg chg="mod">
          <ac:chgData name="Christopher Potter" userId="24ad2ef8db5e8a45" providerId="LiveId" clId="{10AB9FE2-9012-46EF-B18A-C87D5526F6EE}" dt="2026-05-17T10:32:15.305" v="25" actId="20577"/>
          <ac:spMkLst>
            <pc:docMk/>
            <pc:sldMk cId="1083552615" sldId="262"/>
            <ac:spMk id="2" creationId="{268718E5-D4A8-2C96-C6A3-B94F3571C4F8}"/>
          </ac:spMkLst>
        </pc:spChg>
      </pc:sldChg>
      <pc:sldChg chg="modSp mod">
        <pc:chgData name="Christopher Potter" userId="24ad2ef8db5e8a45" providerId="LiveId" clId="{10AB9FE2-9012-46EF-B18A-C87D5526F6EE}" dt="2026-05-17T10:32:48.364" v="48" actId="20577"/>
        <pc:sldMkLst>
          <pc:docMk/>
          <pc:sldMk cId="1630035105" sldId="264"/>
        </pc:sldMkLst>
        <pc:spChg chg="mod">
          <ac:chgData name="Christopher Potter" userId="24ad2ef8db5e8a45" providerId="LiveId" clId="{10AB9FE2-9012-46EF-B18A-C87D5526F6EE}" dt="2026-05-17T10:32:39.404" v="37" actId="403"/>
          <ac:spMkLst>
            <pc:docMk/>
            <pc:sldMk cId="1630035105" sldId="264"/>
            <ac:spMk id="2" creationId="{3DA273C3-13E8-DCAA-6AAE-1E808195E57B}"/>
          </ac:spMkLst>
        </pc:spChg>
        <pc:spChg chg="mod">
          <ac:chgData name="Christopher Potter" userId="24ad2ef8db5e8a45" providerId="LiveId" clId="{10AB9FE2-9012-46EF-B18A-C87D5526F6EE}" dt="2026-05-17T10:32:48.364" v="48" actId="20577"/>
          <ac:spMkLst>
            <pc:docMk/>
            <pc:sldMk cId="1630035105" sldId="264"/>
            <ac:spMk id="3" creationId="{CC75043C-992F-C1FA-95C6-A1316B68AAB7}"/>
          </ac:spMkLst>
        </pc:spChg>
        <pc:graphicFrameChg chg="mod">
          <ac:chgData name="Christopher Potter" userId="24ad2ef8db5e8a45" providerId="LiveId" clId="{10AB9FE2-9012-46EF-B18A-C87D5526F6EE}" dt="2026-05-17T10:32:44.463" v="43" actId="20577"/>
          <ac:graphicFrameMkLst>
            <pc:docMk/>
            <pc:sldMk cId="1630035105" sldId="264"/>
            <ac:graphicFrameMk id="4" creationId="{D3B37087-528B-0753-AEC5-81E4B9DCE843}"/>
          </ac:graphicFrameMkLst>
        </pc:graphicFrameChg>
      </pc:sldChg>
      <pc:sldChg chg="modSp add">
        <pc:chgData name="Christopher Potter" userId="24ad2ef8db5e8a45" providerId="LiveId" clId="{10AB9FE2-9012-46EF-B18A-C87D5526F6EE}" dt="2026-05-17T10:33:11.779" v="82" actId="6549"/>
        <pc:sldMkLst>
          <pc:docMk/>
          <pc:sldMk cId="518196469" sldId="265"/>
        </pc:sldMkLst>
        <pc:spChg chg="mod">
          <ac:chgData name="Christopher Potter" userId="24ad2ef8db5e8a45" providerId="LiveId" clId="{10AB9FE2-9012-46EF-B18A-C87D5526F6EE}" dt="2026-05-17T10:33:11.779" v="82" actId="6549"/>
          <ac:spMkLst>
            <pc:docMk/>
            <pc:sldMk cId="518196469" sldId="265"/>
            <ac:spMk id="3" creationId="{7BDD157B-55C3-5719-2ED4-26CF0757E594}"/>
          </ac:spMkLst>
        </pc:spChg>
        <pc:graphicFrameChg chg="mod">
          <ac:chgData name="Christopher Potter" userId="24ad2ef8db5e8a45" providerId="LiveId" clId="{10AB9FE2-9012-46EF-B18A-C87D5526F6EE}" dt="2026-05-17T10:33:06.229" v="74" actId="6549"/>
          <ac:graphicFrameMkLst>
            <pc:docMk/>
            <pc:sldMk cId="518196469" sldId="265"/>
            <ac:graphicFrameMk id="4" creationId="{CDF957E9-236E-4888-AD81-353855C2C57B}"/>
          </ac:graphicFrameMkLst>
        </pc:graphicFrameChg>
      </pc:sldChg>
      <pc:sldChg chg="del">
        <pc:chgData name="Christopher Potter" userId="24ad2ef8db5e8a45" providerId="LiveId" clId="{10AB9FE2-9012-46EF-B18A-C87D5526F6EE}" dt="2026-05-17T10:32:05.172" v="0" actId="47"/>
        <pc:sldMkLst>
          <pc:docMk/>
          <pc:sldMk cId="594067619" sldId="265"/>
        </pc:sldMkLst>
      </pc:sldChg>
      <pc:sldChg chg="del">
        <pc:chgData name="Christopher Potter" userId="24ad2ef8db5e8a45" providerId="LiveId" clId="{10AB9FE2-9012-46EF-B18A-C87D5526F6EE}" dt="2026-05-17T10:32:05.172" v="0" actId="47"/>
        <pc:sldMkLst>
          <pc:docMk/>
          <pc:sldMk cId="219884967" sldId="266"/>
        </pc:sldMkLst>
      </pc:sldChg>
      <pc:sldChg chg="modSp add">
        <pc:chgData name="Christopher Potter" userId="24ad2ef8db5e8a45" providerId="LiveId" clId="{10AB9FE2-9012-46EF-B18A-C87D5526F6EE}" dt="2026-05-17T10:33:23.806" v="92" actId="6549"/>
        <pc:sldMkLst>
          <pc:docMk/>
          <pc:sldMk cId="1909518776" sldId="266"/>
        </pc:sldMkLst>
        <pc:spChg chg="mod">
          <ac:chgData name="Christopher Potter" userId="24ad2ef8db5e8a45" providerId="LiveId" clId="{10AB9FE2-9012-46EF-B18A-C87D5526F6EE}" dt="2026-05-17T10:33:23.806" v="92" actId="6549"/>
          <ac:spMkLst>
            <pc:docMk/>
            <pc:sldMk cId="1909518776" sldId="266"/>
            <ac:spMk id="3" creationId="{CE10948F-A654-7B03-CEAE-D655E16577D8}"/>
          </ac:spMkLst>
        </pc:spChg>
        <pc:graphicFrameChg chg="mod">
          <ac:chgData name="Christopher Potter" userId="24ad2ef8db5e8a45" providerId="LiveId" clId="{10AB9FE2-9012-46EF-B18A-C87D5526F6EE}" dt="2026-05-17T10:33:17.902" v="86" actId="6549"/>
          <ac:graphicFrameMkLst>
            <pc:docMk/>
            <pc:sldMk cId="1909518776" sldId="266"/>
            <ac:graphicFrameMk id="4" creationId="{C4D874A0-5EDE-F6FB-2662-DB561B853714}"/>
          </ac:graphicFrameMkLst>
        </pc:graphicFrameChg>
      </pc:sldChg>
      <pc:sldChg chg="del">
        <pc:chgData name="Christopher Potter" userId="24ad2ef8db5e8a45" providerId="LiveId" clId="{10AB9FE2-9012-46EF-B18A-C87D5526F6EE}" dt="2026-05-17T10:32:05.172" v="0" actId="47"/>
        <pc:sldMkLst>
          <pc:docMk/>
          <pc:sldMk cId="1110739691" sldId="267"/>
        </pc:sldMkLst>
      </pc:sldChg>
      <pc:sldChg chg="addSp delSp modSp add mod delAnim modAnim">
        <pc:chgData name="Christopher Potter" userId="24ad2ef8db5e8a45" providerId="LiveId" clId="{10AB9FE2-9012-46EF-B18A-C87D5526F6EE}" dt="2026-05-17T10:34:30.267" v="140" actId="478"/>
        <pc:sldMkLst>
          <pc:docMk/>
          <pc:sldMk cId="1853898646" sldId="267"/>
        </pc:sldMkLst>
        <pc:spChg chg="mod">
          <ac:chgData name="Christopher Potter" userId="24ad2ef8db5e8a45" providerId="LiveId" clId="{10AB9FE2-9012-46EF-B18A-C87D5526F6EE}" dt="2026-05-17T10:33:39.673" v="111" actId="6549"/>
          <ac:spMkLst>
            <pc:docMk/>
            <pc:sldMk cId="1853898646" sldId="267"/>
            <ac:spMk id="3" creationId="{B38313AA-5A5F-538E-FD99-769602939661}"/>
          </ac:spMkLst>
        </pc:spChg>
        <pc:spChg chg="add del mod">
          <ac:chgData name="Christopher Potter" userId="24ad2ef8db5e8a45" providerId="LiveId" clId="{10AB9FE2-9012-46EF-B18A-C87D5526F6EE}" dt="2026-05-17T10:34:30.267" v="140" actId="478"/>
          <ac:spMkLst>
            <pc:docMk/>
            <pc:sldMk cId="1853898646" sldId="267"/>
            <ac:spMk id="5" creationId="{8645818A-1946-2FD8-7E5C-4A944CC34295}"/>
          </ac:spMkLst>
        </pc:spChg>
        <pc:graphicFrameChg chg="mod">
          <ac:chgData name="Christopher Potter" userId="24ad2ef8db5e8a45" providerId="LiveId" clId="{10AB9FE2-9012-46EF-B18A-C87D5526F6EE}" dt="2026-05-17T10:33:32.395" v="101" actId="6549"/>
          <ac:graphicFrameMkLst>
            <pc:docMk/>
            <pc:sldMk cId="1853898646" sldId="267"/>
            <ac:graphicFrameMk id="4" creationId="{BCA53934-B324-9998-524F-793411ACAF88}"/>
          </ac:graphicFrameMkLst>
        </pc:graphicFrameChg>
      </pc:sldChg>
      <pc:sldChg chg="addSp delSp modSp add mod delAnim modAnim">
        <pc:chgData name="Christopher Potter" userId="24ad2ef8db5e8a45" providerId="LiveId" clId="{10AB9FE2-9012-46EF-B18A-C87D5526F6EE}" dt="2026-05-17T10:34:27.257" v="139" actId="478"/>
        <pc:sldMkLst>
          <pc:docMk/>
          <pc:sldMk cId="2972899472" sldId="268"/>
        </pc:sldMkLst>
        <pc:spChg chg="mod">
          <ac:chgData name="Christopher Potter" userId="24ad2ef8db5e8a45" providerId="LiveId" clId="{10AB9FE2-9012-46EF-B18A-C87D5526F6EE}" dt="2026-05-17T10:34:25.900" v="138" actId="1076"/>
          <ac:spMkLst>
            <pc:docMk/>
            <pc:sldMk cId="2972899472" sldId="268"/>
            <ac:spMk id="3" creationId="{A0DF115C-E57E-B10F-BBA6-C1906905D6F9}"/>
          </ac:spMkLst>
        </pc:spChg>
        <pc:spChg chg="add del mod">
          <ac:chgData name="Christopher Potter" userId="24ad2ef8db5e8a45" providerId="LiveId" clId="{10AB9FE2-9012-46EF-B18A-C87D5526F6EE}" dt="2026-05-17T10:34:27.257" v="139" actId="478"/>
          <ac:spMkLst>
            <pc:docMk/>
            <pc:sldMk cId="2972899472" sldId="268"/>
            <ac:spMk id="5" creationId="{321A865C-D992-296D-3AE1-05B97E8F07F4}"/>
          </ac:spMkLst>
        </pc:spChg>
        <pc:graphicFrameChg chg="mod">
          <ac:chgData name="Christopher Potter" userId="24ad2ef8db5e8a45" providerId="LiveId" clId="{10AB9FE2-9012-46EF-B18A-C87D5526F6EE}" dt="2026-05-17T10:33:56.727" v="124" actId="20577"/>
          <ac:graphicFrameMkLst>
            <pc:docMk/>
            <pc:sldMk cId="2972899472" sldId="268"/>
            <ac:graphicFrameMk id="4" creationId="{546FA09C-E8E3-F2FC-D22D-A61D1987A91D}"/>
          </ac:graphicFrameMkLst>
        </pc:graphicFrameChg>
      </pc:sldChg>
      <pc:sldChg chg="del">
        <pc:chgData name="Christopher Potter" userId="24ad2ef8db5e8a45" providerId="LiveId" clId="{10AB9FE2-9012-46EF-B18A-C87D5526F6EE}" dt="2026-05-17T10:32:05.172" v="0" actId="47"/>
        <pc:sldMkLst>
          <pc:docMk/>
          <pc:sldMk cId="4193230804" sldId="268"/>
        </pc:sldMkLst>
      </pc:sldChg>
      <pc:sldChg chg="modSp add">
        <pc:chgData name="Christopher Potter" userId="24ad2ef8db5e8a45" providerId="LiveId" clId="{10AB9FE2-9012-46EF-B18A-C87D5526F6EE}" dt="2026-05-17T10:36:43.037" v="156" actId="6549"/>
        <pc:sldMkLst>
          <pc:docMk/>
          <pc:sldMk cId="1096241195" sldId="269"/>
        </pc:sldMkLst>
        <pc:spChg chg="mod">
          <ac:chgData name="Christopher Potter" userId="24ad2ef8db5e8a45" providerId="LiveId" clId="{10AB9FE2-9012-46EF-B18A-C87D5526F6EE}" dt="2026-05-17T10:36:43.037" v="156" actId="6549"/>
          <ac:spMkLst>
            <pc:docMk/>
            <pc:sldMk cId="1096241195" sldId="269"/>
            <ac:spMk id="3" creationId="{75A7C192-63C3-5632-47B4-830722F2C689}"/>
          </ac:spMkLst>
        </pc:spChg>
        <pc:graphicFrameChg chg="mod">
          <ac:chgData name="Christopher Potter" userId="24ad2ef8db5e8a45" providerId="LiveId" clId="{10AB9FE2-9012-46EF-B18A-C87D5526F6EE}" dt="2026-05-17T10:36:37.873" v="148" actId="6549"/>
          <ac:graphicFrameMkLst>
            <pc:docMk/>
            <pc:sldMk cId="1096241195" sldId="269"/>
            <ac:graphicFrameMk id="4" creationId="{05992F80-FF63-966A-37AA-9B4484517B5A}"/>
          </ac:graphicFrameMkLst>
        </pc:graphicFrameChg>
      </pc:sldChg>
      <pc:sldChg chg="del">
        <pc:chgData name="Christopher Potter" userId="24ad2ef8db5e8a45" providerId="LiveId" clId="{10AB9FE2-9012-46EF-B18A-C87D5526F6EE}" dt="2026-05-17T10:32:05.172" v="0" actId="47"/>
        <pc:sldMkLst>
          <pc:docMk/>
          <pc:sldMk cId="2880910179" sldId="269"/>
        </pc:sldMkLst>
      </pc:sldChg>
      <pc:sldChg chg="del">
        <pc:chgData name="Christopher Potter" userId="24ad2ef8db5e8a45" providerId="LiveId" clId="{10AB9FE2-9012-46EF-B18A-C87D5526F6EE}" dt="2026-05-17T10:32:05.172" v="0" actId="47"/>
        <pc:sldMkLst>
          <pc:docMk/>
          <pc:sldMk cId="366750324" sldId="270"/>
        </pc:sldMkLst>
      </pc:sldChg>
      <pc:sldChg chg="modSp add">
        <pc:chgData name="Christopher Potter" userId="24ad2ef8db5e8a45" providerId="LiveId" clId="{10AB9FE2-9012-46EF-B18A-C87D5526F6EE}" dt="2026-05-17T10:37:08.002" v="184" actId="6549"/>
        <pc:sldMkLst>
          <pc:docMk/>
          <pc:sldMk cId="853690328" sldId="270"/>
        </pc:sldMkLst>
        <pc:spChg chg="mod">
          <ac:chgData name="Christopher Potter" userId="24ad2ef8db5e8a45" providerId="LiveId" clId="{10AB9FE2-9012-46EF-B18A-C87D5526F6EE}" dt="2026-05-17T10:37:08.002" v="184" actId="6549"/>
          <ac:spMkLst>
            <pc:docMk/>
            <pc:sldMk cId="853690328" sldId="270"/>
            <ac:spMk id="3" creationId="{FAB6EC10-C5E3-0618-B3F7-4E76898D9906}"/>
          </ac:spMkLst>
        </pc:spChg>
        <pc:graphicFrameChg chg="mod">
          <ac:chgData name="Christopher Potter" userId="24ad2ef8db5e8a45" providerId="LiveId" clId="{10AB9FE2-9012-46EF-B18A-C87D5526F6EE}" dt="2026-05-17T10:36:57.659" v="170" actId="6549"/>
          <ac:graphicFrameMkLst>
            <pc:docMk/>
            <pc:sldMk cId="853690328" sldId="270"/>
            <ac:graphicFrameMk id="4" creationId="{2A56B119-9A80-9A27-AB26-29C0629CEF5F}"/>
          </ac:graphicFrameMkLst>
        </pc:graphicFrameChg>
      </pc:sldChg>
      <pc:sldChg chg="addSp delSp modSp add mod delAnim modAnim">
        <pc:chgData name="Christopher Potter" userId="24ad2ef8db5e8a45" providerId="LiveId" clId="{10AB9FE2-9012-46EF-B18A-C87D5526F6EE}" dt="2026-05-17T10:37:50.024" v="204" actId="6549"/>
        <pc:sldMkLst>
          <pc:docMk/>
          <pc:sldMk cId="234821518" sldId="271"/>
        </pc:sldMkLst>
        <pc:spChg chg="del">
          <ac:chgData name="Christopher Potter" userId="24ad2ef8db5e8a45" providerId="LiveId" clId="{10AB9FE2-9012-46EF-B18A-C87D5526F6EE}" dt="2026-05-17T10:37:41.131" v="193" actId="478"/>
          <ac:spMkLst>
            <pc:docMk/>
            <pc:sldMk cId="234821518" sldId="271"/>
            <ac:spMk id="3" creationId="{5D0CD359-7E57-B454-0ADD-3D6ACAF79CBA}"/>
          </ac:spMkLst>
        </pc:spChg>
        <pc:spChg chg="add mod">
          <ac:chgData name="Christopher Potter" userId="24ad2ef8db5e8a45" providerId="LiveId" clId="{10AB9FE2-9012-46EF-B18A-C87D5526F6EE}" dt="2026-05-17T10:37:50.024" v="204" actId="6549"/>
          <ac:spMkLst>
            <pc:docMk/>
            <pc:sldMk cId="234821518" sldId="271"/>
            <ac:spMk id="5" creationId="{001522F6-587B-6DA9-2F84-EE3E1C0D8696}"/>
          </ac:spMkLst>
        </pc:spChg>
        <pc:graphicFrameChg chg="mod">
          <ac:chgData name="Christopher Potter" userId="24ad2ef8db5e8a45" providerId="LiveId" clId="{10AB9FE2-9012-46EF-B18A-C87D5526F6EE}" dt="2026-05-17T10:37:27.533" v="192" actId="6549"/>
          <ac:graphicFrameMkLst>
            <pc:docMk/>
            <pc:sldMk cId="234821518" sldId="271"/>
            <ac:graphicFrameMk id="4" creationId="{6662DD11-CB8D-85E5-6BA5-8D7C9EF23A97}"/>
          </ac:graphicFrameMkLst>
        </pc:graphicFrameChg>
      </pc:sldChg>
      <pc:sldChg chg="del">
        <pc:chgData name="Christopher Potter" userId="24ad2ef8db5e8a45" providerId="LiveId" clId="{10AB9FE2-9012-46EF-B18A-C87D5526F6EE}" dt="2026-05-17T10:32:05.172" v="0" actId="47"/>
        <pc:sldMkLst>
          <pc:docMk/>
          <pc:sldMk cId="2333522821" sldId="271"/>
        </pc:sldMkLst>
      </pc:sldChg>
      <pc:sldChg chg="del">
        <pc:chgData name="Christopher Potter" userId="24ad2ef8db5e8a45" providerId="LiveId" clId="{10AB9FE2-9012-46EF-B18A-C87D5526F6EE}" dt="2026-05-17T10:32:05.172" v="0" actId="47"/>
        <pc:sldMkLst>
          <pc:docMk/>
          <pc:sldMk cId="794538443" sldId="272"/>
        </pc:sldMkLst>
      </pc:sldChg>
      <pc:sldChg chg="modSp add">
        <pc:chgData name="Christopher Potter" userId="24ad2ef8db5e8a45" providerId="LiveId" clId="{10AB9FE2-9012-46EF-B18A-C87D5526F6EE}" dt="2026-05-17T10:38:31.779" v="242" actId="6549"/>
        <pc:sldMkLst>
          <pc:docMk/>
          <pc:sldMk cId="3044918793" sldId="272"/>
        </pc:sldMkLst>
        <pc:spChg chg="mod">
          <ac:chgData name="Christopher Potter" userId="24ad2ef8db5e8a45" providerId="LiveId" clId="{10AB9FE2-9012-46EF-B18A-C87D5526F6EE}" dt="2026-05-17T10:38:31.779" v="242" actId="6549"/>
          <ac:spMkLst>
            <pc:docMk/>
            <pc:sldMk cId="3044918793" sldId="272"/>
            <ac:spMk id="3" creationId="{F9EAD99C-F1F7-8CF2-272C-C85588677149}"/>
          </ac:spMkLst>
        </pc:spChg>
        <pc:graphicFrameChg chg="mod">
          <ac:chgData name="Christopher Potter" userId="24ad2ef8db5e8a45" providerId="LiveId" clId="{10AB9FE2-9012-46EF-B18A-C87D5526F6EE}" dt="2026-05-17T10:38:21.032" v="233" actId="6549"/>
          <ac:graphicFrameMkLst>
            <pc:docMk/>
            <pc:sldMk cId="3044918793" sldId="272"/>
            <ac:graphicFrameMk id="4" creationId="{B9D01A0D-2405-4082-E0E5-58D3458D855A}"/>
          </ac:graphicFrameMkLst>
        </pc:graphicFrameChg>
      </pc:sldChg>
      <pc:sldChg chg="del">
        <pc:chgData name="Christopher Potter" userId="24ad2ef8db5e8a45" providerId="LiveId" clId="{10AB9FE2-9012-46EF-B18A-C87D5526F6EE}" dt="2026-05-17T10:32:05.172" v="0" actId="47"/>
        <pc:sldMkLst>
          <pc:docMk/>
          <pc:sldMk cId="2105043860" sldId="273"/>
        </pc:sldMkLst>
      </pc:sldChg>
      <pc:sldChg chg="modSp add">
        <pc:chgData name="Christopher Potter" userId="24ad2ef8db5e8a45" providerId="LiveId" clId="{10AB9FE2-9012-46EF-B18A-C87D5526F6EE}" dt="2026-05-17T10:40:04.501" v="263" actId="6549"/>
        <pc:sldMkLst>
          <pc:docMk/>
          <pc:sldMk cId="2337355429" sldId="273"/>
        </pc:sldMkLst>
        <pc:spChg chg="mod">
          <ac:chgData name="Christopher Potter" userId="24ad2ef8db5e8a45" providerId="LiveId" clId="{10AB9FE2-9012-46EF-B18A-C87D5526F6EE}" dt="2026-05-17T10:40:04.501" v="263" actId="6549"/>
          <ac:spMkLst>
            <pc:docMk/>
            <pc:sldMk cId="2337355429" sldId="273"/>
            <ac:spMk id="3" creationId="{B04E2F10-D539-6981-4AFB-944DA93CE41A}"/>
          </ac:spMkLst>
        </pc:spChg>
        <pc:graphicFrameChg chg="mod">
          <ac:chgData name="Christopher Potter" userId="24ad2ef8db5e8a45" providerId="LiveId" clId="{10AB9FE2-9012-46EF-B18A-C87D5526F6EE}" dt="2026-05-17T10:39:59.881" v="253" actId="20577"/>
          <ac:graphicFrameMkLst>
            <pc:docMk/>
            <pc:sldMk cId="2337355429" sldId="273"/>
            <ac:graphicFrameMk id="4" creationId="{DE8EC2EC-1884-18E0-75FE-724F4CBF71E7}"/>
          </ac:graphicFrameMkLst>
        </pc:graphicFrameChg>
      </pc:sldChg>
      <pc:sldChg chg="del">
        <pc:chgData name="Christopher Potter" userId="24ad2ef8db5e8a45" providerId="LiveId" clId="{10AB9FE2-9012-46EF-B18A-C87D5526F6EE}" dt="2026-05-17T10:32:05.172" v="0" actId="47"/>
        <pc:sldMkLst>
          <pc:docMk/>
          <pc:sldMk cId="1171884815" sldId="274"/>
        </pc:sldMkLst>
      </pc:sldChg>
      <pc:sldChg chg="modSp add">
        <pc:chgData name="Christopher Potter" userId="24ad2ef8db5e8a45" providerId="LiveId" clId="{10AB9FE2-9012-46EF-B18A-C87D5526F6EE}" dt="2026-05-17T10:40:33.022" v="280" actId="6549"/>
        <pc:sldMkLst>
          <pc:docMk/>
          <pc:sldMk cId="1765180347" sldId="274"/>
        </pc:sldMkLst>
        <pc:spChg chg="mod">
          <ac:chgData name="Christopher Potter" userId="24ad2ef8db5e8a45" providerId="LiveId" clId="{10AB9FE2-9012-46EF-B18A-C87D5526F6EE}" dt="2026-05-17T10:40:33.022" v="280" actId="6549"/>
          <ac:spMkLst>
            <pc:docMk/>
            <pc:sldMk cId="1765180347" sldId="274"/>
            <ac:spMk id="3" creationId="{94A3C35A-5CB8-24F0-3F12-F5FAC7872E12}"/>
          </ac:spMkLst>
        </pc:spChg>
        <pc:graphicFrameChg chg="mod">
          <ac:chgData name="Christopher Potter" userId="24ad2ef8db5e8a45" providerId="LiveId" clId="{10AB9FE2-9012-46EF-B18A-C87D5526F6EE}" dt="2026-05-17T10:40:27.196" v="272" actId="20577"/>
          <ac:graphicFrameMkLst>
            <pc:docMk/>
            <pc:sldMk cId="1765180347" sldId="274"/>
            <ac:graphicFrameMk id="4" creationId="{7061B1DC-5603-5FAC-7997-A9E021E7E2FB}"/>
          </ac:graphicFrameMkLst>
        </pc:graphicFrameChg>
      </pc:sldChg>
      <pc:sldChg chg="del">
        <pc:chgData name="Christopher Potter" userId="24ad2ef8db5e8a45" providerId="LiveId" clId="{10AB9FE2-9012-46EF-B18A-C87D5526F6EE}" dt="2026-05-17T10:32:05.172" v="0" actId="47"/>
        <pc:sldMkLst>
          <pc:docMk/>
          <pc:sldMk cId="444043166" sldId="275"/>
        </pc:sldMkLst>
      </pc:sldChg>
      <pc:sldChg chg="modSp add">
        <pc:chgData name="Christopher Potter" userId="24ad2ef8db5e8a45" providerId="LiveId" clId="{10AB9FE2-9012-46EF-B18A-C87D5526F6EE}" dt="2026-05-17T10:40:48.753" v="289" actId="6549"/>
        <pc:sldMkLst>
          <pc:docMk/>
          <pc:sldMk cId="3157047756" sldId="275"/>
        </pc:sldMkLst>
        <pc:spChg chg="mod">
          <ac:chgData name="Christopher Potter" userId="24ad2ef8db5e8a45" providerId="LiveId" clId="{10AB9FE2-9012-46EF-B18A-C87D5526F6EE}" dt="2026-05-17T10:40:48.753" v="289" actId="6549"/>
          <ac:spMkLst>
            <pc:docMk/>
            <pc:sldMk cId="3157047756" sldId="275"/>
            <ac:spMk id="3" creationId="{8FC2243E-5E8E-93EA-E21D-81DAB70A4C53}"/>
          </ac:spMkLst>
        </pc:spChg>
        <pc:graphicFrameChg chg="mod">
          <ac:chgData name="Christopher Potter" userId="24ad2ef8db5e8a45" providerId="LiveId" clId="{10AB9FE2-9012-46EF-B18A-C87D5526F6EE}" dt="2026-05-17T10:40:44.555" v="285" actId="6549"/>
          <ac:graphicFrameMkLst>
            <pc:docMk/>
            <pc:sldMk cId="3157047756" sldId="275"/>
            <ac:graphicFrameMk id="4" creationId="{920151B8-2C45-3873-796E-7CC79C7E84DD}"/>
          </ac:graphicFrameMkLst>
        </pc:graphicFrameChg>
      </pc:sldChg>
      <pc:sldChg chg="modSp add">
        <pc:chgData name="Christopher Potter" userId="24ad2ef8db5e8a45" providerId="LiveId" clId="{10AB9FE2-9012-46EF-B18A-C87D5526F6EE}" dt="2026-05-17T10:41:15.246" v="311" actId="6549"/>
        <pc:sldMkLst>
          <pc:docMk/>
          <pc:sldMk cId="37397142" sldId="276"/>
        </pc:sldMkLst>
        <pc:spChg chg="mod">
          <ac:chgData name="Christopher Potter" userId="24ad2ef8db5e8a45" providerId="LiveId" clId="{10AB9FE2-9012-46EF-B18A-C87D5526F6EE}" dt="2026-05-17T10:41:15.246" v="311" actId="6549"/>
          <ac:spMkLst>
            <pc:docMk/>
            <pc:sldMk cId="37397142" sldId="276"/>
            <ac:spMk id="3" creationId="{EBA0C79F-7040-D415-0953-1CE519CA454B}"/>
          </ac:spMkLst>
        </pc:spChg>
        <pc:graphicFrameChg chg="mod">
          <ac:chgData name="Christopher Potter" userId="24ad2ef8db5e8a45" providerId="LiveId" clId="{10AB9FE2-9012-46EF-B18A-C87D5526F6EE}" dt="2026-05-17T10:41:06.027" v="300" actId="6549"/>
          <ac:graphicFrameMkLst>
            <pc:docMk/>
            <pc:sldMk cId="37397142" sldId="276"/>
            <ac:graphicFrameMk id="4" creationId="{421F7F86-A860-6738-CD55-8F784A35A514}"/>
          </ac:graphicFrameMkLst>
        </pc:graphicFrameChg>
      </pc:sldChg>
      <pc:sldChg chg="del">
        <pc:chgData name="Christopher Potter" userId="24ad2ef8db5e8a45" providerId="LiveId" clId="{10AB9FE2-9012-46EF-B18A-C87D5526F6EE}" dt="2026-05-17T10:32:05.172" v="0" actId="47"/>
        <pc:sldMkLst>
          <pc:docMk/>
          <pc:sldMk cId="3418455582" sldId="276"/>
        </pc:sldMkLst>
      </pc:sldChg>
      <pc:sldChg chg="del">
        <pc:chgData name="Christopher Potter" userId="24ad2ef8db5e8a45" providerId="LiveId" clId="{10AB9FE2-9012-46EF-B18A-C87D5526F6EE}" dt="2026-05-17T10:32:05.172" v="0" actId="47"/>
        <pc:sldMkLst>
          <pc:docMk/>
          <pc:sldMk cId="58516619" sldId="277"/>
        </pc:sldMkLst>
      </pc:sldChg>
      <pc:sldChg chg="modSp add">
        <pc:chgData name="Christopher Potter" userId="24ad2ef8db5e8a45" providerId="LiveId" clId="{10AB9FE2-9012-46EF-B18A-C87D5526F6EE}" dt="2026-05-17T10:41:36.976" v="330" actId="20577"/>
        <pc:sldMkLst>
          <pc:docMk/>
          <pc:sldMk cId="821852956" sldId="277"/>
        </pc:sldMkLst>
        <pc:spChg chg="mod">
          <ac:chgData name="Christopher Potter" userId="24ad2ef8db5e8a45" providerId="LiveId" clId="{10AB9FE2-9012-46EF-B18A-C87D5526F6EE}" dt="2026-05-17T10:41:36.976" v="330" actId="20577"/>
          <ac:spMkLst>
            <pc:docMk/>
            <pc:sldMk cId="821852956" sldId="277"/>
            <ac:spMk id="3" creationId="{8C74FDD2-58E7-5100-9CED-959DB14C6E68}"/>
          </ac:spMkLst>
        </pc:spChg>
        <pc:graphicFrameChg chg="mod">
          <ac:chgData name="Christopher Potter" userId="24ad2ef8db5e8a45" providerId="LiveId" clId="{10AB9FE2-9012-46EF-B18A-C87D5526F6EE}" dt="2026-05-17T10:41:35.079" v="328" actId="20577"/>
          <ac:graphicFrameMkLst>
            <pc:docMk/>
            <pc:sldMk cId="821852956" sldId="277"/>
            <ac:graphicFrameMk id="4" creationId="{54FAF53F-3383-8774-6FD0-4BB2CABFCA4E}"/>
          </ac:graphicFrameMkLst>
        </pc:graphicFrameChg>
      </pc:sldChg>
      <pc:sldChg chg="del">
        <pc:chgData name="Christopher Potter" userId="24ad2ef8db5e8a45" providerId="LiveId" clId="{10AB9FE2-9012-46EF-B18A-C87D5526F6EE}" dt="2026-05-17T10:32:05.172" v="0" actId="47"/>
        <pc:sldMkLst>
          <pc:docMk/>
          <pc:sldMk cId="2056758952" sldId="278"/>
        </pc:sldMkLst>
      </pc:sldChg>
      <pc:sldChg chg="addSp delSp modSp add mod delAnim modAnim">
        <pc:chgData name="Christopher Potter" userId="24ad2ef8db5e8a45" providerId="LiveId" clId="{10AB9FE2-9012-46EF-B18A-C87D5526F6EE}" dt="2026-05-17T10:42:33.551" v="371" actId="478"/>
        <pc:sldMkLst>
          <pc:docMk/>
          <pc:sldMk cId="2611639069" sldId="278"/>
        </pc:sldMkLst>
        <pc:spChg chg="del mod">
          <ac:chgData name="Christopher Potter" userId="24ad2ef8db5e8a45" providerId="LiveId" clId="{10AB9FE2-9012-46EF-B18A-C87D5526F6EE}" dt="2026-05-17T10:42:33.551" v="371" actId="478"/>
          <ac:spMkLst>
            <pc:docMk/>
            <pc:sldMk cId="2611639069" sldId="278"/>
            <ac:spMk id="3" creationId="{04FD739A-2D5C-30A7-1311-D8124976E91C}"/>
          </ac:spMkLst>
        </pc:spChg>
        <pc:spChg chg="add mod">
          <ac:chgData name="Christopher Potter" userId="24ad2ef8db5e8a45" providerId="LiveId" clId="{10AB9FE2-9012-46EF-B18A-C87D5526F6EE}" dt="2026-05-17T10:42:28.556" v="370" actId="6549"/>
          <ac:spMkLst>
            <pc:docMk/>
            <pc:sldMk cId="2611639069" sldId="278"/>
            <ac:spMk id="5" creationId="{0A9EB039-08A8-055C-F89A-F62DEF99D730}"/>
          </ac:spMkLst>
        </pc:spChg>
        <pc:graphicFrameChg chg="mod">
          <ac:chgData name="Christopher Potter" userId="24ad2ef8db5e8a45" providerId="LiveId" clId="{10AB9FE2-9012-46EF-B18A-C87D5526F6EE}" dt="2026-05-17T10:42:25.603" v="368" actId="6549"/>
          <ac:graphicFrameMkLst>
            <pc:docMk/>
            <pc:sldMk cId="2611639069" sldId="278"/>
            <ac:graphicFrameMk id="4" creationId="{37CBA937-AEAD-BED5-90C6-A3FCA9A400BC}"/>
          </ac:graphicFrameMkLst>
        </pc:graphicFrameChg>
      </pc:sldChg>
      <pc:sldChg chg="modSp add">
        <pc:chgData name="Christopher Potter" userId="24ad2ef8db5e8a45" providerId="LiveId" clId="{10AB9FE2-9012-46EF-B18A-C87D5526F6EE}" dt="2026-05-17T10:43:10.806" v="385" actId="6549"/>
        <pc:sldMkLst>
          <pc:docMk/>
          <pc:sldMk cId="1659809002" sldId="279"/>
        </pc:sldMkLst>
        <pc:spChg chg="mod">
          <ac:chgData name="Christopher Potter" userId="24ad2ef8db5e8a45" providerId="LiveId" clId="{10AB9FE2-9012-46EF-B18A-C87D5526F6EE}" dt="2026-05-17T10:43:10.806" v="385" actId="6549"/>
          <ac:spMkLst>
            <pc:docMk/>
            <pc:sldMk cId="1659809002" sldId="279"/>
            <ac:spMk id="3" creationId="{A445EEB1-0EC3-D62A-1515-DFCC175A8E7F}"/>
          </ac:spMkLst>
        </pc:spChg>
        <pc:graphicFrameChg chg="mod">
          <ac:chgData name="Christopher Potter" userId="24ad2ef8db5e8a45" providerId="LiveId" clId="{10AB9FE2-9012-46EF-B18A-C87D5526F6EE}" dt="2026-05-17T10:43:03.426" v="375" actId="6549"/>
          <ac:graphicFrameMkLst>
            <pc:docMk/>
            <pc:sldMk cId="1659809002" sldId="279"/>
            <ac:graphicFrameMk id="4" creationId="{32B7C981-49D4-9EDF-EE70-0C8982FC07B5}"/>
          </ac:graphicFrameMkLst>
        </pc:graphicFrameChg>
      </pc:sldChg>
      <pc:sldChg chg="del">
        <pc:chgData name="Christopher Potter" userId="24ad2ef8db5e8a45" providerId="LiveId" clId="{10AB9FE2-9012-46EF-B18A-C87D5526F6EE}" dt="2026-05-17T10:32:05.172" v="0" actId="47"/>
        <pc:sldMkLst>
          <pc:docMk/>
          <pc:sldMk cId="4244631540" sldId="279"/>
        </pc:sldMkLst>
      </pc:sldChg>
      <pc:sldChg chg="del">
        <pc:chgData name="Christopher Potter" userId="24ad2ef8db5e8a45" providerId="LiveId" clId="{10AB9FE2-9012-46EF-B18A-C87D5526F6EE}" dt="2026-05-17T10:32:05.172" v="0" actId="47"/>
        <pc:sldMkLst>
          <pc:docMk/>
          <pc:sldMk cId="1169092502" sldId="280"/>
        </pc:sldMkLst>
      </pc:sldChg>
      <pc:sldChg chg="modSp add">
        <pc:chgData name="Christopher Potter" userId="24ad2ef8db5e8a45" providerId="LiveId" clId="{10AB9FE2-9012-46EF-B18A-C87D5526F6EE}" dt="2026-05-17T10:56:42.520" v="415" actId="6549"/>
        <pc:sldMkLst>
          <pc:docMk/>
          <pc:sldMk cId="3739256452" sldId="280"/>
        </pc:sldMkLst>
        <pc:spChg chg="mod">
          <ac:chgData name="Christopher Potter" userId="24ad2ef8db5e8a45" providerId="LiveId" clId="{10AB9FE2-9012-46EF-B18A-C87D5526F6EE}" dt="2026-05-17T10:56:42.520" v="415" actId="6549"/>
          <ac:spMkLst>
            <pc:docMk/>
            <pc:sldMk cId="3739256452" sldId="280"/>
            <ac:spMk id="3" creationId="{0A75BB74-AC38-813C-2B06-297AC241C191}"/>
          </ac:spMkLst>
        </pc:spChg>
        <pc:graphicFrameChg chg="mod">
          <ac:chgData name="Christopher Potter" userId="24ad2ef8db5e8a45" providerId="LiveId" clId="{10AB9FE2-9012-46EF-B18A-C87D5526F6EE}" dt="2026-05-17T10:43:29.879" v="400" actId="20577"/>
          <ac:graphicFrameMkLst>
            <pc:docMk/>
            <pc:sldMk cId="3739256452" sldId="280"/>
            <ac:graphicFrameMk id="4" creationId="{90057501-AD2B-F9FE-0892-A87B42117B84}"/>
          </ac:graphicFrameMkLst>
        </pc:graphicFrameChg>
      </pc:sldChg>
      <pc:sldChg chg="addSp delSp modSp add mod delAnim modAnim">
        <pc:chgData name="Christopher Potter" userId="24ad2ef8db5e8a45" providerId="LiveId" clId="{10AB9FE2-9012-46EF-B18A-C87D5526F6EE}" dt="2026-05-17T10:57:18.944" v="434" actId="6549"/>
        <pc:sldMkLst>
          <pc:docMk/>
          <pc:sldMk cId="2787756958" sldId="281"/>
        </pc:sldMkLst>
        <pc:spChg chg="del mod">
          <ac:chgData name="Christopher Potter" userId="24ad2ef8db5e8a45" providerId="LiveId" clId="{10AB9FE2-9012-46EF-B18A-C87D5526F6EE}" dt="2026-05-17T10:57:04.152" v="423" actId="478"/>
          <ac:spMkLst>
            <pc:docMk/>
            <pc:sldMk cId="2787756958" sldId="281"/>
            <ac:spMk id="3" creationId="{540917CF-0EC8-E070-4730-744AC126524B}"/>
          </ac:spMkLst>
        </pc:spChg>
        <pc:spChg chg="add mod">
          <ac:chgData name="Christopher Potter" userId="24ad2ef8db5e8a45" providerId="LiveId" clId="{10AB9FE2-9012-46EF-B18A-C87D5526F6EE}" dt="2026-05-17T10:57:18.944" v="434" actId="6549"/>
          <ac:spMkLst>
            <pc:docMk/>
            <pc:sldMk cId="2787756958" sldId="281"/>
            <ac:spMk id="5" creationId="{F1C91F62-4C28-618B-EE30-A0E7EF62AC4F}"/>
          </ac:spMkLst>
        </pc:spChg>
        <pc:graphicFrameChg chg="mod">
          <ac:chgData name="Christopher Potter" userId="24ad2ef8db5e8a45" providerId="LiveId" clId="{10AB9FE2-9012-46EF-B18A-C87D5526F6EE}" dt="2026-05-17T10:56:57.120" v="420" actId="20577"/>
          <ac:graphicFrameMkLst>
            <pc:docMk/>
            <pc:sldMk cId="2787756958" sldId="281"/>
            <ac:graphicFrameMk id="4" creationId="{CCF53BF6-7821-631A-F2D3-8AB9D2B63EAD}"/>
          </ac:graphicFrameMkLst>
        </pc:graphicFrameChg>
      </pc:sldChg>
      <pc:sldChg chg="del">
        <pc:chgData name="Christopher Potter" userId="24ad2ef8db5e8a45" providerId="LiveId" clId="{10AB9FE2-9012-46EF-B18A-C87D5526F6EE}" dt="2026-05-17T10:32:05.172" v="0" actId="47"/>
        <pc:sldMkLst>
          <pc:docMk/>
          <pc:sldMk cId="3815563920" sldId="281"/>
        </pc:sldMkLst>
      </pc:sldChg>
      <pc:sldChg chg="del">
        <pc:chgData name="Christopher Potter" userId="24ad2ef8db5e8a45" providerId="LiveId" clId="{10AB9FE2-9012-46EF-B18A-C87D5526F6EE}" dt="2026-05-17T10:32:05.172" v="0" actId="47"/>
        <pc:sldMkLst>
          <pc:docMk/>
          <pc:sldMk cId="823549846" sldId="282"/>
        </pc:sldMkLst>
      </pc:sldChg>
      <pc:sldChg chg="modSp add">
        <pc:chgData name="Christopher Potter" userId="24ad2ef8db5e8a45" providerId="LiveId" clId="{10AB9FE2-9012-46EF-B18A-C87D5526F6EE}" dt="2026-05-17T11:07:08.677" v="453" actId="6549"/>
        <pc:sldMkLst>
          <pc:docMk/>
          <pc:sldMk cId="1236034271" sldId="282"/>
        </pc:sldMkLst>
        <pc:spChg chg="mod">
          <ac:chgData name="Christopher Potter" userId="24ad2ef8db5e8a45" providerId="LiveId" clId="{10AB9FE2-9012-46EF-B18A-C87D5526F6EE}" dt="2026-05-17T11:07:08.677" v="453" actId="6549"/>
          <ac:spMkLst>
            <pc:docMk/>
            <pc:sldMk cId="1236034271" sldId="282"/>
            <ac:spMk id="3" creationId="{1D0B27A7-7A46-95BD-455D-BB3DB86B4215}"/>
          </ac:spMkLst>
        </pc:spChg>
        <pc:graphicFrameChg chg="mod">
          <ac:chgData name="Christopher Potter" userId="24ad2ef8db5e8a45" providerId="LiveId" clId="{10AB9FE2-9012-46EF-B18A-C87D5526F6EE}" dt="2026-05-17T10:59:53.316" v="443" actId="6549"/>
          <ac:graphicFrameMkLst>
            <pc:docMk/>
            <pc:sldMk cId="1236034271" sldId="282"/>
            <ac:graphicFrameMk id="4" creationId="{612AA6AB-F4C2-9FB2-FDE7-787EC1FA4940}"/>
          </ac:graphicFrameMkLst>
        </pc:graphicFrameChg>
      </pc:sldChg>
      <pc:sldChg chg="modSp add">
        <pc:chgData name="Christopher Potter" userId="24ad2ef8db5e8a45" providerId="LiveId" clId="{10AB9FE2-9012-46EF-B18A-C87D5526F6EE}" dt="2026-05-17T11:07:34.787" v="469" actId="6549"/>
        <pc:sldMkLst>
          <pc:docMk/>
          <pc:sldMk cId="745865401" sldId="283"/>
        </pc:sldMkLst>
        <pc:spChg chg="mod">
          <ac:chgData name="Christopher Potter" userId="24ad2ef8db5e8a45" providerId="LiveId" clId="{10AB9FE2-9012-46EF-B18A-C87D5526F6EE}" dt="2026-05-17T11:07:34.787" v="469" actId="6549"/>
          <ac:spMkLst>
            <pc:docMk/>
            <pc:sldMk cId="745865401" sldId="283"/>
            <ac:spMk id="3" creationId="{76B87213-D037-4132-E68D-62134BD6BA28}"/>
          </ac:spMkLst>
        </pc:spChg>
        <pc:graphicFrameChg chg="mod">
          <ac:chgData name="Christopher Potter" userId="24ad2ef8db5e8a45" providerId="LiveId" clId="{10AB9FE2-9012-46EF-B18A-C87D5526F6EE}" dt="2026-05-17T11:07:28.498" v="461" actId="6549"/>
          <ac:graphicFrameMkLst>
            <pc:docMk/>
            <pc:sldMk cId="745865401" sldId="283"/>
            <ac:graphicFrameMk id="4" creationId="{571D9517-1297-9361-B2E2-10E6C291CEE2}"/>
          </ac:graphicFrameMkLst>
        </pc:graphicFrameChg>
      </pc:sldChg>
      <pc:sldChg chg="del">
        <pc:chgData name="Christopher Potter" userId="24ad2ef8db5e8a45" providerId="LiveId" clId="{10AB9FE2-9012-46EF-B18A-C87D5526F6EE}" dt="2026-05-17T10:32:05.172" v="0" actId="47"/>
        <pc:sldMkLst>
          <pc:docMk/>
          <pc:sldMk cId="4274412029" sldId="28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17/05/2026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0D5B14-6A88-EA1C-1542-592DA4D06E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6297C4-9608-E313-D3A3-1C1F2D77CFB1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452504-073A-4CCD-50B6-F91ABA002F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E66D95-637D-A16C-9B43-07D81B67421D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Expanding single brackets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17 May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717727-3C7E-A653-34D1-52F82F835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5E830C-8FF3-B7F3-C51C-DC1714765F7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Expand: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9EAD99C-F1F7-8CF2-272C-C85588677149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9EAD99C-F1F7-8CF2-272C-C855886771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9D01A0D-2405-4082-E0E5-58D3458D85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8009649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−3(2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9D01A0D-2405-4082-E0E5-58D3458D85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8009649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4491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CA2386-92A3-D790-82AA-211D8AF15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216650-3505-220F-F9DA-5E9F68DC464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Expand: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04E2F10-D539-6981-4AFB-944DA93CE41A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+50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04E2F10-D539-6981-4AFB-944DA93CE4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E8EC2EC-1884-18E0-75FE-724F4CBF71E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6077858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10(2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E8EC2EC-1884-18E0-75FE-724F4CBF71E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6077858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3735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A4EBB2-A497-6EF0-8E13-65F18B45B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05ED0A-612E-0300-E331-2DDD9329DAA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Expand: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4A3C35A-5CB8-24F0-3F12-F5FAC7872E12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4A3C35A-5CB8-24F0-3F12-F5FAC7872E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7061B1DC-5603-5FAC-7997-A9E021E7E2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8625874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4(3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+0.5)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7061B1DC-5603-5FAC-7997-A9E021E7E2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8625874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6518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52F8C-2834-E7A7-A351-AABB91573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5870CA-1E4A-E5E2-F530-AD9C6C41104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Expand: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FC2243E-5E8E-93EA-E21D-81DAB70A4C53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FC2243E-5E8E-93EA-E21D-81DAB70A4C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920151B8-2C45-3873-796E-7CC79C7E84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326671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2(2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+5)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920151B8-2C45-3873-796E-7CC79C7E84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326671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5704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B41B4-D2E0-AAB5-1765-61655AE9F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20BB49-7FB0-C58A-18CF-10F370C6203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Expand: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BA0C79F-7040-D415-0953-1CE519CA454B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−55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BA0C79F-7040-D415-0953-1CE519CA45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21F7F86-A860-6738-CD55-8F784A35A5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7521307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11(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−5)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21F7F86-A860-6738-CD55-8F784A35A5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7521307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39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B115F-E2F1-2FBE-422E-7D51C0E7F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5B5457-4058-3D9C-6736-44A70F7D012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Expand: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C74FDD2-58E7-5100-9CED-959DB14C6E68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+8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C74FDD2-58E7-5100-9CED-959DB14C6E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4FAF53F-3383-8774-6FD0-4BB2CABFCA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6229829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4(</m:t>
                                </m:r>
                                <m:sSup>
                                  <m:sSup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4FAF53F-3383-8774-6FD0-4BB2CABFCA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6229829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2185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8D7E1-1298-74C6-97F8-22D2BEEA0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3C52FA-743A-AE0F-D8DA-F963475BD80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Expand: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37CBA937-AEAD-BED5-90C6-A3FCA9A400B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40017245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6(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−2+8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37CBA937-AEAD-BED5-90C6-A3FCA9A400B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40017245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A9EB039-08A8-055C-F89A-F62DEF99D730}"/>
                  </a:ext>
                </a:extLst>
              </p:cNvPr>
              <p:cNvSpPr/>
              <p:nvPr/>
            </p:nvSpPr>
            <p:spPr>
              <a:xfrm>
                <a:off x="930329" y="5133784"/>
                <a:ext cx="8066314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−12+48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A9EB039-08A8-055C-F89A-F62DEF99D7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329" y="5133784"/>
                <a:ext cx="8066314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163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08542-0C78-9134-B515-704ECBDEC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41FBE6-45CF-5FA5-B817-D6AF39252BF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Expand: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445EEB1-0EC3-D62A-1515-DFCC175A8E7F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28−8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445EEB1-0EC3-D62A-1515-DFCC175A8E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32B7C981-49D4-9EDF-EE70-0C8982FC07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7032235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−4(2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−7)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32B7C981-49D4-9EDF-EE70-0C8982FC07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7032235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5980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864285-4F67-F0BD-7F00-C96D74B2D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DC555A-B425-CA65-360C-58355672C08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Expand: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A75BB74-AC38-813C-2B06-297AC241C191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−20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A75BB74-AC38-813C-2B06-297AC241C1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90057501-AD2B-F9FE-0892-A87B42117B8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2146975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−5(4</m:t>
                                </m:r>
                                <m:sSup>
                                  <m:sSup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+3)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90057501-AD2B-F9FE-0892-A87B42117B8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2146975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3925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A167FE-61E2-5ACD-1EF6-5ED2EF4C4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666BC1-7CA9-480F-217D-1A2FD54DAB5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Expand: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CF53BF6-7821-631A-F2D3-8AB9D2B63EA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3566527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−7(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+7)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CF53BF6-7821-631A-F2D3-8AB9D2B63EA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3566527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1C91F62-4C28-618B-EE30-A0E7EF62AC4F}"/>
                  </a:ext>
                </a:extLst>
              </p:cNvPr>
              <p:cNvSpPr/>
              <p:nvPr/>
            </p:nvSpPr>
            <p:spPr>
              <a:xfrm>
                <a:off x="930329" y="5133784"/>
                <a:ext cx="8066314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−7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+7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−49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1C91F62-4C28-618B-EE30-A0E7EF62AC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329" y="5133784"/>
                <a:ext cx="8066314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775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A273C3-13E8-DCAA-6AAE-1E808195E5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Expand: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C75043C-992F-C1FA-95C6-A1316B68AAB7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+28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C75043C-992F-C1FA-95C6-A1316B68AA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3B37087-528B-0753-AEC5-81E4B9DCE84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662732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4(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+7)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3B37087-528B-0753-AEC5-81E4B9DCE84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662732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3003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4B7EC-C32D-80F5-28CB-9F3E6224C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AAE97B-F865-4AED-BFCD-167C3A49898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Expand: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D0B27A7-7A46-95BD-455D-BB3DB86B4215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𝑥𝑦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D0B27A7-7A46-95BD-455D-BB3DB86B42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612AA6AB-F4C2-9FB2-FDE7-787EC1FA49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45182628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(2+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612AA6AB-F4C2-9FB2-FDE7-787EC1FA49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45182628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3603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7FB9B3-E1FB-E2DF-AD43-05B329DD0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4BC333-50FA-94D8-963E-BCBE0CEB469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Expand: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6B87213-D037-4132-E68D-62134BD6BA28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6B87213-D037-4132-E68D-62134BD6BA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71D9517-1297-9361-B2E2-10E6C291CE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1292198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−5(−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+4)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71D9517-1297-9361-B2E2-10E6C291CE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1292198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4586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9866CA-1B2F-6DD1-49DE-7C4C8A9F5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DBF39C-B0E2-B759-25D7-5E1F39A6DF3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Expand: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BDD157B-55C3-5719-2ED4-26CF0757E594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BDD157B-55C3-5719-2ED4-26CF0757E5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DF957E9-236E-4888-AD81-353855C2C57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437371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3(2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−5)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DF957E9-236E-4888-AD81-353855C2C57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437371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1819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FBF3B-9958-FD0E-72AA-7130932BE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CB2BD6-02D2-2EBC-ED74-EB072595DED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Expand: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E10948F-A654-7B03-CEAE-D655E16577D8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E10948F-A654-7B03-CEAE-D655E16577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4D874A0-5EDE-F6FB-2662-DB561B8537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7723573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5(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4D874A0-5EDE-F6FB-2662-DB561B8537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7723573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0951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8B51F-D6DB-A9B5-2D7E-FD413CC6E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2F9768-5E35-1BD7-B45C-CA75F9A5849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Expand: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38313AA-5A5F-538E-FD99-769602939661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38313AA-5A5F-538E-FD99-7696029396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CA53934-B324-9998-524F-793411ACAF8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6214101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2(</m:t>
                                </m:r>
                                <m:sSup>
                                  <m:sSup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+3)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CA53934-B324-9998-524F-793411ACAF8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6214101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5389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89BCB-3E87-E4F4-7E44-E59363123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0A6CE3-2201-D16A-6386-EB344C9EC48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Expand: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0DF115C-E57E-B10F-BBA6-C1906905D6F9}"/>
                  </a:ext>
                </a:extLst>
              </p:cNvPr>
              <p:cNvSpPr/>
              <p:nvPr/>
            </p:nvSpPr>
            <p:spPr>
              <a:xfrm>
                <a:off x="930329" y="5133784"/>
                <a:ext cx="8066314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21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+7−14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0DF115C-E57E-B10F-BBA6-C1906905D6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329" y="5133784"/>
                <a:ext cx="8066314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46FA09C-E8E3-F2FC-D22D-A61D1987A91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3421654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d>
                                  <m:d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+1−2</m:t>
                                    </m:r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46FA09C-E8E3-F2FC-D22D-A61D1987A91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3421654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7289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E078E9-E18F-1EB2-1611-0CF9B7277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8D0128-07AF-7299-3FD9-FDA787F7890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Expand: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5A7C192-63C3-5632-47B4-830722F2C689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24−6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5A7C192-63C3-5632-47B4-830722F2C6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5992F80-FF63-966A-37AA-9B4484517B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6379107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6(4−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5992F80-FF63-966A-37AA-9B4484517B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6379107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9624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F36CC-EBBE-292C-DFF3-AC8EF6F8F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8AF65B-2760-122D-55F0-40E9F2E4B47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Expand: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AB6EC10-C5E3-0618-B3F7-4E76898D9906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−32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AB6EC10-C5E3-0618-B3F7-4E76898D99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A56B119-9A80-9A27-AB26-29C0629CEF5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5959405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8(</m:t>
                                </m:r>
                                <m:sSup>
                                  <m:sSup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A56B119-9A80-9A27-AB26-29C0629CEF5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5959405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5369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361B4B-8F39-1B98-ACB2-5EE77316F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565BE7-D158-2B37-8C44-4426E4B3A42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Expand: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6662DD11-CB8D-85E5-6BA5-8D7C9EF23A9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8640747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9(2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−1)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6662DD11-CB8D-85E5-6BA5-8D7C9EF23A9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8640747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01522F6-587B-6DA9-2F84-EE3E1C0D8696}"/>
                  </a:ext>
                </a:extLst>
              </p:cNvPr>
              <p:cNvSpPr/>
              <p:nvPr/>
            </p:nvSpPr>
            <p:spPr>
              <a:xfrm>
                <a:off x="930329" y="5133784"/>
                <a:ext cx="8066314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+27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−9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01522F6-587B-6DA9-2F84-EE3E1C0D86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329" y="5133784"/>
                <a:ext cx="8066314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82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6E12FCA-5526-492D-B5C3-CDB34357839A}" vid="{1BE74005-9252-43B6-B645-A885F11C64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72</TotalTime>
  <Words>263</Words>
  <Application>Microsoft Office PowerPoint</Application>
  <PresentationFormat>Widescreen</PresentationFormat>
  <Paragraphs>62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Expanding single brackets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3</cp:revision>
  <dcterms:created xsi:type="dcterms:W3CDTF">2026-05-16T13:43:22Z</dcterms:created>
  <dcterms:modified xsi:type="dcterms:W3CDTF">2026-05-17T11:07:41Z</dcterms:modified>
</cp:coreProperties>
</file>