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8" r:id="rId5"/>
    <p:sldId id="266" r:id="rId6"/>
    <p:sldId id="270" r:id="rId7"/>
    <p:sldId id="272" r:id="rId8"/>
    <p:sldId id="273" r:id="rId9"/>
    <p:sldId id="274" r:id="rId10"/>
    <p:sldId id="275" r:id="rId11"/>
    <p:sldId id="276" r:id="rId12"/>
    <p:sldId id="267" r:id="rId13"/>
    <p:sldId id="277" r:id="rId14"/>
    <p:sldId id="278" r:id="rId15"/>
    <p:sldId id="269" r:id="rId16"/>
    <p:sldId id="271" r:id="rId17"/>
    <p:sldId id="281" r:id="rId18"/>
    <p:sldId id="282" r:id="rId19"/>
    <p:sldId id="283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20T13:31:26.469" v="471" actId="20577"/>
      <pc:docMkLst>
        <pc:docMk/>
      </pc:docMkLst>
      <pc:sldChg chg="modSp mod">
        <pc:chgData name="Christopher Potter" userId="24ad2ef8db5e8a45" providerId="LiveId" clId="{10AB9FE2-9012-46EF-B18A-C87D5526F6EE}" dt="2026-05-20T13:31:26.469" v="471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0T13:31:26.469" v="471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delSp modSp mod">
        <pc:chgData name="Christopher Potter" userId="24ad2ef8db5e8a45" providerId="LiveId" clId="{10AB9FE2-9012-46EF-B18A-C87D5526F6EE}" dt="2026-05-20T13:24:06.893" v="217" actId="404"/>
        <pc:sldMkLst>
          <pc:docMk/>
          <pc:sldMk cId="3151762556" sldId="264"/>
        </pc:sldMkLst>
        <pc:spChg chg="mod">
          <ac:chgData name="Christopher Potter" userId="24ad2ef8db5e8a45" providerId="LiveId" clId="{10AB9FE2-9012-46EF-B18A-C87D5526F6EE}" dt="2026-05-20T13:24:06.893" v="217" actId="404"/>
          <ac:spMkLst>
            <pc:docMk/>
            <pc:sldMk cId="3151762556" sldId="264"/>
            <ac:spMk id="2" creationId="{D01BD4B9-0E7B-E469-4B20-943FC73B453D}"/>
          </ac:spMkLst>
        </pc:spChg>
        <pc:spChg chg="mod">
          <ac:chgData name="Christopher Potter" userId="24ad2ef8db5e8a45" providerId="LiveId" clId="{10AB9FE2-9012-46EF-B18A-C87D5526F6EE}" dt="2026-05-20T13:21:30.393" v="107" actId="6549"/>
          <ac:spMkLst>
            <pc:docMk/>
            <pc:sldMk cId="3151762556" sldId="264"/>
            <ac:spMk id="3" creationId="{EBD337EE-DE9C-FDCE-A099-3155BC2879EB}"/>
          </ac:spMkLst>
        </pc:spChg>
        <pc:spChg chg="del mod">
          <ac:chgData name="Christopher Potter" userId="24ad2ef8db5e8a45" providerId="LiveId" clId="{10AB9FE2-9012-46EF-B18A-C87D5526F6EE}" dt="2026-05-20T13:21:36.610" v="109"/>
          <ac:spMkLst>
            <pc:docMk/>
            <pc:sldMk cId="3151762556" sldId="264"/>
            <ac:spMk id="6" creationId="{E386643E-CB67-7C88-9C35-41ECD00617B2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1612879936" sldId="265"/>
        </pc:sldMkLst>
      </pc:sldChg>
      <pc:sldChg chg="modSp add mod">
        <pc:chgData name="Christopher Potter" userId="24ad2ef8db5e8a45" providerId="LiveId" clId="{10AB9FE2-9012-46EF-B18A-C87D5526F6EE}" dt="2026-05-20T13:23:35.933" v="211" actId="14100"/>
        <pc:sldMkLst>
          <pc:docMk/>
          <pc:sldMk cId="2734329018" sldId="265"/>
        </pc:sldMkLst>
        <pc:spChg chg="mod">
          <ac:chgData name="Christopher Potter" userId="24ad2ef8db5e8a45" providerId="LiveId" clId="{10AB9FE2-9012-46EF-B18A-C87D5526F6EE}" dt="2026-05-20T13:23:19.939" v="199" actId="6549"/>
          <ac:spMkLst>
            <pc:docMk/>
            <pc:sldMk cId="2734329018" sldId="265"/>
            <ac:spMk id="2" creationId="{5548F796-D645-36BC-ED79-9EE58AFCEC86}"/>
          </ac:spMkLst>
        </pc:spChg>
        <pc:spChg chg="mod">
          <ac:chgData name="Christopher Potter" userId="24ad2ef8db5e8a45" providerId="LiveId" clId="{10AB9FE2-9012-46EF-B18A-C87D5526F6EE}" dt="2026-05-20T13:23:35.933" v="211" actId="14100"/>
          <ac:spMkLst>
            <pc:docMk/>
            <pc:sldMk cId="2734329018" sldId="265"/>
            <ac:spMk id="3" creationId="{B485EE44-83A9-B33D-1903-6C59EFB019A9}"/>
          </ac:spMkLst>
        </pc:spChg>
      </pc:sldChg>
      <pc:sldChg chg="del">
        <pc:chgData name="Christopher Potter" userId="24ad2ef8db5e8a45" providerId="LiveId" clId="{10AB9FE2-9012-46EF-B18A-C87D5526F6EE}" dt="2026-05-20T13:19:42.364" v="0" actId="47"/>
        <pc:sldMkLst>
          <pc:docMk/>
          <pc:sldMk cId="1567347546" sldId="266"/>
        </pc:sldMkLst>
      </pc:sldChg>
      <pc:sldChg chg="modSp add mod ord">
        <pc:chgData name="Christopher Potter" userId="24ad2ef8db5e8a45" providerId="LiveId" clId="{10AB9FE2-9012-46EF-B18A-C87D5526F6EE}" dt="2026-05-20T13:23:56.746" v="214" actId="20577"/>
        <pc:sldMkLst>
          <pc:docMk/>
          <pc:sldMk cId="2943132364" sldId="266"/>
        </pc:sldMkLst>
        <pc:spChg chg="mod">
          <ac:chgData name="Christopher Potter" userId="24ad2ef8db5e8a45" providerId="LiveId" clId="{10AB9FE2-9012-46EF-B18A-C87D5526F6EE}" dt="2026-05-20T13:23:56.746" v="214" actId="20577"/>
          <ac:spMkLst>
            <pc:docMk/>
            <pc:sldMk cId="2943132364" sldId="266"/>
            <ac:spMk id="2" creationId="{06A9A974-131C-3FAD-A046-4EC18D013DBE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1350810464" sldId="267"/>
        </pc:sldMkLst>
      </pc:sldChg>
      <pc:sldChg chg="modSp add mod">
        <pc:chgData name="Christopher Potter" userId="24ad2ef8db5e8a45" providerId="LiveId" clId="{10AB9FE2-9012-46EF-B18A-C87D5526F6EE}" dt="2026-05-20T13:24:28.463" v="223" actId="20577"/>
        <pc:sldMkLst>
          <pc:docMk/>
          <pc:sldMk cId="3300838977" sldId="267"/>
        </pc:sldMkLst>
        <pc:spChg chg="mod">
          <ac:chgData name="Christopher Potter" userId="24ad2ef8db5e8a45" providerId="LiveId" clId="{10AB9FE2-9012-46EF-B18A-C87D5526F6EE}" dt="2026-05-20T13:24:28.463" v="223" actId="20577"/>
          <ac:spMkLst>
            <pc:docMk/>
            <pc:sldMk cId="3300838977" sldId="267"/>
            <ac:spMk id="2" creationId="{A9724362-E8DC-6453-CC0D-4B682D208618}"/>
          </ac:spMkLst>
        </pc:spChg>
        <pc:spChg chg="mod">
          <ac:chgData name="Christopher Potter" userId="24ad2ef8db5e8a45" providerId="LiveId" clId="{10AB9FE2-9012-46EF-B18A-C87D5526F6EE}" dt="2026-05-20T13:23:04.423" v="196" actId="20577"/>
          <ac:spMkLst>
            <pc:docMk/>
            <pc:sldMk cId="3300838977" sldId="267"/>
            <ac:spMk id="3" creationId="{01FC77C3-7150-91E6-8840-CE6320F03EC6}"/>
          </ac:spMkLst>
        </pc:spChg>
      </pc:sldChg>
      <pc:sldChg chg="modSp add">
        <pc:chgData name="Christopher Potter" userId="24ad2ef8db5e8a45" providerId="LiveId" clId="{10AB9FE2-9012-46EF-B18A-C87D5526F6EE}" dt="2026-05-20T13:24:52.613" v="239" actId="6549"/>
        <pc:sldMkLst>
          <pc:docMk/>
          <pc:sldMk cId="256168391" sldId="268"/>
        </pc:sldMkLst>
        <pc:spChg chg="mod">
          <ac:chgData name="Christopher Potter" userId="24ad2ef8db5e8a45" providerId="LiveId" clId="{10AB9FE2-9012-46EF-B18A-C87D5526F6EE}" dt="2026-05-20T13:24:52.613" v="239" actId="6549"/>
          <ac:spMkLst>
            <pc:docMk/>
            <pc:sldMk cId="256168391" sldId="268"/>
            <ac:spMk id="3" creationId="{C56FBB92-779D-51EA-2143-614EA08B7F02}"/>
          </ac:spMkLst>
        </pc:spChg>
        <pc:spChg chg="mod">
          <ac:chgData name="Christopher Potter" userId="24ad2ef8db5e8a45" providerId="LiveId" clId="{10AB9FE2-9012-46EF-B18A-C87D5526F6EE}" dt="2026-05-20T13:24:46.964" v="230" actId="6549"/>
          <ac:spMkLst>
            <pc:docMk/>
            <pc:sldMk cId="256168391" sldId="268"/>
            <ac:spMk id="6" creationId="{76CF25A7-80DB-28D0-DB40-06526BDE2229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2089665670" sldId="268"/>
        </pc:sldMkLst>
      </pc:sldChg>
      <pc:sldChg chg="modSp add ord">
        <pc:chgData name="Christopher Potter" userId="24ad2ef8db5e8a45" providerId="LiveId" clId="{10AB9FE2-9012-46EF-B18A-C87D5526F6EE}" dt="2026-05-20T13:25:25.820" v="258"/>
        <pc:sldMkLst>
          <pc:docMk/>
          <pc:sldMk cId="2379708673" sldId="269"/>
        </pc:sldMkLst>
        <pc:spChg chg="mod">
          <ac:chgData name="Christopher Potter" userId="24ad2ef8db5e8a45" providerId="LiveId" clId="{10AB9FE2-9012-46EF-B18A-C87D5526F6EE}" dt="2026-05-20T13:25:21.493" v="256" actId="6549"/>
          <ac:spMkLst>
            <pc:docMk/>
            <pc:sldMk cId="2379708673" sldId="269"/>
            <ac:spMk id="3" creationId="{87307239-B2A1-4EBE-65EA-D68878940749}"/>
          </ac:spMkLst>
        </pc:spChg>
        <pc:spChg chg="mod">
          <ac:chgData name="Christopher Potter" userId="24ad2ef8db5e8a45" providerId="LiveId" clId="{10AB9FE2-9012-46EF-B18A-C87D5526F6EE}" dt="2026-05-20T13:25:09.103" v="249" actId="6549"/>
          <ac:spMkLst>
            <pc:docMk/>
            <pc:sldMk cId="2379708673" sldId="269"/>
            <ac:spMk id="6" creationId="{D81B6174-7F0D-1875-25D7-CACE06DF3B70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3767600205" sldId="269"/>
        </pc:sldMkLst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346702587" sldId="270"/>
        </pc:sldMkLst>
      </pc:sldChg>
      <pc:sldChg chg="modSp add">
        <pc:chgData name="Christopher Potter" userId="24ad2ef8db5e8a45" providerId="LiveId" clId="{10AB9FE2-9012-46EF-B18A-C87D5526F6EE}" dt="2026-05-20T13:25:45.243" v="271" actId="6549"/>
        <pc:sldMkLst>
          <pc:docMk/>
          <pc:sldMk cId="834456240" sldId="270"/>
        </pc:sldMkLst>
        <pc:spChg chg="mod">
          <ac:chgData name="Christopher Potter" userId="24ad2ef8db5e8a45" providerId="LiveId" clId="{10AB9FE2-9012-46EF-B18A-C87D5526F6EE}" dt="2026-05-20T13:25:45.243" v="271" actId="6549"/>
          <ac:spMkLst>
            <pc:docMk/>
            <pc:sldMk cId="834456240" sldId="270"/>
            <ac:spMk id="3" creationId="{7D4F6106-462F-C20D-503A-C72638D7D636}"/>
          </ac:spMkLst>
        </pc:spChg>
        <pc:spChg chg="mod">
          <ac:chgData name="Christopher Potter" userId="24ad2ef8db5e8a45" providerId="LiveId" clId="{10AB9FE2-9012-46EF-B18A-C87D5526F6EE}" dt="2026-05-20T13:25:39.993" v="265" actId="6549"/>
          <ac:spMkLst>
            <pc:docMk/>
            <pc:sldMk cId="834456240" sldId="270"/>
            <ac:spMk id="6" creationId="{91B15E67-F574-E256-7643-DECF534BC629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1911906166" sldId="271"/>
        </pc:sldMkLst>
      </pc:sldChg>
      <pc:sldChg chg="modSp add mod">
        <pc:chgData name="Christopher Potter" userId="24ad2ef8db5e8a45" providerId="LiveId" clId="{10AB9FE2-9012-46EF-B18A-C87D5526F6EE}" dt="2026-05-20T13:26:30.823" v="290" actId="12788"/>
        <pc:sldMkLst>
          <pc:docMk/>
          <pc:sldMk cId="3681278845" sldId="271"/>
        </pc:sldMkLst>
        <pc:spChg chg="mod">
          <ac:chgData name="Christopher Potter" userId="24ad2ef8db5e8a45" providerId="LiveId" clId="{10AB9FE2-9012-46EF-B18A-C87D5526F6EE}" dt="2026-05-20T13:26:30.823" v="290" actId="12788"/>
          <ac:spMkLst>
            <pc:docMk/>
            <pc:sldMk cId="3681278845" sldId="271"/>
            <ac:spMk id="2" creationId="{AD354DBE-E964-7286-05CB-7C081F05863F}"/>
          </ac:spMkLst>
        </pc:spChg>
        <pc:spChg chg="mod">
          <ac:chgData name="Christopher Potter" userId="24ad2ef8db5e8a45" providerId="LiveId" clId="{10AB9FE2-9012-46EF-B18A-C87D5526F6EE}" dt="2026-05-20T13:26:30.823" v="290" actId="12788"/>
          <ac:spMkLst>
            <pc:docMk/>
            <pc:sldMk cId="3681278845" sldId="271"/>
            <ac:spMk id="3" creationId="{09036086-D132-F296-8979-1CB5B1487960}"/>
          </ac:spMkLst>
        </pc:spChg>
        <pc:spChg chg="mod">
          <ac:chgData name="Christopher Potter" userId="24ad2ef8db5e8a45" providerId="LiveId" clId="{10AB9FE2-9012-46EF-B18A-C87D5526F6EE}" dt="2026-05-20T13:26:04.175" v="279" actId="6549"/>
          <ac:spMkLst>
            <pc:docMk/>
            <pc:sldMk cId="3681278845" sldId="271"/>
            <ac:spMk id="6" creationId="{C1B420F5-CC55-B74C-7A5C-D1AC12C3D858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47478385" sldId="272"/>
        </pc:sldMkLst>
      </pc:sldChg>
      <pc:sldChg chg="modSp add">
        <pc:chgData name="Christopher Potter" userId="24ad2ef8db5e8a45" providerId="LiveId" clId="{10AB9FE2-9012-46EF-B18A-C87D5526F6EE}" dt="2026-05-20T13:26:53.763" v="304" actId="6549"/>
        <pc:sldMkLst>
          <pc:docMk/>
          <pc:sldMk cId="726384626" sldId="272"/>
        </pc:sldMkLst>
        <pc:spChg chg="mod">
          <ac:chgData name="Christopher Potter" userId="24ad2ef8db5e8a45" providerId="LiveId" clId="{10AB9FE2-9012-46EF-B18A-C87D5526F6EE}" dt="2026-05-20T13:26:53.763" v="304" actId="6549"/>
          <ac:spMkLst>
            <pc:docMk/>
            <pc:sldMk cId="726384626" sldId="272"/>
            <ac:spMk id="3" creationId="{E4993053-FC04-31A7-FA70-2A58DF07C1BF}"/>
          </ac:spMkLst>
        </pc:spChg>
        <pc:spChg chg="mod">
          <ac:chgData name="Christopher Potter" userId="24ad2ef8db5e8a45" providerId="LiveId" clId="{10AB9FE2-9012-46EF-B18A-C87D5526F6EE}" dt="2026-05-20T13:26:48.334" v="297" actId="6549"/>
          <ac:spMkLst>
            <pc:docMk/>
            <pc:sldMk cId="726384626" sldId="272"/>
            <ac:spMk id="6" creationId="{FC02EB8B-B467-13ED-770B-D4FEC1A6DA67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1978328640" sldId="273"/>
        </pc:sldMkLst>
      </pc:sldChg>
      <pc:sldChg chg="modSp add">
        <pc:chgData name="Christopher Potter" userId="24ad2ef8db5e8a45" providerId="LiveId" clId="{10AB9FE2-9012-46EF-B18A-C87D5526F6EE}" dt="2026-05-20T13:27:22.413" v="319" actId="6549"/>
        <pc:sldMkLst>
          <pc:docMk/>
          <pc:sldMk cId="2347068328" sldId="273"/>
        </pc:sldMkLst>
        <pc:spChg chg="mod">
          <ac:chgData name="Christopher Potter" userId="24ad2ef8db5e8a45" providerId="LiveId" clId="{10AB9FE2-9012-46EF-B18A-C87D5526F6EE}" dt="2026-05-20T13:27:22.413" v="319" actId="6549"/>
          <ac:spMkLst>
            <pc:docMk/>
            <pc:sldMk cId="2347068328" sldId="273"/>
            <ac:spMk id="3" creationId="{9F08A56B-F2D3-7631-17C1-84542C85A3C2}"/>
          </ac:spMkLst>
        </pc:spChg>
        <pc:spChg chg="mod">
          <ac:chgData name="Christopher Potter" userId="24ad2ef8db5e8a45" providerId="LiveId" clId="{10AB9FE2-9012-46EF-B18A-C87D5526F6EE}" dt="2026-05-20T13:27:16.073" v="314" actId="6549"/>
          <ac:spMkLst>
            <pc:docMk/>
            <pc:sldMk cId="2347068328" sldId="273"/>
            <ac:spMk id="6" creationId="{BC0DE006-174B-FB41-63E7-DBD86DE6A14D}"/>
          </ac:spMkLst>
        </pc:spChg>
      </pc:sldChg>
      <pc:sldChg chg="modSp add">
        <pc:chgData name="Christopher Potter" userId="24ad2ef8db5e8a45" providerId="LiveId" clId="{10AB9FE2-9012-46EF-B18A-C87D5526F6EE}" dt="2026-05-20T13:27:53.113" v="337" actId="6549"/>
        <pc:sldMkLst>
          <pc:docMk/>
          <pc:sldMk cId="660213509" sldId="274"/>
        </pc:sldMkLst>
        <pc:spChg chg="mod">
          <ac:chgData name="Christopher Potter" userId="24ad2ef8db5e8a45" providerId="LiveId" clId="{10AB9FE2-9012-46EF-B18A-C87D5526F6EE}" dt="2026-05-20T13:27:53.113" v="337" actId="6549"/>
          <ac:spMkLst>
            <pc:docMk/>
            <pc:sldMk cId="660213509" sldId="274"/>
            <ac:spMk id="3" creationId="{C77473E4-1F96-7032-13C9-340EBF447FDA}"/>
          </ac:spMkLst>
        </pc:spChg>
        <pc:spChg chg="mod">
          <ac:chgData name="Christopher Potter" userId="24ad2ef8db5e8a45" providerId="LiveId" clId="{10AB9FE2-9012-46EF-B18A-C87D5526F6EE}" dt="2026-05-20T13:27:47.713" v="329" actId="6549"/>
          <ac:spMkLst>
            <pc:docMk/>
            <pc:sldMk cId="660213509" sldId="274"/>
            <ac:spMk id="6" creationId="{3241E8BA-A7AE-6295-9BF8-AC3FEA4735E5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3597911415" sldId="274"/>
        </pc:sldMkLst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1490482919" sldId="275"/>
        </pc:sldMkLst>
      </pc:sldChg>
      <pc:sldChg chg="modSp add">
        <pc:chgData name="Christopher Potter" userId="24ad2ef8db5e8a45" providerId="LiveId" clId="{10AB9FE2-9012-46EF-B18A-C87D5526F6EE}" dt="2026-05-20T13:28:11.783" v="357" actId="6549"/>
        <pc:sldMkLst>
          <pc:docMk/>
          <pc:sldMk cId="3566285087" sldId="275"/>
        </pc:sldMkLst>
        <pc:spChg chg="mod">
          <ac:chgData name="Christopher Potter" userId="24ad2ef8db5e8a45" providerId="LiveId" clId="{10AB9FE2-9012-46EF-B18A-C87D5526F6EE}" dt="2026-05-20T13:28:11.783" v="357" actId="6549"/>
          <ac:spMkLst>
            <pc:docMk/>
            <pc:sldMk cId="3566285087" sldId="275"/>
            <ac:spMk id="3" creationId="{9A85CF0A-97C4-06F1-6BA4-2496E8C3FE6F}"/>
          </ac:spMkLst>
        </pc:spChg>
        <pc:spChg chg="mod">
          <ac:chgData name="Christopher Potter" userId="24ad2ef8db5e8a45" providerId="LiveId" clId="{10AB9FE2-9012-46EF-B18A-C87D5526F6EE}" dt="2026-05-20T13:28:05.025" v="347" actId="6549"/>
          <ac:spMkLst>
            <pc:docMk/>
            <pc:sldMk cId="3566285087" sldId="275"/>
            <ac:spMk id="6" creationId="{DCE1BE61-7AB8-81CE-7283-684027E0E7B7}"/>
          </ac:spMkLst>
        </pc:spChg>
      </pc:sldChg>
      <pc:sldChg chg="modSp add">
        <pc:chgData name="Christopher Potter" userId="24ad2ef8db5e8a45" providerId="LiveId" clId="{10AB9FE2-9012-46EF-B18A-C87D5526F6EE}" dt="2026-05-20T13:28:34.298" v="376" actId="6549"/>
        <pc:sldMkLst>
          <pc:docMk/>
          <pc:sldMk cId="3116914368" sldId="276"/>
        </pc:sldMkLst>
        <pc:spChg chg="mod">
          <ac:chgData name="Christopher Potter" userId="24ad2ef8db5e8a45" providerId="LiveId" clId="{10AB9FE2-9012-46EF-B18A-C87D5526F6EE}" dt="2026-05-20T13:28:34.298" v="376" actId="6549"/>
          <ac:spMkLst>
            <pc:docMk/>
            <pc:sldMk cId="3116914368" sldId="276"/>
            <ac:spMk id="3" creationId="{F3DDCCF7-E7C0-F622-8BEE-40B015CC8F7C}"/>
          </ac:spMkLst>
        </pc:spChg>
        <pc:spChg chg="mod">
          <ac:chgData name="Christopher Potter" userId="24ad2ef8db5e8a45" providerId="LiveId" clId="{10AB9FE2-9012-46EF-B18A-C87D5526F6EE}" dt="2026-05-20T13:28:26.073" v="365" actId="6549"/>
          <ac:spMkLst>
            <pc:docMk/>
            <pc:sldMk cId="3116914368" sldId="276"/>
            <ac:spMk id="6" creationId="{A9BC12CA-C5D6-65C8-9F70-DAE2C8202CC1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4070382807" sldId="276"/>
        </pc:sldMkLst>
      </pc:sldChg>
      <pc:sldChg chg="modSp add ord">
        <pc:chgData name="Christopher Potter" userId="24ad2ef8db5e8a45" providerId="LiveId" clId="{10AB9FE2-9012-46EF-B18A-C87D5526F6EE}" dt="2026-05-20T13:28:59.445" v="389" actId="6549"/>
        <pc:sldMkLst>
          <pc:docMk/>
          <pc:sldMk cId="800506868" sldId="277"/>
        </pc:sldMkLst>
        <pc:spChg chg="mod">
          <ac:chgData name="Christopher Potter" userId="24ad2ef8db5e8a45" providerId="LiveId" clId="{10AB9FE2-9012-46EF-B18A-C87D5526F6EE}" dt="2026-05-20T13:28:59.445" v="389" actId="6549"/>
          <ac:spMkLst>
            <pc:docMk/>
            <pc:sldMk cId="800506868" sldId="277"/>
            <ac:spMk id="3" creationId="{9861F5CC-3ACE-B0D0-6558-C476546796F1}"/>
          </ac:spMkLst>
        </pc:spChg>
        <pc:spChg chg="mod">
          <ac:chgData name="Christopher Potter" userId="24ad2ef8db5e8a45" providerId="LiveId" clId="{10AB9FE2-9012-46EF-B18A-C87D5526F6EE}" dt="2026-05-20T13:28:53.734" v="382" actId="6549"/>
          <ac:spMkLst>
            <pc:docMk/>
            <pc:sldMk cId="800506868" sldId="277"/>
            <ac:spMk id="6" creationId="{6365A956-CD8E-16A9-449E-EB8A062BF057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1684622544" sldId="277"/>
        </pc:sldMkLst>
      </pc:sldChg>
      <pc:sldChg chg="modSp add">
        <pc:chgData name="Christopher Potter" userId="24ad2ef8db5e8a45" providerId="LiveId" clId="{10AB9FE2-9012-46EF-B18A-C87D5526F6EE}" dt="2026-05-20T13:29:08.375" v="398" actId="6549"/>
        <pc:sldMkLst>
          <pc:docMk/>
          <pc:sldMk cId="2485392872" sldId="278"/>
        </pc:sldMkLst>
        <pc:spChg chg="mod">
          <ac:chgData name="Christopher Potter" userId="24ad2ef8db5e8a45" providerId="LiveId" clId="{10AB9FE2-9012-46EF-B18A-C87D5526F6EE}" dt="2026-05-20T13:29:08.375" v="398" actId="6549"/>
          <ac:spMkLst>
            <pc:docMk/>
            <pc:sldMk cId="2485392872" sldId="278"/>
            <ac:spMk id="3" creationId="{9B620372-9377-545C-BD71-578C6E4BA7F8}"/>
          </ac:spMkLst>
        </pc:spChg>
        <pc:spChg chg="mod">
          <ac:chgData name="Christopher Potter" userId="24ad2ef8db5e8a45" providerId="LiveId" clId="{10AB9FE2-9012-46EF-B18A-C87D5526F6EE}" dt="2026-05-20T13:29:05.883" v="394" actId="6549"/>
          <ac:spMkLst>
            <pc:docMk/>
            <pc:sldMk cId="2485392872" sldId="278"/>
            <ac:spMk id="6" creationId="{447AB6E1-C167-56E4-D45D-AD7D3ABD3155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3783109003" sldId="278"/>
        </pc:sldMkLst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2858710374" sldId="279"/>
        </pc:sldMkLst>
      </pc:sldChg>
      <pc:sldChg chg="modSp add ord">
        <pc:chgData name="Christopher Potter" userId="24ad2ef8db5e8a45" providerId="LiveId" clId="{10AB9FE2-9012-46EF-B18A-C87D5526F6EE}" dt="2026-05-20T13:29:29.714" v="406" actId="6549"/>
        <pc:sldMkLst>
          <pc:docMk/>
          <pc:sldMk cId="3634561423" sldId="279"/>
        </pc:sldMkLst>
        <pc:spChg chg="mod">
          <ac:chgData name="Christopher Potter" userId="24ad2ef8db5e8a45" providerId="LiveId" clId="{10AB9FE2-9012-46EF-B18A-C87D5526F6EE}" dt="2026-05-20T13:29:29.714" v="406" actId="6549"/>
          <ac:spMkLst>
            <pc:docMk/>
            <pc:sldMk cId="3634561423" sldId="279"/>
            <ac:spMk id="3" creationId="{5C9E85FE-64C9-0CFD-25D5-BBB74F790603}"/>
          </ac:spMkLst>
        </pc:spChg>
        <pc:spChg chg="mod">
          <ac:chgData name="Christopher Potter" userId="24ad2ef8db5e8a45" providerId="LiveId" clId="{10AB9FE2-9012-46EF-B18A-C87D5526F6EE}" dt="2026-05-20T13:29:23.673" v="403" actId="6549"/>
          <ac:spMkLst>
            <pc:docMk/>
            <pc:sldMk cId="3634561423" sldId="279"/>
            <ac:spMk id="6" creationId="{E642D90E-37B6-97D8-9459-35524FBED895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1151301517" sldId="280"/>
        </pc:sldMkLst>
      </pc:sldChg>
      <pc:sldChg chg="modSp add mod">
        <pc:chgData name="Christopher Potter" userId="24ad2ef8db5e8a45" providerId="LiveId" clId="{10AB9FE2-9012-46EF-B18A-C87D5526F6EE}" dt="2026-05-20T13:30:07.723" v="414" actId="6549"/>
        <pc:sldMkLst>
          <pc:docMk/>
          <pc:sldMk cId="2753763247" sldId="280"/>
        </pc:sldMkLst>
        <pc:spChg chg="mod">
          <ac:chgData name="Christopher Potter" userId="24ad2ef8db5e8a45" providerId="LiveId" clId="{10AB9FE2-9012-46EF-B18A-C87D5526F6EE}" dt="2026-05-20T13:29:52.655" v="410" actId="12788"/>
          <ac:spMkLst>
            <pc:docMk/>
            <pc:sldMk cId="2753763247" sldId="280"/>
            <ac:spMk id="2" creationId="{28C91EB2-9414-331C-08B2-B8CD782883D9}"/>
          </ac:spMkLst>
        </pc:spChg>
        <pc:spChg chg="mod">
          <ac:chgData name="Christopher Potter" userId="24ad2ef8db5e8a45" providerId="LiveId" clId="{10AB9FE2-9012-46EF-B18A-C87D5526F6EE}" dt="2026-05-20T13:30:07.723" v="414" actId="6549"/>
          <ac:spMkLst>
            <pc:docMk/>
            <pc:sldMk cId="2753763247" sldId="280"/>
            <ac:spMk id="3" creationId="{6EEA621E-8148-763E-F190-191E8CFBBCAE}"/>
          </ac:spMkLst>
        </pc:spChg>
        <pc:spChg chg="mod">
          <ac:chgData name="Christopher Potter" userId="24ad2ef8db5e8a45" providerId="LiveId" clId="{10AB9FE2-9012-46EF-B18A-C87D5526F6EE}" dt="2026-05-20T13:29:52.655" v="410" actId="12788"/>
          <ac:spMkLst>
            <pc:docMk/>
            <pc:sldMk cId="2753763247" sldId="280"/>
            <ac:spMk id="6" creationId="{70637AA5-AC1C-CCCF-CBC4-904B45095AEE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1530985154" sldId="281"/>
        </pc:sldMkLst>
      </pc:sldChg>
      <pc:sldChg chg="modSp add">
        <pc:chgData name="Christopher Potter" userId="24ad2ef8db5e8a45" providerId="LiveId" clId="{10AB9FE2-9012-46EF-B18A-C87D5526F6EE}" dt="2026-05-20T13:30:58.664" v="446" actId="6549"/>
        <pc:sldMkLst>
          <pc:docMk/>
          <pc:sldMk cId="4109700608" sldId="281"/>
        </pc:sldMkLst>
        <pc:spChg chg="mod">
          <ac:chgData name="Christopher Potter" userId="24ad2ef8db5e8a45" providerId="LiveId" clId="{10AB9FE2-9012-46EF-B18A-C87D5526F6EE}" dt="2026-05-20T13:30:58.664" v="446" actId="6549"/>
          <ac:spMkLst>
            <pc:docMk/>
            <pc:sldMk cId="4109700608" sldId="281"/>
            <ac:spMk id="3" creationId="{20BABC08-C288-BB2B-17BA-F86D47DE18E2}"/>
          </ac:spMkLst>
        </pc:spChg>
        <pc:spChg chg="mod">
          <ac:chgData name="Christopher Potter" userId="24ad2ef8db5e8a45" providerId="LiveId" clId="{10AB9FE2-9012-46EF-B18A-C87D5526F6EE}" dt="2026-05-20T13:30:51.870" v="438" actId="6549"/>
          <ac:spMkLst>
            <pc:docMk/>
            <pc:sldMk cId="4109700608" sldId="281"/>
            <ac:spMk id="6" creationId="{0F32BC63-7D03-59FE-31CF-23C5359DE0B6}"/>
          </ac:spMkLst>
        </pc:spChg>
      </pc:sldChg>
      <pc:sldChg chg="add">
        <pc:chgData name="Christopher Potter" userId="24ad2ef8db5e8a45" providerId="LiveId" clId="{10AB9FE2-9012-46EF-B18A-C87D5526F6EE}" dt="2026-05-20T13:30:48.873" v="436" actId="2890"/>
        <pc:sldMkLst>
          <pc:docMk/>
          <pc:sldMk cId="2443165875" sldId="282"/>
        </pc:sldMkLst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2490492424" sldId="282"/>
        </pc:sldMkLst>
      </pc:sldChg>
      <pc:sldChg chg="modSp add">
        <pc:chgData name="Christopher Potter" userId="24ad2ef8db5e8a45" providerId="LiveId" clId="{10AB9FE2-9012-46EF-B18A-C87D5526F6EE}" dt="2026-05-20T13:31:13.892" v="453" actId="6549"/>
        <pc:sldMkLst>
          <pc:docMk/>
          <pc:sldMk cId="1914382419" sldId="283"/>
        </pc:sldMkLst>
        <pc:spChg chg="mod">
          <ac:chgData name="Christopher Potter" userId="24ad2ef8db5e8a45" providerId="LiveId" clId="{10AB9FE2-9012-46EF-B18A-C87D5526F6EE}" dt="2026-05-20T13:31:13.892" v="453" actId="6549"/>
          <ac:spMkLst>
            <pc:docMk/>
            <pc:sldMk cId="1914382419" sldId="283"/>
            <ac:spMk id="3" creationId="{7B6940E5-A3AD-FEBF-91D2-D42ED80127FE}"/>
          </ac:spMkLst>
        </pc:spChg>
        <pc:spChg chg="mod">
          <ac:chgData name="Christopher Potter" userId="24ad2ef8db5e8a45" providerId="LiveId" clId="{10AB9FE2-9012-46EF-B18A-C87D5526F6EE}" dt="2026-05-20T13:31:11.143" v="451" actId="6549"/>
          <ac:spMkLst>
            <pc:docMk/>
            <pc:sldMk cId="1914382419" sldId="283"/>
            <ac:spMk id="6" creationId="{02EC3C73-238E-756B-9731-4D7CE471DC0A}"/>
          </ac:spMkLst>
        </pc:spChg>
      </pc:sldChg>
      <pc:sldChg chg="add del">
        <pc:chgData name="Christopher Potter" userId="24ad2ef8db5e8a45" providerId="LiveId" clId="{10AB9FE2-9012-46EF-B18A-C87D5526F6EE}" dt="2026-05-20T13:20:12.277" v="3" actId="47"/>
        <pc:sldMkLst>
          <pc:docMk/>
          <pc:sldMk cId="3358265247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Expanding Brackets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20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0748E-FDA0-7548-A273-82CBA99C8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76963D-CE92-809A-1234-9FA7EDD884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85CF0A-97C4-06F1-6BA4-2496E8C3FE6F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85CF0A-97C4-06F1-6BA4-2496E8C3F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E1BE61-7AB8-81CE-7283-684027E0E7B7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E1BE61-7AB8-81CE-7283-684027E0E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93A7-8A3E-6D6F-0A10-1369B2DCF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1FD0D-D0F2-DC36-84E9-4D7F237470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DCCF7-E7C0-F622-8BEE-40B015CC8F7C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3DDCCF7-E7C0-F622-8BEE-40B015CC8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BC12CA-C5D6-65C8-9F70-DAE2C8202CC1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BC12CA-C5D6-65C8-9F70-DAE2C8202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9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A3394-8A41-A162-A168-A51CD8F0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724362-E8DC-6453-CC0D-4B682D20861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pupil says:</a:t>
                </a:r>
              </a:p>
              <a:p>
                <a:endParaRPr lang="en-GB" sz="5400" dirty="0"/>
              </a:p>
              <a:p>
                <a:pPr algn="ctr"/>
                <a:r>
                  <a:rPr lang="en-GB" sz="4800" dirty="0"/>
                  <a:t>“When I expand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d>
                      <m:d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GB" sz="4800" dirty="0"/>
                  <a:t> there will be no </a:t>
                </a:r>
                <a14:m>
                  <m:oMath xmlns:m="http://schemas.openxmlformats.org/officeDocument/2006/math">
                    <m:r>
                      <a:rPr lang="en-GB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term.”</a:t>
                </a:r>
              </a:p>
              <a:p>
                <a:endParaRPr lang="en-GB" sz="5400" dirty="0"/>
              </a:p>
              <a:p>
                <a:r>
                  <a:rPr lang="en-GB" sz="5400" dirty="0"/>
                  <a:t>Are they correct?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724362-E8DC-6453-CC0D-4B682D208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1FC77C3-7150-91E6-8840-CE6320F03EC6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8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75C1D-768F-F2BD-3F85-79286F8A0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9490BF-D07A-11EC-347C-61B70C2F53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61F5CC-3ACE-B0D0-6558-C476546796F1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61F5CC-3ACE-B0D0-6558-C47654679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5A956-CD8E-16A9-449E-EB8A062BF057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5A956-CD8E-16A9-449E-EB8A062B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5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76467-0FEF-53C0-045E-4338FC0D5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BE6D89-B966-1D7D-1335-FE78A1188D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620372-9377-545C-BD71-578C6E4BA7F8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620372-9377-545C-BD71-578C6E4BA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7AB6E1-C167-56E4-D45D-AD7D3ABD3155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7AB6E1-C167-56E4-D45D-AD7D3ABD3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3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AB0BA-84F1-F9BC-5FE9-896F420C4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DC7EED-E9B3-655F-B665-E2E7124FA9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307239-B2A1-4EBE-65EA-D6887894074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307239-B2A1-4EBE-65EA-D68878940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1B6174-7F0D-1875-25D7-CACE06DF3B70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1B6174-7F0D-1875-25D7-CACE06DF3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7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81E94-E665-230E-DE02-62DC29253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354DBE-E964-7286-05CB-7C081F0586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036086-D132-F296-8979-1CB5B1487960}"/>
                  </a:ext>
                </a:extLst>
              </p:cNvPr>
              <p:cNvSpPr/>
              <p:nvPr/>
            </p:nvSpPr>
            <p:spPr>
              <a:xfrm>
                <a:off x="1458799" y="5133784"/>
                <a:ext cx="7380514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036086-D132-F296-8979-1CB5B1487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99" y="5133784"/>
                <a:ext cx="7380514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B420F5-CC55-B74C-7A5C-D1AC12C3D858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B420F5-CC55-B74C-7A5C-D1AC12C3D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2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D62C1-31E8-5082-AA7E-954E95436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B87992-569B-1E71-8026-CF70BD99A8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BABC08-C288-BB2B-17BA-F86D47DE18E2}"/>
                  </a:ext>
                </a:extLst>
              </p:cNvPr>
              <p:cNvSpPr/>
              <p:nvPr/>
            </p:nvSpPr>
            <p:spPr>
              <a:xfrm>
                <a:off x="1458799" y="5133784"/>
                <a:ext cx="7380514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BABC08-C288-BB2B-17BA-F86D47DE18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99" y="5133784"/>
                <a:ext cx="7380514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2BC63-7D03-59FE-31CF-23C5359DE0B6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2BC63-7D03-59FE-31CF-23C5359DE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7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8DC1-60F2-CEBE-6F44-A6734C6D0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B0970E-6D5C-D1B6-F403-D18FFE4B93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2A1EAA2-93AA-CA88-5407-44AD5BAF5D49}"/>
                  </a:ext>
                </a:extLst>
              </p:cNvPr>
              <p:cNvSpPr/>
              <p:nvPr/>
            </p:nvSpPr>
            <p:spPr>
              <a:xfrm>
                <a:off x="1458799" y="5133784"/>
                <a:ext cx="7380514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2A1EAA2-93AA-CA88-5407-44AD5BAF5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99" y="5133784"/>
                <a:ext cx="7380514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49B05F-4456-D06E-E86B-9C58263E3E06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49B05F-4456-D06E-E86B-9C58263E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1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671C8-B1A0-D9E6-2D1C-3EC276F84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F2854-3C8D-1615-E1B3-F5EB1FC1F6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6940E5-A3AD-FEBF-91D2-D42ED80127FE}"/>
                  </a:ext>
                </a:extLst>
              </p:cNvPr>
              <p:cNvSpPr/>
              <p:nvPr/>
            </p:nvSpPr>
            <p:spPr>
              <a:xfrm>
                <a:off x="1458799" y="5133784"/>
                <a:ext cx="7380514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6940E5-A3AD-FEBF-91D2-D42ED8012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99" y="5133784"/>
                <a:ext cx="7380514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EC3C73-238E-756B-9731-4D7CE471DC0A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EC3C73-238E-756B-9731-4D7CE471D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3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FD88-CD8A-DD83-C625-E89DC034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pupil writes:</a:t>
                </a:r>
              </a:p>
              <a:p>
                <a:endParaRPr lang="en-GB" sz="54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GB" sz="5400" dirty="0"/>
              </a:p>
              <a:p>
                <a:endParaRPr lang="en-GB" sz="5400" dirty="0"/>
              </a:p>
              <a:p>
                <a:r>
                  <a:rPr lang="en-GB" sz="5400" dirty="0"/>
                  <a:t>Are they correct?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BD337EE-DE9C-FDCE-A099-3155BC2879E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463B3-723D-91A4-A3E5-C0636E670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EA89CE-4013-2164-2827-14CDBB4FA6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9E85FE-64C9-0CFD-25D5-BBB74F790603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9E85FE-64C9-0CFD-25D5-BBB74F790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42D90E-37B6-97D8-9459-35524FBED895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42D90E-37B6-97D8-9459-35524FBED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5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D3EFD-41A3-5D3E-9DF9-4749ABACF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C91EB2-9414-331C-08B2-B8CD782883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EA621E-8148-763E-F190-191E8CFBBCA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EA621E-8148-763E-F190-191E8CFBB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637AA5-AC1C-CCCF-CBC4-904B45095AEE}"/>
                  </a:ext>
                </a:extLst>
              </p:cNvPr>
              <p:cNvSpPr txBox="1"/>
              <p:nvPr/>
            </p:nvSpPr>
            <p:spPr>
              <a:xfrm>
                <a:off x="1929663" y="1104902"/>
                <a:ext cx="643878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+1)(2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637AA5-AC1C-CCCF-CBC4-904B45095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663" y="1104902"/>
                <a:ext cx="643878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7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025D-23F4-ECAA-F304-601FF799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48F796-D645-36BC-ED79-9EE58AFCEC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028E93-0CAE-661B-EFF5-54467DB9A84C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028E93-0CAE-661B-EFF5-54467DB9A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3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D483A-F675-7E8D-43E5-BBBB2A8DD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AC92BB-142C-BF4E-F4A9-091AEF9560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6FBB92-779D-51EA-2143-614EA08B7F02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6FBB92-779D-51EA-2143-614EA08B7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CF25A7-80DB-28D0-DB40-06526BDE2229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CF25A7-80DB-28D0-DB40-06526BDE2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DFD2B-C4F2-35E7-7029-C82B605E0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6A9A974-131C-3FAD-A046-4EC18D013DB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pupil writes:</a:t>
                </a:r>
              </a:p>
              <a:p>
                <a:endParaRPr lang="en-GB" sz="5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4800" dirty="0"/>
              </a:p>
              <a:p>
                <a:endParaRPr lang="en-GB" sz="5400" dirty="0"/>
              </a:p>
              <a:p>
                <a:r>
                  <a:rPr lang="en-GB" sz="5400" dirty="0"/>
                  <a:t>Are they correct?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6A9A974-131C-3FAD-A046-4EC18D013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A6370EAA-AEF5-7701-9FA8-4FB07B96E800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1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84D23-53C6-5EAB-D982-827727EFA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2BC1F-51B6-6F45-27E3-B55FD8DD54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4F6106-462F-C20D-503A-C72638D7D636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4F6106-462F-C20D-503A-C72638D7D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B15E67-F574-E256-7643-DECF534BC629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B15E67-F574-E256-7643-DECF534BC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4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E18F7-C36F-4241-8E70-6728C0C38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6EEC9-EB24-99B5-43FB-6A21F06E96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993053-FC04-31A7-FA70-2A58DF07C1BF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993053-FC04-31A7-FA70-2A58DF07C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02EB8B-B467-13ED-770B-D4FEC1A6DA67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02EB8B-B467-13ED-770B-D4FEC1A6D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3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8166-2620-FB2B-9FB6-78C6B356C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7AEFC4-C0A0-BE97-FE63-F5E3C4BCDE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08A56B-F2D3-7631-17C1-84542C85A3C2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08A56B-F2D3-7631-17C1-84542C85A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0DE006-174B-FB41-63E7-DBD86DE6A14D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−8)(2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0DE006-174B-FB41-63E7-DBD86DE6A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0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8E203-D12C-01AC-D836-B9E0F54EE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B91E6-8C98-3310-A0AA-9441E09A72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Expand: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7473E4-1F96-7032-13C9-340EBF447FDA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7473E4-1F96-7032-13C9-340EBF447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41E8BA-A7AE-6295-9BF8-AC3FEA4735E5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+11)(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41E8BA-A7AE-6295-9BF8-AC3FEA473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2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230</TotalTime>
  <Words>351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Expanding Brackets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9</cp:revision>
  <dcterms:created xsi:type="dcterms:W3CDTF">2026-05-17T08:45:11Z</dcterms:created>
  <dcterms:modified xsi:type="dcterms:W3CDTF">2026-05-20T13:31:29Z</dcterms:modified>
</cp:coreProperties>
</file>