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63" r:id="rId3"/>
    <p:sldId id="265" r:id="rId4"/>
    <p:sldId id="274" r:id="rId5"/>
    <p:sldId id="271" r:id="rId6"/>
    <p:sldId id="272" r:id="rId7"/>
    <p:sldId id="273" r:id="rId8"/>
    <p:sldId id="275" r:id="rId9"/>
    <p:sldId id="276" r:id="rId10"/>
    <p:sldId id="287" r:id="rId11"/>
    <p:sldId id="277" r:id="rId12"/>
    <p:sldId id="288" r:id="rId13"/>
    <p:sldId id="278" r:id="rId14"/>
    <p:sldId id="283" r:id="rId15"/>
    <p:sldId id="279" r:id="rId16"/>
    <p:sldId id="281" r:id="rId17"/>
    <p:sldId id="282" r:id="rId18"/>
    <p:sldId id="280" r:id="rId19"/>
    <p:sldId id="284" r:id="rId20"/>
    <p:sldId id="285" r:id="rId21"/>
    <p:sldId id="28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284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undo custSel addSld delSld modSld sldOrd">
      <pc:chgData name="Christopher Potter" userId="24ad2ef8db5e8a45" providerId="LiveId" clId="{10AB9FE2-9012-46EF-B18A-C87D5526F6EE}" dt="2026-05-18T11:27:32.588" v="1117" actId="6549"/>
      <pc:docMkLst>
        <pc:docMk/>
      </pc:docMkLst>
      <pc:sldChg chg="addSp delSp modSp mod">
        <pc:chgData name="Christopher Potter" userId="24ad2ef8db5e8a45" providerId="LiveId" clId="{10AB9FE2-9012-46EF-B18A-C87D5526F6EE}" dt="2026-05-18T08:53:44.593" v="25" actId="6549"/>
        <pc:sldMkLst>
          <pc:docMk/>
          <pc:sldMk cId="2091781012" sldId="263"/>
        </pc:sldMkLst>
        <pc:spChg chg="mod">
          <ac:chgData name="Christopher Potter" userId="24ad2ef8db5e8a45" providerId="LiveId" clId="{10AB9FE2-9012-46EF-B18A-C87D5526F6EE}" dt="2026-05-18T08:53:44.593" v="25" actId="6549"/>
          <ac:spMkLst>
            <pc:docMk/>
            <pc:sldMk cId="2091781012" sldId="263"/>
            <ac:spMk id="3" creationId="{FFA156C5-A494-D1D2-F9E6-43225B3743C2}"/>
          </ac:spMkLst>
        </pc:spChg>
        <pc:spChg chg="mod">
          <ac:chgData name="Christopher Potter" userId="24ad2ef8db5e8a45" providerId="LiveId" clId="{10AB9FE2-9012-46EF-B18A-C87D5526F6EE}" dt="2026-05-18T08:53:32.756" v="22" actId="14100"/>
          <ac:spMkLst>
            <pc:docMk/>
            <pc:sldMk cId="2091781012" sldId="263"/>
            <ac:spMk id="7" creationId="{81256EB7-4B45-551F-7793-CA756628875F}"/>
          </ac:spMkLst>
        </pc:spChg>
        <pc:spChg chg="mod">
          <ac:chgData name="Christopher Potter" userId="24ad2ef8db5e8a45" providerId="LiveId" clId="{10AB9FE2-9012-46EF-B18A-C87D5526F6EE}" dt="2026-05-18T08:53:10.786" v="19" actId="1076"/>
          <ac:spMkLst>
            <pc:docMk/>
            <pc:sldMk cId="2091781012" sldId="263"/>
            <ac:spMk id="8" creationId="{09542B39-76DC-A420-529A-5295C618966B}"/>
          </ac:spMkLst>
        </pc:spChg>
        <pc:cxnChg chg="add del mod">
          <ac:chgData name="Christopher Potter" userId="24ad2ef8db5e8a45" providerId="LiveId" clId="{10AB9FE2-9012-46EF-B18A-C87D5526F6EE}" dt="2026-05-18T08:52:12.258" v="3" actId="478"/>
          <ac:cxnSpMkLst>
            <pc:docMk/>
            <pc:sldMk cId="2091781012" sldId="263"/>
            <ac:cxnSpMk id="6" creationId="{375BFC87-231E-A183-1447-B8DF0DDE9160}"/>
          </ac:cxnSpMkLst>
        </pc:cxnChg>
        <pc:cxnChg chg="add mod">
          <ac:chgData name="Christopher Potter" userId="24ad2ef8db5e8a45" providerId="LiveId" clId="{10AB9FE2-9012-46EF-B18A-C87D5526F6EE}" dt="2026-05-18T08:53:06.426" v="18" actId="1035"/>
          <ac:cxnSpMkLst>
            <pc:docMk/>
            <pc:sldMk cId="2091781012" sldId="263"/>
            <ac:cxnSpMk id="14" creationId="{7013FA78-E843-C3B6-E11A-1DE9D7C3DC38}"/>
          </ac:cxnSpMkLst>
        </pc:cxnChg>
      </pc:sldChg>
      <pc:sldChg chg="del">
        <pc:chgData name="Christopher Potter" userId="24ad2ef8db5e8a45" providerId="LiveId" clId="{10AB9FE2-9012-46EF-B18A-C87D5526F6EE}" dt="2026-05-18T08:51:37.049" v="0" actId="47"/>
        <pc:sldMkLst>
          <pc:docMk/>
          <pc:sldMk cId="2492940166" sldId="264"/>
        </pc:sldMkLst>
      </pc:sldChg>
      <pc:sldChg chg="add del">
        <pc:chgData name="Christopher Potter" userId="24ad2ef8db5e8a45" providerId="LiveId" clId="{10AB9FE2-9012-46EF-B18A-C87D5526F6EE}" dt="2026-05-18T08:55:03.177" v="44" actId="47"/>
        <pc:sldMkLst>
          <pc:docMk/>
          <pc:sldMk cId="3197105853" sldId="264"/>
        </pc:sldMkLst>
      </pc:sldChg>
      <pc:sldChg chg="del">
        <pc:chgData name="Christopher Potter" userId="24ad2ef8db5e8a45" providerId="LiveId" clId="{10AB9FE2-9012-46EF-B18A-C87D5526F6EE}" dt="2026-05-18T08:51:37.049" v="0" actId="47"/>
        <pc:sldMkLst>
          <pc:docMk/>
          <pc:sldMk cId="1894738362" sldId="265"/>
        </pc:sldMkLst>
      </pc:sldChg>
      <pc:sldChg chg="addSp modSp add mod">
        <pc:chgData name="Christopher Potter" userId="24ad2ef8db5e8a45" providerId="LiveId" clId="{10AB9FE2-9012-46EF-B18A-C87D5526F6EE}" dt="2026-05-18T10:42:39.181" v="862" actId="14100"/>
        <pc:sldMkLst>
          <pc:docMk/>
          <pc:sldMk cId="2492940166" sldId="265"/>
        </pc:sldMkLst>
        <pc:spChg chg="mod">
          <ac:chgData name="Christopher Potter" userId="24ad2ef8db5e8a45" providerId="LiveId" clId="{10AB9FE2-9012-46EF-B18A-C87D5526F6EE}" dt="2026-05-18T08:54:55.880" v="43" actId="20577"/>
          <ac:spMkLst>
            <pc:docMk/>
            <pc:sldMk cId="2492940166" sldId="265"/>
            <ac:spMk id="3" creationId="{DA581538-4E09-1BC4-3DC1-8370D6C2F0F5}"/>
          </ac:spMkLst>
        </pc:spChg>
        <pc:spChg chg="mod">
          <ac:chgData name="Christopher Potter" userId="24ad2ef8db5e8a45" providerId="LiveId" clId="{10AB9FE2-9012-46EF-B18A-C87D5526F6EE}" dt="2026-05-18T10:42:39.181" v="862" actId="14100"/>
          <ac:spMkLst>
            <pc:docMk/>
            <pc:sldMk cId="2492940166" sldId="265"/>
            <ac:spMk id="7" creationId="{4735B0CC-57F5-8E9C-74CF-608E7786906F}"/>
          </ac:spMkLst>
        </pc:spChg>
        <pc:spChg chg="mod">
          <ac:chgData name="Christopher Potter" userId="24ad2ef8db5e8a45" providerId="LiveId" clId="{10AB9FE2-9012-46EF-B18A-C87D5526F6EE}" dt="2026-05-18T08:54:49.248" v="37" actId="1076"/>
          <ac:spMkLst>
            <pc:docMk/>
            <pc:sldMk cId="2492940166" sldId="265"/>
            <ac:spMk id="8" creationId="{508D613E-8696-5DA9-DD2E-76CAF95630C5}"/>
          </ac:spMkLst>
        </pc:spChg>
        <pc:cxnChg chg="add mod">
          <ac:chgData name="Christopher Potter" userId="24ad2ef8db5e8a45" providerId="LiveId" clId="{10AB9FE2-9012-46EF-B18A-C87D5526F6EE}" dt="2026-05-18T10:42:34.699" v="861" actId="14100"/>
          <ac:cxnSpMkLst>
            <pc:docMk/>
            <pc:sldMk cId="2492940166" sldId="265"/>
            <ac:cxnSpMk id="13" creationId="{EC1DC9B0-1545-646C-85AF-847E8E09CDA8}"/>
          </ac:cxnSpMkLst>
        </pc:cxnChg>
      </pc:sldChg>
      <pc:sldChg chg="del">
        <pc:chgData name="Christopher Potter" userId="24ad2ef8db5e8a45" providerId="LiveId" clId="{10AB9FE2-9012-46EF-B18A-C87D5526F6EE}" dt="2026-05-18T08:51:37.049" v="0" actId="47"/>
        <pc:sldMkLst>
          <pc:docMk/>
          <pc:sldMk cId="3708338242" sldId="266"/>
        </pc:sldMkLst>
      </pc:sldChg>
      <pc:sldChg chg="del">
        <pc:chgData name="Christopher Potter" userId="24ad2ef8db5e8a45" providerId="LiveId" clId="{10AB9FE2-9012-46EF-B18A-C87D5526F6EE}" dt="2026-05-18T08:51:37.049" v="0" actId="47"/>
        <pc:sldMkLst>
          <pc:docMk/>
          <pc:sldMk cId="2844113058" sldId="267"/>
        </pc:sldMkLst>
      </pc:sldChg>
      <pc:sldChg chg="del">
        <pc:chgData name="Christopher Potter" userId="24ad2ef8db5e8a45" providerId="LiveId" clId="{10AB9FE2-9012-46EF-B18A-C87D5526F6EE}" dt="2026-05-18T08:51:37.049" v="0" actId="47"/>
        <pc:sldMkLst>
          <pc:docMk/>
          <pc:sldMk cId="2647146898" sldId="268"/>
        </pc:sldMkLst>
      </pc:sldChg>
      <pc:sldChg chg="del">
        <pc:chgData name="Christopher Potter" userId="24ad2ef8db5e8a45" providerId="LiveId" clId="{10AB9FE2-9012-46EF-B18A-C87D5526F6EE}" dt="2026-05-18T08:51:37.049" v="0" actId="47"/>
        <pc:sldMkLst>
          <pc:docMk/>
          <pc:sldMk cId="3984626491" sldId="269"/>
        </pc:sldMkLst>
      </pc:sldChg>
      <pc:sldChg chg="del">
        <pc:chgData name="Christopher Potter" userId="24ad2ef8db5e8a45" providerId="LiveId" clId="{10AB9FE2-9012-46EF-B18A-C87D5526F6EE}" dt="2026-05-18T08:51:37.049" v="0" actId="47"/>
        <pc:sldMkLst>
          <pc:docMk/>
          <pc:sldMk cId="3230768779" sldId="270"/>
        </pc:sldMkLst>
      </pc:sldChg>
      <pc:sldChg chg="modSp add del mod">
        <pc:chgData name="Christopher Potter" userId="24ad2ef8db5e8a45" providerId="LiveId" clId="{10AB9FE2-9012-46EF-B18A-C87D5526F6EE}" dt="2026-05-18T08:56:16.386" v="64" actId="20577"/>
        <pc:sldMkLst>
          <pc:docMk/>
          <pc:sldMk cId="593188955" sldId="271"/>
        </pc:sldMkLst>
        <pc:spChg chg="mod">
          <ac:chgData name="Christopher Potter" userId="24ad2ef8db5e8a45" providerId="LiveId" clId="{10AB9FE2-9012-46EF-B18A-C87D5526F6EE}" dt="2026-05-18T08:55:49.699" v="56" actId="20577"/>
          <ac:spMkLst>
            <pc:docMk/>
            <pc:sldMk cId="593188955" sldId="271"/>
            <ac:spMk id="2" creationId="{5D25769A-0B8B-6189-7FBA-3384076C6117}"/>
          </ac:spMkLst>
        </pc:spChg>
        <pc:spChg chg="mod">
          <ac:chgData name="Christopher Potter" userId="24ad2ef8db5e8a45" providerId="LiveId" clId="{10AB9FE2-9012-46EF-B18A-C87D5526F6EE}" dt="2026-05-18T08:56:16.386" v="64" actId="20577"/>
          <ac:spMkLst>
            <pc:docMk/>
            <pc:sldMk cId="593188955" sldId="271"/>
            <ac:spMk id="3" creationId="{3208E4B3-C210-B9EE-4EA4-0F505142ACEF}"/>
          </ac:spMkLst>
        </pc:spChg>
        <pc:spChg chg="mod">
          <ac:chgData name="Christopher Potter" userId="24ad2ef8db5e8a45" providerId="LiveId" clId="{10AB9FE2-9012-46EF-B18A-C87D5526F6EE}" dt="2026-05-18T08:56:05.724" v="59" actId="14100"/>
          <ac:spMkLst>
            <pc:docMk/>
            <pc:sldMk cId="593188955" sldId="271"/>
            <ac:spMk id="9" creationId="{7D26E613-CECB-C69D-951B-030D4184E689}"/>
          </ac:spMkLst>
        </pc:spChg>
        <pc:spChg chg="mod">
          <ac:chgData name="Christopher Potter" userId="24ad2ef8db5e8a45" providerId="LiveId" clId="{10AB9FE2-9012-46EF-B18A-C87D5526F6EE}" dt="2026-05-18T08:56:13.176" v="62" actId="1076"/>
          <ac:spMkLst>
            <pc:docMk/>
            <pc:sldMk cId="593188955" sldId="271"/>
            <ac:spMk id="10" creationId="{7E3BFBFB-5E41-D007-77C8-483F5FA9352A}"/>
          </ac:spMkLst>
        </pc:spChg>
        <pc:cxnChg chg="mod">
          <ac:chgData name="Christopher Potter" userId="24ad2ef8db5e8a45" providerId="LiveId" clId="{10AB9FE2-9012-46EF-B18A-C87D5526F6EE}" dt="2026-05-18T08:55:56.676" v="57" actId="14100"/>
          <ac:cxnSpMkLst>
            <pc:docMk/>
            <pc:sldMk cId="593188955" sldId="271"/>
            <ac:cxnSpMk id="5" creationId="{F507878B-338E-BB0B-9765-4A7B4156B3A1}"/>
          </ac:cxnSpMkLst>
        </pc:cxnChg>
      </pc:sldChg>
      <pc:sldChg chg="del">
        <pc:chgData name="Christopher Potter" userId="24ad2ef8db5e8a45" providerId="LiveId" clId="{10AB9FE2-9012-46EF-B18A-C87D5526F6EE}" dt="2026-05-18T08:51:37.049" v="0" actId="47"/>
        <pc:sldMkLst>
          <pc:docMk/>
          <pc:sldMk cId="1324599679" sldId="272"/>
        </pc:sldMkLst>
      </pc:sldChg>
      <pc:sldChg chg="addSp delSp modSp add mod ord">
        <pc:chgData name="Christopher Potter" userId="24ad2ef8db5e8a45" providerId="LiveId" clId="{10AB9FE2-9012-46EF-B18A-C87D5526F6EE}" dt="2026-05-18T09:00:08.210" v="111" actId="20577"/>
        <pc:sldMkLst>
          <pc:docMk/>
          <pc:sldMk cId="3833745401" sldId="272"/>
        </pc:sldMkLst>
        <pc:spChg chg="mod">
          <ac:chgData name="Christopher Potter" userId="24ad2ef8db5e8a45" providerId="LiveId" clId="{10AB9FE2-9012-46EF-B18A-C87D5526F6EE}" dt="2026-05-18T09:00:08.210" v="111" actId="20577"/>
          <ac:spMkLst>
            <pc:docMk/>
            <pc:sldMk cId="3833745401" sldId="272"/>
            <ac:spMk id="3" creationId="{4F8E023A-4F49-0137-19C0-213D49FAF987}"/>
          </ac:spMkLst>
        </pc:spChg>
        <pc:spChg chg="mod">
          <ac:chgData name="Christopher Potter" userId="24ad2ef8db5e8a45" providerId="LiveId" clId="{10AB9FE2-9012-46EF-B18A-C87D5526F6EE}" dt="2026-05-18T08:57:57.599" v="77" actId="1076"/>
          <ac:spMkLst>
            <pc:docMk/>
            <pc:sldMk cId="3833745401" sldId="272"/>
            <ac:spMk id="4" creationId="{F2774C67-6DDE-64C0-CBCE-EA1F33451934}"/>
          </ac:spMkLst>
        </pc:spChg>
        <pc:spChg chg="add mod">
          <ac:chgData name="Christopher Potter" userId="24ad2ef8db5e8a45" providerId="LiveId" clId="{10AB9FE2-9012-46EF-B18A-C87D5526F6EE}" dt="2026-05-18T08:59:15.756" v="105" actId="14100"/>
          <ac:spMkLst>
            <pc:docMk/>
            <pc:sldMk cId="3833745401" sldId="272"/>
            <ac:spMk id="6" creationId="{D2CA269B-4FB2-1265-9431-B63ACE170B39}"/>
          </ac:spMkLst>
        </pc:spChg>
        <pc:spChg chg="mod">
          <ac:chgData name="Christopher Potter" userId="24ad2ef8db5e8a45" providerId="LiveId" clId="{10AB9FE2-9012-46EF-B18A-C87D5526F6EE}" dt="2026-05-18T08:58:19.509" v="85" actId="14100"/>
          <ac:spMkLst>
            <pc:docMk/>
            <pc:sldMk cId="3833745401" sldId="272"/>
            <ac:spMk id="7" creationId="{24C4D503-F886-2534-9DE1-6C0188A3AE6B}"/>
          </ac:spMkLst>
        </pc:spChg>
        <pc:spChg chg="mod">
          <ac:chgData name="Christopher Potter" userId="24ad2ef8db5e8a45" providerId="LiveId" clId="{10AB9FE2-9012-46EF-B18A-C87D5526F6EE}" dt="2026-05-18T08:58:32.241" v="90" actId="1076"/>
          <ac:spMkLst>
            <pc:docMk/>
            <pc:sldMk cId="3833745401" sldId="272"/>
            <ac:spMk id="8" creationId="{1E46C691-2822-2A5B-37A8-1303A68977B0}"/>
          </ac:spMkLst>
        </pc:spChg>
        <pc:spChg chg="del mod">
          <ac:chgData name="Christopher Potter" userId="24ad2ef8db5e8a45" providerId="LiveId" clId="{10AB9FE2-9012-46EF-B18A-C87D5526F6EE}" dt="2026-05-18T08:59:05.617" v="102" actId="478"/>
          <ac:spMkLst>
            <pc:docMk/>
            <pc:sldMk cId="3833745401" sldId="272"/>
            <ac:spMk id="9" creationId="{747A938F-A894-E021-4FED-77B3B9966DFA}"/>
          </ac:spMkLst>
        </pc:spChg>
        <pc:spChg chg="mod">
          <ac:chgData name="Christopher Potter" userId="24ad2ef8db5e8a45" providerId="LiveId" clId="{10AB9FE2-9012-46EF-B18A-C87D5526F6EE}" dt="2026-05-18T08:59:03.337" v="101" actId="1076"/>
          <ac:spMkLst>
            <pc:docMk/>
            <pc:sldMk cId="3833745401" sldId="272"/>
            <ac:spMk id="10" creationId="{B8394187-AB13-7F72-F1E5-A2E3D23F2C5F}"/>
          </ac:spMkLst>
        </pc:spChg>
        <pc:spChg chg="mod">
          <ac:chgData name="Christopher Potter" userId="24ad2ef8db5e8a45" providerId="LiveId" clId="{10AB9FE2-9012-46EF-B18A-C87D5526F6EE}" dt="2026-05-18T08:58:54.338" v="98" actId="14100"/>
          <ac:spMkLst>
            <pc:docMk/>
            <pc:sldMk cId="3833745401" sldId="272"/>
            <ac:spMk id="11" creationId="{A65B9BB1-601C-2831-EC52-D9D81B67308E}"/>
          </ac:spMkLst>
        </pc:spChg>
        <pc:spChg chg="del mod">
          <ac:chgData name="Christopher Potter" userId="24ad2ef8db5e8a45" providerId="LiveId" clId="{10AB9FE2-9012-46EF-B18A-C87D5526F6EE}" dt="2026-05-18T08:59:05.617" v="102" actId="478"/>
          <ac:spMkLst>
            <pc:docMk/>
            <pc:sldMk cId="3833745401" sldId="272"/>
            <ac:spMk id="12" creationId="{5C33013B-F8B9-EFDB-44A8-C9C8AFF2C366}"/>
          </ac:spMkLst>
        </pc:spChg>
        <pc:spChg chg="add mod">
          <ac:chgData name="Christopher Potter" userId="24ad2ef8db5e8a45" providerId="LiveId" clId="{10AB9FE2-9012-46EF-B18A-C87D5526F6EE}" dt="2026-05-18T08:59:27.124" v="109" actId="1076"/>
          <ac:spMkLst>
            <pc:docMk/>
            <pc:sldMk cId="3833745401" sldId="272"/>
            <ac:spMk id="13" creationId="{A15ED06B-E492-7EF4-5A99-F9F13A2CBDC3}"/>
          </ac:spMkLst>
        </pc:spChg>
        <pc:cxnChg chg="mod">
          <ac:chgData name="Christopher Potter" userId="24ad2ef8db5e8a45" providerId="LiveId" clId="{10AB9FE2-9012-46EF-B18A-C87D5526F6EE}" dt="2026-05-18T08:57:57.599" v="77" actId="1076"/>
          <ac:cxnSpMkLst>
            <pc:docMk/>
            <pc:sldMk cId="3833745401" sldId="272"/>
            <ac:cxnSpMk id="14" creationId="{06F24C93-D76B-3C9C-5947-A64CC5DEADC4}"/>
          </ac:cxnSpMkLst>
        </pc:cxnChg>
      </pc:sldChg>
      <pc:sldChg chg="addSp delSp modSp add mod">
        <pc:chgData name="Christopher Potter" userId="24ad2ef8db5e8a45" providerId="LiveId" clId="{10AB9FE2-9012-46EF-B18A-C87D5526F6EE}" dt="2026-05-18T09:06:08.326" v="214" actId="20577"/>
        <pc:sldMkLst>
          <pc:docMk/>
          <pc:sldMk cId="446847357" sldId="273"/>
        </pc:sldMkLst>
        <pc:spChg chg="mod">
          <ac:chgData name="Christopher Potter" userId="24ad2ef8db5e8a45" providerId="LiveId" clId="{10AB9FE2-9012-46EF-B18A-C87D5526F6EE}" dt="2026-05-18T09:06:08.326" v="214" actId="20577"/>
          <ac:spMkLst>
            <pc:docMk/>
            <pc:sldMk cId="446847357" sldId="273"/>
            <ac:spMk id="3" creationId="{9840DEFD-4EB8-10DC-F64D-0BDBE9A13FAC}"/>
          </ac:spMkLst>
        </pc:spChg>
        <pc:spChg chg="del">
          <ac:chgData name="Christopher Potter" userId="24ad2ef8db5e8a45" providerId="LiveId" clId="{10AB9FE2-9012-46EF-B18A-C87D5526F6EE}" dt="2026-05-18T09:01:36.998" v="113" actId="478"/>
          <ac:spMkLst>
            <pc:docMk/>
            <pc:sldMk cId="446847357" sldId="273"/>
            <ac:spMk id="4" creationId="{CF2C96A0-C9C9-C4E6-DF36-218208AC65B4}"/>
          </ac:spMkLst>
        </pc:spChg>
        <pc:spChg chg="add mod">
          <ac:chgData name="Christopher Potter" userId="24ad2ef8db5e8a45" providerId="LiveId" clId="{10AB9FE2-9012-46EF-B18A-C87D5526F6EE}" dt="2026-05-18T09:05:37.706" v="196" actId="164"/>
          <ac:spMkLst>
            <pc:docMk/>
            <pc:sldMk cId="446847357" sldId="273"/>
            <ac:spMk id="5" creationId="{114EB96A-917F-6351-3C49-57B3B0C7C8B7}"/>
          </ac:spMkLst>
        </pc:spChg>
        <pc:spChg chg="del">
          <ac:chgData name="Christopher Potter" userId="24ad2ef8db5e8a45" providerId="LiveId" clId="{10AB9FE2-9012-46EF-B18A-C87D5526F6EE}" dt="2026-05-18T09:01:45.418" v="117" actId="478"/>
          <ac:spMkLst>
            <pc:docMk/>
            <pc:sldMk cId="446847357" sldId="273"/>
            <ac:spMk id="6" creationId="{5FCE117F-4BE0-ECB6-2903-662BFAB86BA3}"/>
          </ac:spMkLst>
        </pc:spChg>
        <pc:spChg chg="mod">
          <ac:chgData name="Christopher Potter" userId="24ad2ef8db5e8a45" providerId="LiveId" clId="{10AB9FE2-9012-46EF-B18A-C87D5526F6EE}" dt="2026-05-18T09:06:02.726" v="212" actId="1076"/>
          <ac:spMkLst>
            <pc:docMk/>
            <pc:sldMk cId="446847357" sldId="273"/>
            <ac:spMk id="7" creationId="{32284249-9F67-92CA-3DC5-29DF47B7349D}"/>
          </ac:spMkLst>
        </pc:spChg>
        <pc:spChg chg="mod">
          <ac:chgData name="Christopher Potter" userId="24ad2ef8db5e8a45" providerId="LiveId" clId="{10AB9FE2-9012-46EF-B18A-C87D5526F6EE}" dt="2026-05-18T09:05:37.706" v="196" actId="164"/>
          <ac:spMkLst>
            <pc:docMk/>
            <pc:sldMk cId="446847357" sldId="273"/>
            <ac:spMk id="8" creationId="{78E0ABB3-EB67-5034-00BF-4704DE313C10}"/>
          </ac:spMkLst>
        </pc:spChg>
        <pc:spChg chg="del">
          <ac:chgData name="Christopher Potter" userId="24ad2ef8db5e8a45" providerId="LiveId" clId="{10AB9FE2-9012-46EF-B18A-C87D5526F6EE}" dt="2026-05-18T09:01:41.330" v="115" actId="478"/>
          <ac:spMkLst>
            <pc:docMk/>
            <pc:sldMk cId="446847357" sldId="273"/>
            <ac:spMk id="10" creationId="{D2795544-1CB9-E0C5-E0FD-3495DC880294}"/>
          </ac:spMkLst>
        </pc:spChg>
        <pc:spChg chg="del">
          <ac:chgData name="Christopher Potter" userId="24ad2ef8db5e8a45" providerId="LiveId" clId="{10AB9FE2-9012-46EF-B18A-C87D5526F6EE}" dt="2026-05-18T09:01:38.560" v="114" actId="478"/>
          <ac:spMkLst>
            <pc:docMk/>
            <pc:sldMk cId="446847357" sldId="273"/>
            <ac:spMk id="11" creationId="{16933678-DFC6-316D-0A76-25EC36567D52}"/>
          </ac:spMkLst>
        </pc:spChg>
        <pc:spChg chg="del">
          <ac:chgData name="Christopher Potter" userId="24ad2ef8db5e8a45" providerId="LiveId" clId="{10AB9FE2-9012-46EF-B18A-C87D5526F6EE}" dt="2026-05-18T09:01:43.362" v="116" actId="478"/>
          <ac:spMkLst>
            <pc:docMk/>
            <pc:sldMk cId="446847357" sldId="273"/>
            <ac:spMk id="13" creationId="{B1ACF0FA-FAC0-414A-E52B-A45C1B5F6CBF}"/>
          </ac:spMkLst>
        </pc:spChg>
        <pc:grpChg chg="add mod">
          <ac:chgData name="Christopher Potter" userId="24ad2ef8db5e8a45" providerId="LiveId" clId="{10AB9FE2-9012-46EF-B18A-C87D5526F6EE}" dt="2026-05-18T09:05:57.872" v="211" actId="1076"/>
          <ac:grpSpMkLst>
            <pc:docMk/>
            <pc:sldMk cId="446847357" sldId="273"/>
            <ac:grpSpMk id="29" creationId="{E38032D7-D49C-0B69-B362-C12554D473E1}"/>
          </ac:grpSpMkLst>
        </pc:grpChg>
        <pc:cxnChg chg="mod">
          <ac:chgData name="Christopher Potter" userId="24ad2ef8db5e8a45" providerId="LiveId" clId="{10AB9FE2-9012-46EF-B18A-C87D5526F6EE}" dt="2026-05-18T09:05:37.706" v="196" actId="164"/>
          <ac:cxnSpMkLst>
            <pc:docMk/>
            <pc:sldMk cId="446847357" sldId="273"/>
            <ac:cxnSpMk id="14" creationId="{23977AB7-629A-D08F-B1A8-09A17069BD09}"/>
          </ac:cxnSpMkLst>
        </pc:cxnChg>
        <pc:cxnChg chg="add mod">
          <ac:chgData name="Christopher Potter" userId="24ad2ef8db5e8a45" providerId="LiveId" clId="{10AB9FE2-9012-46EF-B18A-C87D5526F6EE}" dt="2026-05-18T09:05:37.706" v="196" actId="164"/>
          <ac:cxnSpMkLst>
            <pc:docMk/>
            <pc:sldMk cId="446847357" sldId="273"/>
            <ac:cxnSpMk id="18" creationId="{3AB341EE-2F56-DDA0-3D77-08E7ADF8FE90}"/>
          </ac:cxnSpMkLst>
        </pc:cxnChg>
        <pc:cxnChg chg="add mod">
          <ac:chgData name="Christopher Potter" userId="24ad2ef8db5e8a45" providerId="LiveId" clId="{10AB9FE2-9012-46EF-B18A-C87D5526F6EE}" dt="2026-05-18T09:05:37.706" v="196" actId="164"/>
          <ac:cxnSpMkLst>
            <pc:docMk/>
            <pc:sldMk cId="446847357" sldId="273"/>
            <ac:cxnSpMk id="20" creationId="{94D42437-A252-4AFD-D18F-2D8B41C03834}"/>
          </ac:cxnSpMkLst>
        </pc:cxnChg>
        <pc:cxnChg chg="add mod">
          <ac:chgData name="Christopher Potter" userId="24ad2ef8db5e8a45" providerId="LiveId" clId="{10AB9FE2-9012-46EF-B18A-C87D5526F6EE}" dt="2026-05-18T09:05:37.706" v="196" actId="164"/>
          <ac:cxnSpMkLst>
            <pc:docMk/>
            <pc:sldMk cId="446847357" sldId="273"/>
            <ac:cxnSpMk id="21" creationId="{AFC5B215-E07B-F3CE-8414-5C988E2F6718}"/>
          </ac:cxnSpMkLst>
        </pc:cxnChg>
        <pc:cxnChg chg="add mod">
          <ac:chgData name="Christopher Potter" userId="24ad2ef8db5e8a45" providerId="LiveId" clId="{10AB9FE2-9012-46EF-B18A-C87D5526F6EE}" dt="2026-05-18T09:04:28.508" v="170" actId="1076"/>
          <ac:cxnSpMkLst>
            <pc:docMk/>
            <pc:sldMk cId="446847357" sldId="273"/>
            <ac:cxnSpMk id="22" creationId="{7B73E5CC-A0FB-9916-C101-4DAE4D1A68BC}"/>
          </ac:cxnSpMkLst>
        </pc:cxnChg>
        <pc:cxnChg chg="add mod">
          <ac:chgData name="Christopher Potter" userId="24ad2ef8db5e8a45" providerId="LiveId" clId="{10AB9FE2-9012-46EF-B18A-C87D5526F6EE}" dt="2026-05-18T09:04:38.448" v="173" actId="1076"/>
          <ac:cxnSpMkLst>
            <pc:docMk/>
            <pc:sldMk cId="446847357" sldId="273"/>
            <ac:cxnSpMk id="23" creationId="{5B7D1FBF-B8DC-75E4-2261-E9EB855F2A40}"/>
          </ac:cxnSpMkLst>
        </pc:cxnChg>
        <pc:cxnChg chg="add mod">
          <ac:chgData name="Christopher Potter" userId="24ad2ef8db5e8a45" providerId="LiveId" clId="{10AB9FE2-9012-46EF-B18A-C87D5526F6EE}" dt="2026-05-18T09:04:43.768" v="175" actId="1076"/>
          <ac:cxnSpMkLst>
            <pc:docMk/>
            <pc:sldMk cId="446847357" sldId="273"/>
            <ac:cxnSpMk id="24" creationId="{5D00F384-B748-F93C-CE41-EBD2660F05E0}"/>
          </ac:cxnSpMkLst>
        </pc:cxnChg>
        <pc:cxnChg chg="add mod">
          <ac:chgData name="Christopher Potter" userId="24ad2ef8db5e8a45" providerId="LiveId" clId="{10AB9FE2-9012-46EF-B18A-C87D5526F6EE}" dt="2026-05-18T09:05:37.706" v="196" actId="164"/>
          <ac:cxnSpMkLst>
            <pc:docMk/>
            <pc:sldMk cId="446847357" sldId="273"/>
            <ac:cxnSpMk id="25" creationId="{CE4C8376-FFC2-8852-DDB0-AAA330A6B69D}"/>
          </ac:cxnSpMkLst>
        </pc:cxnChg>
        <pc:cxnChg chg="add mod">
          <ac:chgData name="Christopher Potter" userId="24ad2ef8db5e8a45" providerId="LiveId" clId="{10AB9FE2-9012-46EF-B18A-C87D5526F6EE}" dt="2026-05-18T09:05:03.648" v="188" actId="1076"/>
          <ac:cxnSpMkLst>
            <pc:docMk/>
            <pc:sldMk cId="446847357" sldId="273"/>
            <ac:cxnSpMk id="26" creationId="{9382C428-1C51-B4CC-4104-4D3DFD5F7349}"/>
          </ac:cxnSpMkLst>
        </pc:cxnChg>
        <pc:cxnChg chg="add mod">
          <ac:chgData name="Christopher Potter" userId="24ad2ef8db5e8a45" providerId="LiveId" clId="{10AB9FE2-9012-46EF-B18A-C87D5526F6EE}" dt="2026-05-18T09:05:12.356" v="191" actId="1076"/>
          <ac:cxnSpMkLst>
            <pc:docMk/>
            <pc:sldMk cId="446847357" sldId="273"/>
            <ac:cxnSpMk id="27" creationId="{E45982CF-07D2-911D-4D9E-76283B5A38C2}"/>
          </ac:cxnSpMkLst>
        </pc:cxnChg>
        <pc:cxnChg chg="add mod">
          <ac:chgData name="Christopher Potter" userId="24ad2ef8db5e8a45" providerId="LiveId" clId="{10AB9FE2-9012-46EF-B18A-C87D5526F6EE}" dt="2026-05-18T09:05:37.706" v="196" actId="164"/>
          <ac:cxnSpMkLst>
            <pc:docMk/>
            <pc:sldMk cId="446847357" sldId="273"/>
            <ac:cxnSpMk id="28" creationId="{2C37C833-B469-6280-EE32-737D2191EDEE}"/>
          </ac:cxnSpMkLst>
        </pc:cxnChg>
      </pc:sldChg>
      <pc:sldChg chg="del">
        <pc:chgData name="Christopher Potter" userId="24ad2ef8db5e8a45" providerId="LiveId" clId="{10AB9FE2-9012-46EF-B18A-C87D5526F6EE}" dt="2026-05-18T08:51:37.049" v="0" actId="47"/>
        <pc:sldMkLst>
          <pc:docMk/>
          <pc:sldMk cId="3983785375" sldId="273"/>
        </pc:sldMkLst>
      </pc:sldChg>
      <pc:sldChg chg="delSp modSp add del mod ord">
        <pc:chgData name="Christopher Potter" userId="24ad2ef8db5e8a45" providerId="LiveId" clId="{10AB9FE2-9012-46EF-B18A-C87D5526F6EE}" dt="2026-05-18T09:08:58.466" v="234" actId="47"/>
        <pc:sldMkLst>
          <pc:docMk/>
          <pc:sldMk cId="731465085" sldId="274"/>
        </pc:sldMkLst>
        <pc:spChg chg="del">
          <ac:chgData name="Christopher Potter" userId="24ad2ef8db5e8a45" providerId="LiveId" clId="{10AB9FE2-9012-46EF-B18A-C87D5526F6EE}" dt="2026-05-18T09:08:38.842" v="230" actId="478"/>
          <ac:spMkLst>
            <pc:docMk/>
            <pc:sldMk cId="731465085" sldId="274"/>
            <ac:spMk id="5" creationId="{C7310369-5FC2-41C7-6B3B-15E706F20F65}"/>
          </ac:spMkLst>
        </pc:spChg>
        <pc:spChg chg="del">
          <ac:chgData name="Christopher Potter" userId="24ad2ef8db5e8a45" providerId="LiveId" clId="{10AB9FE2-9012-46EF-B18A-C87D5526F6EE}" dt="2026-05-18T09:08:47.664" v="233" actId="478"/>
          <ac:spMkLst>
            <pc:docMk/>
            <pc:sldMk cId="731465085" sldId="274"/>
            <ac:spMk id="6" creationId="{9164C1F4-4F63-7AE3-A096-156348A4018F}"/>
          </ac:spMkLst>
        </pc:spChg>
        <pc:spChg chg="mod">
          <ac:chgData name="Christopher Potter" userId="24ad2ef8db5e8a45" providerId="LiveId" clId="{10AB9FE2-9012-46EF-B18A-C87D5526F6EE}" dt="2026-05-18T09:08:18.141" v="223" actId="14100"/>
          <ac:spMkLst>
            <pc:docMk/>
            <pc:sldMk cId="731465085" sldId="274"/>
            <ac:spMk id="9" creationId="{0B33AE3A-8117-2BAD-953D-2378090DD7FC}"/>
          </ac:spMkLst>
        </pc:spChg>
        <pc:spChg chg="del">
          <ac:chgData name="Christopher Potter" userId="24ad2ef8db5e8a45" providerId="LiveId" clId="{10AB9FE2-9012-46EF-B18A-C87D5526F6EE}" dt="2026-05-18T09:08:41.158" v="231" actId="478"/>
          <ac:spMkLst>
            <pc:docMk/>
            <pc:sldMk cId="731465085" sldId="274"/>
            <ac:spMk id="10" creationId="{1D1CE8BF-BF25-6625-5003-FEA24AA68D66}"/>
          </ac:spMkLst>
        </pc:spChg>
        <pc:spChg chg="mod">
          <ac:chgData name="Christopher Potter" userId="24ad2ef8db5e8a45" providerId="LiveId" clId="{10AB9FE2-9012-46EF-B18A-C87D5526F6EE}" dt="2026-05-18T09:08:36.088" v="229" actId="1076"/>
          <ac:spMkLst>
            <pc:docMk/>
            <pc:sldMk cId="731465085" sldId="274"/>
            <ac:spMk id="11" creationId="{E85DE32D-06E8-6B75-B1BE-1294597E272E}"/>
          </ac:spMkLst>
        </pc:spChg>
        <pc:spChg chg="del">
          <ac:chgData name="Christopher Potter" userId="24ad2ef8db5e8a45" providerId="LiveId" clId="{10AB9FE2-9012-46EF-B18A-C87D5526F6EE}" dt="2026-05-18T09:08:45.510" v="232" actId="478"/>
          <ac:spMkLst>
            <pc:docMk/>
            <pc:sldMk cId="731465085" sldId="274"/>
            <ac:spMk id="12" creationId="{7A61CFC8-C2F4-39B9-90A1-3E54332F5970}"/>
          </ac:spMkLst>
        </pc:spChg>
        <pc:cxnChg chg="mod">
          <ac:chgData name="Christopher Potter" userId="24ad2ef8db5e8a45" providerId="LiveId" clId="{10AB9FE2-9012-46EF-B18A-C87D5526F6EE}" dt="2026-05-18T09:08:27.270" v="225" actId="1076"/>
          <ac:cxnSpMkLst>
            <pc:docMk/>
            <pc:sldMk cId="731465085" sldId="274"/>
            <ac:cxnSpMk id="13" creationId="{33B0E151-673D-E251-D151-C0931C4381EF}"/>
          </ac:cxnSpMkLst>
        </pc:cxnChg>
      </pc:sldChg>
      <pc:sldChg chg="addSp modSp add mod">
        <pc:chgData name="Christopher Potter" userId="24ad2ef8db5e8a45" providerId="LiveId" clId="{10AB9FE2-9012-46EF-B18A-C87D5526F6EE}" dt="2026-05-18T10:42:28.567" v="860" actId="14100"/>
        <pc:sldMkLst>
          <pc:docMk/>
          <pc:sldMk cId="900869482" sldId="274"/>
        </pc:sldMkLst>
        <pc:spChg chg="mod">
          <ac:chgData name="Christopher Potter" userId="24ad2ef8db5e8a45" providerId="LiveId" clId="{10AB9FE2-9012-46EF-B18A-C87D5526F6EE}" dt="2026-05-18T10:10:49.108" v="302" actId="6549"/>
          <ac:spMkLst>
            <pc:docMk/>
            <pc:sldMk cId="900869482" sldId="274"/>
            <ac:spMk id="3" creationId="{8963BD8F-2F04-507E-51FF-7B40196053CA}"/>
          </ac:spMkLst>
        </pc:spChg>
        <pc:spChg chg="mod">
          <ac:chgData name="Christopher Potter" userId="24ad2ef8db5e8a45" providerId="LiveId" clId="{10AB9FE2-9012-46EF-B18A-C87D5526F6EE}" dt="2026-05-18T09:09:57.156" v="242" actId="206"/>
          <ac:spMkLst>
            <pc:docMk/>
            <pc:sldMk cId="900869482" sldId="274"/>
            <ac:spMk id="4" creationId="{62570EC7-F7D7-89AB-D627-14E4D603820E}"/>
          </ac:spMkLst>
        </pc:spChg>
        <pc:spChg chg="mod">
          <ac:chgData name="Christopher Potter" userId="24ad2ef8db5e8a45" providerId="LiveId" clId="{10AB9FE2-9012-46EF-B18A-C87D5526F6EE}" dt="2026-05-18T09:11:51.458" v="285" actId="14100"/>
          <ac:spMkLst>
            <pc:docMk/>
            <pc:sldMk cId="900869482" sldId="274"/>
            <ac:spMk id="5" creationId="{3C7D2C08-3AAB-B4C0-4EE5-C2C7F4F9FE76}"/>
          </ac:spMkLst>
        </pc:spChg>
        <pc:spChg chg="mod">
          <ac:chgData name="Christopher Potter" userId="24ad2ef8db5e8a45" providerId="LiveId" clId="{10AB9FE2-9012-46EF-B18A-C87D5526F6EE}" dt="2026-05-18T09:10:18.307" v="250" actId="14100"/>
          <ac:spMkLst>
            <pc:docMk/>
            <pc:sldMk cId="900869482" sldId="274"/>
            <ac:spMk id="6" creationId="{D17AD925-5E88-37C2-4562-755B3A2AB4B9}"/>
          </ac:spMkLst>
        </pc:spChg>
        <pc:spChg chg="mod">
          <ac:chgData name="Christopher Potter" userId="24ad2ef8db5e8a45" providerId="LiveId" clId="{10AB9FE2-9012-46EF-B18A-C87D5526F6EE}" dt="2026-05-18T10:09:39.904" v="291" actId="14100"/>
          <ac:spMkLst>
            <pc:docMk/>
            <pc:sldMk cId="900869482" sldId="274"/>
            <ac:spMk id="7" creationId="{9B5CC983-7FB1-371E-1ED7-E6ADD97ECB90}"/>
          </ac:spMkLst>
        </pc:spChg>
        <pc:spChg chg="mod">
          <ac:chgData name="Christopher Potter" userId="24ad2ef8db5e8a45" providerId="LiveId" clId="{10AB9FE2-9012-46EF-B18A-C87D5526F6EE}" dt="2026-05-18T09:11:58.851" v="287" actId="1076"/>
          <ac:spMkLst>
            <pc:docMk/>
            <pc:sldMk cId="900869482" sldId="274"/>
            <ac:spMk id="8" creationId="{6BCB8917-1239-4917-8426-2030C83406D8}"/>
          </ac:spMkLst>
        </pc:spChg>
        <pc:spChg chg="mod">
          <ac:chgData name="Christopher Potter" userId="24ad2ef8db5e8a45" providerId="LiveId" clId="{10AB9FE2-9012-46EF-B18A-C87D5526F6EE}" dt="2026-05-18T09:11:42.026" v="282" actId="14100"/>
          <ac:spMkLst>
            <pc:docMk/>
            <pc:sldMk cId="900869482" sldId="274"/>
            <ac:spMk id="9" creationId="{CB29C9BB-38AC-D8F8-6F27-6F18CD04E6C4}"/>
          </ac:spMkLst>
        </pc:spChg>
        <pc:spChg chg="mod">
          <ac:chgData name="Christopher Potter" userId="24ad2ef8db5e8a45" providerId="LiveId" clId="{10AB9FE2-9012-46EF-B18A-C87D5526F6EE}" dt="2026-05-18T10:09:53.875" v="296" actId="20577"/>
          <ac:spMkLst>
            <pc:docMk/>
            <pc:sldMk cId="900869482" sldId="274"/>
            <ac:spMk id="10" creationId="{59E57FBF-5AD0-BAEE-8308-2E0D5F58092C}"/>
          </ac:spMkLst>
        </pc:spChg>
        <pc:spChg chg="mod">
          <ac:chgData name="Christopher Potter" userId="24ad2ef8db5e8a45" providerId="LiveId" clId="{10AB9FE2-9012-46EF-B18A-C87D5526F6EE}" dt="2026-05-18T10:10:07.696" v="298" actId="20577"/>
          <ac:spMkLst>
            <pc:docMk/>
            <pc:sldMk cId="900869482" sldId="274"/>
            <ac:spMk id="11" creationId="{BDB16527-3B9B-EC8A-F43B-C72128CFDC7D}"/>
          </ac:spMkLst>
        </pc:spChg>
        <pc:spChg chg="mod">
          <ac:chgData name="Christopher Potter" userId="24ad2ef8db5e8a45" providerId="LiveId" clId="{10AB9FE2-9012-46EF-B18A-C87D5526F6EE}" dt="2026-05-18T10:09:47.106" v="294" actId="20577"/>
          <ac:spMkLst>
            <pc:docMk/>
            <pc:sldMk cId="900869482" sldId="274"/>
            <ac:spMk id="12" creationId="{49F836DD-EA49-25C9-29A8-3DF4A45019E9}"/>
          </ac:spMkLst>
        </pc:spChg>
        <pc:cxnChg chg="mod">
          <ac:chgData name="Christopher Potter" userId="24ad2ef8db5e8a45" providerId="LiveId" clId="{10AB9FE2-9012-46EF-B18A-C87D5526F6EE}" dt="2026-05-18T09:10:08.539" v="247" actId="14100"/>
          <ac:cxnSpMkLst>
            <pc:docMk/>
            <pc:sldMk cId="900869482" sldId="274"/>
            <ac:cxnSpMk id="13" creationId="{2EDFF89A-3683-F5E0-B852-BEFBD466FF93}"/>
          </ac:cxnSpMkLst>
        </pc:cxnChg>
        <pc:cxnChg chg="add mod">
          <ac:chgData name="Christopher Potter" userId="24ad2ef8db5e8a45" providerId="LiveId" clId="{10AB9FE2-9012-46EF-B18A-C87D5526F6EE}" dt="2026-05-18T09:10:58.169" v="263" actId="14100"/>
          <ac:cxnSpMkLst>
            <pc:docMk/>
            <pc:sldMk cId="900869482" sldId="274"/>
            <ac:cxnSpMk id="16" creationId="{03FB70CC-2699-34F4-F17A-DA0034368E2E}"/>
          </ac:cxnSpMkLst>
        </pc:cxnChg>
        <pc:cxnChg chg="add mod">
          <ac:chgData name="Christopher Potter" userId="24ad2ef8db5e8a45" providerId="LiveId" clId="{10AB9FE2-9012-46EF-B18A-C87D5526F6EE}" dt="2026-05-18T09:11:06.236" v="272" actId="1037"/>
          <ac:cxnSpMkLst>
            <pc:docMk/>
            <pc:sldMk cId="900869482" sldId="274"/>
            <ac:cxnSpMk id="24" creationId="{3D644634-B0E0-367C-3BA0-62B1056F3203}"/>
          </ac:cxnSpMkLst>
        </pc:cxnChg>
        <pc:cxnChg chg="add mod">
          <ac:chgData name="Christopher Potter" userId="24ad2ef8db5e8a45" providerId="LiveId" clId="{10AB9FE2-9012-46EF-B18A-C87D5526F6EE}" dt="2026-05-18T10:42:28.567" v="860" actId="14100"/>
          <ac:cxnSpMkLst>
            <pc:docMk/>
            <pc:sldMk cId="900869482" sldId="274"/>
            <ac:cxnSpMk id="25" creationId="{7758FCAA-5E0C-3165-63A2-9D448055368B}"/>
          </ac:cxnSpMkLst>
        </pc:cxnChg>
      </pc:sldChg>
      <pc:sldChg chg="del">
        <pc:chgData name="Christopher Potter" userId="24ad2ef8db5e8a45" providerId="LiveId" clId="{10AB9FE2-9012-46EF-B18A-C87D5526F6EE}" dt="2026-05-18T08:51:37.049" v="0" actId="47"/>
        <pc:sldMkLst>
          <pc:docMk/>
          <pc:sldMk cId="3330535834" sldId="274"/>
        </pc:sldMkLst>
      </pc:sldChg>
      <pc:sldChg chg="addSp delSp modSp add mod">
        <pc:chgData name="Christopher Potter" userId="24ad2ef8db5e8a45" providerId="LiveId" clId="{10AB9FE2-9012-46EF-B18A-C87D5526F6EE}" dt="2026-05-18T10:14:13.463" v="346" actId="6549"/>
        <pc:sldMkLst>
          <pc:docMk/>
          <pc:sldMk cId="1088528144" sldId="275"/>
        </pc:sldMkLst>
        <pc:spChg chg="mod">
          <ac:chgData name="Christopher Potter" userId="24ad2ef8db5e8a45" providerId="LiveId" clId="{10AB9FE2-9012-46EF-B18A-C87D5526F6EE}" dt="2026-05-18T10:11:33.783" v="305" actId="1076"/>
          <ac:spMkLst>
            <pc:docMk/>
            <pc:sldMk cId="1088528144" sldId="275"/>
            <ac:spMk id="2" creationId="{01DDB988-4F30-9136-CD84-6BEE92E5C456}"/>
          </ac:spMkLst>
        </pc:spChg>
        <pc:spChg chg="mod">
          <ac:chgData name="Christopher Potter" userId="24ad2ef8db5e8a45" providerId="LiveId" clId="{10AB9FE2-9012-46EF-B18A-C87D5526F6EE}" dt="2026-05-18T10:14:13.463" v="346" actId="6549"/>
          <ac:spMkLst>
            <pc:docMk/>
            <pc:sldMk cId="1088528144" sldId="275"/>
            <ac:spMk id="3" creationId="{CF6FA217-DDCB-8318-45E0-BBFE2ECAA030}"/>
          </ac:spMkLst>
        </pc:spChg>
        <pc:spChg chg="add mod">
          <ac:chgData name="Christopher Potter" userId="24ad2ef8db5e8a45" providerId="LiveId" clId="{10AB9FE2-9012-46EF-B18A-C87D5526F6EE}" dt="2026-05-18T10:12:16.764" v="312" actId="1076"/>
          <ac:spMkLst>
            <pc:docMk/>
            <pc:sldMk cId="1088528144" sldId="275"/>
            <ac:spMk id="4" creationId="{223F449F-2CAF-2ED0-3371-087154D1537A}"/>
          </ac:spMkLst>
        </pc:spChg>
        <pc:spChg chg="add mod">
          <ac:chgData name="Christopher Potter" userId="24ad2ef8db5e8a45" providerId="LiveId" clId="{10AB9FE2-9012-46EF-B18A-C87D5526F6EE}" dt="2026-05-18T10:13:01.552" v="324" actId="1076"/>
          <ac:spMkLst>
            <pc:docMk/>
            <pc:sldMk cId="1088528144" sldId="275"/>
            <ac:spMk id="11" creationId="{F3C77542-7D88-F96C-8979-D7599C7B75C1}"/>
          </ac:spMkLst>
        </pc:spChg>
        <pc:spChg chg="add mod ord">
          <ac:chgData name="Christopher Potter" userId="24ad2ef8db5e8a45" providerId="LiveId" clId="{10AB9FE2-9012-46EF-B18A-C87D5526F6EE}" dt="2026-05-18T10:12:58.543" v="323" actId="167"/>
          <ac:spMkLst>
            <pc:docMk/>
            <pc:sldMk cId="1088528144" sldId="275"/>
            <ac:spMk id="12" creationId="{1CCC9430-4EA2-0C39-7176-05432B3D148B}"/>
          </ac:spMkLst>
        </pc:spChg>
        <pc:spChg chg="add mod">
          <ac:chgData name="Christopher Potter" userId="24ad2ef8db5e8a45" providerId="LiveId" clId="{10AB9FE2-9012-46EF-B18A-C87D5526F6EE}" dt="2026-05-18T10:13:37.444" v="338" actId="14100"/>
          <ac:spMkLst>
            <pc:docMk/>
            <pc:sldMk cId="1088528144" sldId="275"/>
            <ac:spMk id="19" creationId="{5FE01416-DE41-E0FF-DF0A-A908B694B126}"/>
          </ac:spMkLst>
        </pc:spChg>
        <pc:spChg chg="add mod">
          <ac:chgData name="Christopher Potter" userId="24ad2ef8db5e8a45" providerId="LiveId" clId="{10AB9FE2-9012-46EF-B18A-C87D5526F6EE}" dt="2026-05-18T10:13:40.126" v="339" actId="1076"/>
          <ac:spMkLst>
            <pc:docMk/>
            <pc:sldMk cId="1088528144" sldId="275"/>
            <ac:spMk id="30" creationId="{18526837-3309-8E19-3BBF-DAF35D881F5B}"/>
          </ac:spMkLst>
        </pc:spChg>
        <pc:grpChg chg="del">
          <ac:chgData name="Christopher Potter" userId="24ad2ef8db5e8a45" providerId="LiveId" clId="{10AB9FE2-9012-46EF-B18A-C87D5526F6EE}" dt="2026-05-18T10:11:37.867" v="306" actId="478"/>
          <ac:grpSpMkLst>
            <pc:docMk/>
            <pc:sldMk cId="1088528144" sldId="275"/>
            <ac:grpSpMk id="29" creationId="{6230ABD3-993F-3AEE-A022-A9BA340D2871}"/>
          </ac:grpSpMkLst>
        </pc:grpChg>
        <pc:cxnChg chg="add mod">
          <ac:chgData name="Christopher Potter" userId="24ad2ef8db5e8a45" providerId="LiveId" clId="{10AB9FE2-9012-46EF-B18A-C87D5526F6EE}" dt="2026-05-18T10:13:13.157" v="331" actId="1038"/>
          <ac:cxnSpMkLst>
            <pc:docMk/>
            <pc:sldMk cId="1088528144" sldId="275"/>
            <ac:cxnSpMk id="6" creationId="{F97AE844-E77A-6A9D-388A-5BB936486F87}"/>
          </ac:cxnSpMkLst>
        </pc:cxnChg>
        <pc:cxnChg chg="add mod">
          <ac:chgData name="Christopher Potter" userId="24ad2ef8db5e8a45" providerId="LiveId" clId="{10AB9FE2-9012-46EF-B18A-C87D5526F6EE}" dt="2026-05-18T10:12:33.764" v="316" actId="1076"/>
          <ac:cxnSpMkLst>
            <pc:docMk/>
            <pc:sldMk cId="1088528144" sldId="275"/>
            <ac:cxnSpMk id="9" creationId="{DC17782A-C1E7-3CFF-5F54-283C74672176}"/>
          </ac:cxnSpMkLst>
        </pc:cxnChg>
        <pc:cxnChg chg="mod">
          <ac:chgData name="Christopher Potter" userId="24ad2ef8db5e8a45" providerId="LiveId" clId="{10AB9FE2-9012-46EF-B18A-C87D5526F6EE}" dt="2026-05-18T10:11:37.867" v="306" actId="478"/>
          <ac:cxnSpMkLst>
            <pc:docMk/>
            <pc:sldMk cId="1088528144" sldId="275"/>
            <ac:cxnSpMk id="14" creationId="{A7FBAA1B-43B1-5BEA-5B00-11E5751F1FEF}"/>
          </ac:cxnSpMkLst>
        </pc:cxnChg>
        <pc:cxnChg chg="add mod">
          <ac:chgData name="Christopher Potter" userId="24ad2ef8db5e8a45" providerId="LiveId" clId="{10AB9FE2-9012-46EF-B18A-C87D5526F6EE}" dt="2026-05-18T10:13:21.502" v="334" actId="1076"/>
          <ac:cxnSpMkLst>
            <pc:docMk/>
            <pc:sldMk cId="1088528144" sldId="275"/>
            <ac:cxnSpMk id="17" creationId="{E914E14A-2314-CCF9-30B0-8C5416AD147D}"/>
          </ac:cxnSpMkLst>
        </pc:cxnChg>
      </pc:sldChg>
      <pc:sldChg chg="del">
        <pc:chgData name="Christopher Potter" userId="24ad2ef8db5e8a45" providerId="LiveId" clId="{10AB9FE2-9012-46EF-B18A-C87D5526F6EE}" dt="2026-05-18T08:51:37.049" v="0" actId="47"/>
        <pc:sldMkLst>
          <pc:docMk/>
          <pc:sldMk cId="1762807631" sldId="275"/>
        </pc:sldMkLst>
      </pc:sldChg>
      <pc:sldChg chg="del">
        <pc:chgData name="Christopher Potter" userId="24ad2ef8db5e8a45" providerId="LiveId" clId="{10AB9FE2-9012-46EF-B18A-C87D5526F6EE}" dt="2026-05-18T08:51:37.049" v="0" actId="47"/>
        <pc:sldMkLst>
          <pc:docMk/>
          <pc:sldMk cId="1450473203" sldId="276"/>
        </pc:sldMkLst>
      </pc:sldChg>
      <pc:sldChg chg="delSp modSp add mod">
        <pc:chgData name="Christopher Potter" userId="24ad2ef8db5e8a45" providerId="LiveId" clId="{10AB9FE2-9012-46EF-B18A-C87D5526F6EE}" dt="2026-05-18T10:15:14.384" v="362" actId="20577"/>
        <pc:sldMkLst>
          <pc:docMk/>
          <pc:sldMk cId="3345203197" sldId="276"/>
        </pc:sldMkLst>
        <pc:spChg chg="mod">
          <ac:chgData name="Christopher Potter" userId="24ad2ef8db5e8a45" providerId="LiveId" clId="{10AB9FE2-9012-46EF-B18A-C87D5526F6EE}" dt="2026-05-18T10:15:08.904" v="358" actId="404"/>
          <ac:spMkLst>
            <pc:docMk/>
            <pc:sldMk cId="3345203197" sldId="276"/>
            <ac:spMk id="2" creationId="{BC7DF205-1144-06E3-C3F4-ABE255715E36}"/>
          </ac:spMkLst>
        </pc:spChg>
        <pc:spChg chg="mod">
          <ac:chgData name="Christopher Potter" userId="24ad2ef8db5e8a45" providerId="LiveId" clId="{10AB9FE2-9012-46EF-B18A-C87D5526F6EE}" dt="2026-05-18T10:15:14.384" v="362" actId="20577"/>
          <ac:spMkLst>
            <pc:docMk/>
            <pc:sldMk cId="3345203197" sldId="276"/>
            <ac:spMk id="3" creationId="{E618A3A4-05B3-9916-FCAB-5E783BEABF2A}"/>
          </ac:spMkLst>
        </pc:spChg>
        <pc:spChg chg="del">
          <ac:chgData name="Christopher Potter" userId="24ad2ef8db5e8a45" providerId="LiveId" clId="{10AB9FE2-9012-46EF-B18A-C87D5526F6EE}" dt="2026-05-18T10:14:34.074" v="348" actId="478"/>
          <ac:spMkLst>
            <pc:docMk/>
            <pc:sldMk cId="3345203197" sldId="276"/>
            <ac:spMk id="4" creationId="{816C5895-E1AA-FD7E-63CB-0EF7E2AD6A63}"/>
          </ac:spMkLst>
        </pc:spChg>
        <pc:spChg chg="del">
          <ac:chgData name="Christopher Potter" userId="24ad2ef8db5e8a45" providerId="LiveId" clId="{10AB9FE2-9012-46EF-B18A-C87D5526F6EE}" dt="2026-05-18T10:14:34.074" v="348" actId="478"/>
          <ac:spMkLst>
            <pc:docMk/>
            <pc:sldMk cId="3345203197" sldId="276"/>
            <ac:spMk id="11" creationId="{4358DE75-FCD6-AE08-775E-7F9692503805}"/>
          </ac:spMkLst>
        </pc:spChg>
        <pc:spChg chg="del">
          <ac:chgData name="Christopher Potter" userId="24ad2ef8db5e8a45" providerId="LiveId" clId="{10AB9FE2-9012-46EF-B18A-C87D5526F6EE}" dt="2026-05-18T10:14:34.074" v="348" actId="478"/>
          <ac:spMkLst>
            <pc:docMk/>
            <pc:sldMk cId="3345203197" sldId="276"/>
            <ac:spMk id="12" creationId="{61F81E36-5C73-676A-CEEE-41D9E1F30A8B}"/>
          </ac:spMkLst>
        </pc:spChg>
        <pc:spChg chg="del">
          <ac:chgData name="Christopher Potter" userId="24ad2ef8db5e8a45" providerId="LiveId" clId="{10AB9FE2-9012-46EF-B18A-C87D5526F6EE}" dt="2026-05-18T10:14:34.074" v="348" actId="478"/>
          <ac:spMkLst>
            <pc:docMk/>
            <pc:sldMk cId="3345203197" sldId="276"/>
            <ac:spMk id="19" creationId="{93F715DD-F0FE-B493-1D2F-EC6404C1DDFC}"/>
          </ac:spMkLst>
        </pc:spChg>
        <pc:spChg chg="del">
          <ac:chgData name="Christopher Potter" userId="24ad2ef8db5e8a45" providerId="LiveId" clId="{10AB9FE2-9012-46EF-B18A-C87D5526F6EE}" dt="2026-05-18T10:14:34.074" v="348" actId="478"/>
          <ac:spMkLst>
            <pc:docMk/>
            <pc:sldMk cId="3345203197" sldId="276"/>
            <ac:spMk id="30" creationId="{6961AA5E-C2E2-25F1-4CAD-576433A79966}"/>
          </ac:spMkLst>
        </pc:spChg>
        <pc:cxnChg chg="del">
          <ac:chgData name="Christopher Potter" userId="24ad2ef8db5e8a45" providerId="LiveId" clId="{10AB9FE2-9012-46EF-B18A-C87D5526F6EE}" dt="2026-05-18T10:14:34.074" v="348" actId="478"/>
          <ac:cxnSpMkLst>
            <pc:docMk/>
            <pc:sldMk cId="3345203197" sldId="276"/>
            <ac:cxnSpMk id="6" creationId="{1F85C63C-1EBF-87D4-6A74-483F24010F19}"/>
          </ac:cxnSpMkLst>
        </pc:cxnChg>
        <pc:cxnChg chg="del">
          <ac:chgData name="Christopher Potter" userId="24ad2ef8db5e8a45" providerId="LiveId" clId="{10AB9FE2-9012-46EF-B18A-C87D5526F6EE}" dt="2026-05-18T10:14:34.074" v="348" actId="478"/>
          <ac:cxnSpMkLst>
            <pc:docMk/>
            <pc:sldMk cId="3345203197" sldId="276"/>
            <ac:cxnSpMk id="9" creationId="{0217C78D-F9A3-17AA-67F5-47E9AB51ED9A}"/>
          </ac:cxnSpMkLst>
        </pc:cxnChg>
        <pc:cxnChg chg="del">
          <ac:chgData name="Christopher Potter" userId="24ad2ef8db5e8a45" providerId="LiveId" clId="{10AB9FE2-9012-46EF-B18A-C87D5526F6EE}" dt="2026-05-18T10:14:34.074" v="348" actId="478"/>
          <ac:cxnSpMkLst>
            <pc:docMk/>
            <pc:sldMk cId="3345203197" sldId="276"/>
            <ac:cxnSpMk id="17" creationId="{08542AD0-F84A-7D2F-A66A-8E1395B096E2}"/>
          </ac:cxnSpMkLst>
        </pc:cxnChg>
      </pc:sldChg>
      <pc:sldChg chg="modSp add mod">
        <pc:chgData name="Christopher Potter" userId="24ad2ef8db5e8a45" providerId="LiveId" clId="{10AB9FE2-9012-46EF-B18A-C87D5526F6EE}" dt="2026-05-18T10:16:14.224" v="388" actId="6549"/>
        <pc:sldMkLst>
          <pc:docMk/>
          <pc:sldMk cId="2024489931" sldId="277"/>
        </pc:sldMkLst>
        <pc:spChg chg="mod">
          <ac:chgData name="Christopher Potter" userId="24ad2ef8db5e8a45" providerId="LiveId" clId="{10AB9FE2-9012-46EF-B18A-C87D5526F6EE}" dt="2026-05-18T10:16:14.224" v="388" actId="6549"/>
          <ac:spMkLst>
            <pc:docMk/>
            <pc:sldMk cId="2024489931" sldId="277"/>
            <ac:spMk id="2" creationId="{7DC4C224-D639-512E-3885-8512C4E65316}"/>
          </ac:spMkLst>
        </pc:spChg>
        <pc:spChg chg="mod">
          <ac:chgData name="Christopher Potter" userId="24ad2ef8db5e8a45" providerId="LiveId" clId="{10AB9FE2-9012-46EF-B18A-C87D5526F6EE}" dt="2026-05-18T10:16:06.922" v="370" actId="16959"/>
          <ac:spMkLst>
            <pc:docMk/>
            <pc:sldMk cId="2024489931" sldId="277"/>
            <ac:spMk id="3" creationId="{2D603969-4C38-A24C-9164-0DCCDE2C45C7}"/>
          </ac:spMkLst>
        </pc:spChg>
      </pc:sldChg>
      <pc:sldChg chg="del">
        <pc:chgData name="Christopher Potter" userId="24ad2ef8db5e8a45" providerId="LiveId" clId="{10AB9FE2-9012-46EF-B18A-C87D5526F6EE}" dt="2026-05-18T08:51:37.049" v="0" actId="47"/>
        <pc:sldMkLst>
          <pc:docMk/>
          <pc:sldMk cId="2689065761" sldId="277"/>
        </pc:sldMkLst>
      </pc:sldChg>
      <pc:sldChg chg="del">
        <pc:chgData name="Christopher Potter" userId="24ad2ef8db5e8a45" providerId="LiveId" clId="{10AB9FE2-9012-46EF-B18A-C87D5526F6EE}" dt="2026-05-18T08:51:37.049" v="0" actId="47"/>
        <pc:sldMkLst>
          <pc:docMk/>
          <pc:sldMk cId="161927558" sldId="278"/>
        </pc:sldMkLst>
      </pc:sldChg>
      <pc:sldChg chg="modSp add mod">
        <pc:chgData name="Christopher Potter" userId="24ad2ef8db5e8a45" providerId="LiveId" clId="{10AB9FE2-9012-46EF-B18A-C87D5526F6EE}" dt="2026-05-18T10:36:56.686" v="859" actId="20577"/>
        <pc:sldMkLst>
          <pc:docMk/>
          <pc:sldMk cId="1104118978" sldId="278"/>
        </pc:sldMkLst>
        <pc:spChg chg="mod">
          <ac:chgData name="Christopher Potter" userId="24ad2ef8db5e8a45" providerId="LiveId" clId="{10AB9FE2-9012-46EF-B18A-C87D5526F6EE}" dt="2026-05-18T10:36:56.686" v="859" actId="20577"/>
          <ac:spMkLst>
            <pc:docMk/>
            <pc:sldMk cId="1104118978" sldId="278"/>
            <ac:spMk id="2" creationId="{34C2F438-D6D6-DA6D-660B-56379E2290BB}"/>
          </ac:spMkLst>
        </pc:spChg>
        <pc:spChg chg="mod">
          <ac:chgData name="Christopher Potter" userId="24ad2ef8db5e8a45" providerId="LiveId" clId="{10AB9FE2-9012-46EF-B18A-C87D5526F6EE}" dt="2026-05-18T10:16:42.834" v="397" actId="20577"/>
          <ac:spMkLst>
            <pc:docMk/>
            <pc:sldMk cId="1104118978" sldId="278"/>
            <ac:spMk id="3" creationId="{5EE739A3-6B24-8B82-2892-D5152AADFFE0}"/>
          </ac:spMkLst>
        </pc:spChg>
      </pc:sldChg>
      <pc:sldChg chg="del">
        <pc:chgData name="Christopher Potter" userId="24ad2ef8db5e8a45" providerId="LiveId" clId="{10AB9FE2-9012-46EF-B18A-C87D5526F6EE}" dt="2026-05-18T08:51:37.049" v="0" actId="47"/>
        <pc:sldMkLst>
          <pc:docMk/>
          <pc:sldMk cId="2086516619" sldId="279"/>
        </pc:sldMkLst>
      </pc:sldChg>
      <pc:sldChg chg="addSp delSp modSp add mod delAnim modAnim">
        <pc:chgData name="Christopher Potter" userId="24ad2ef8db5e8a45" providerId="LiveId" clId="{10AB9FE2-9012-46EF-B18A-C87D5526F6EE}" dt="2026-05-18T10:28:41.903" v="658" actId="20577"/>
        <pc:sldMkLst>
          <pc:docMk/>
          <pc:sldMk cId="3548655022" sldId="279"/>
        </pc:sldMkLst>
        <pc:spChg chg="mod">
          <ac:chgData name="Christopher Potter" userId="24ad2ef8db5e8a45" providerId="LiveId" clId="{10AB9FE2-9012-46EF-B18A-C87D5526F6EE}" dt="2026-05-18T10:28:31.519" v="649" actId="20577"/>
          <ac:spMkLst>
            <pc:docMk/>
            <pc:sldMk cId="3548655022" sldId="279"/>
            <ac:spMk id="2" creationId="{3DFD7A81-D1A8-4DB2-B8C8-3CFD6C8D1CC1}"/>
          </ac:spMkLst>
        </pc:spChg>
        <pc:spChg chg="mod">
          <ac:chgData name="Christopher Potter" userId="24ad2ef8db5e8a45" providerId="LiveId" clId="{10AB9FE2-9012-46EF-B18A-C87D5526F6EE}" dt="2026-05-18T10:28:41.903" v="658" actId="20577"/>
          <ac:spMkLst>
            <pc:docMk/>
            <pc:sldMk cId="3548655022" sldId="279"/>
            <ac:spMk id="3" creationId="{4799A69B-357C-C546-BC92-9C1CCBEB91A9}"/>
          </ac:spMkLst>
        </pc:spChg>
        <pc:spChg chg="add del mod">
          <ac:chgData name="Christopher Potter" userId="24ad2ef8db5e8a45" providerId="LiveId" clId="{10AB9FE2-9012-46EF-B18A-C87D5526F6EE}" dt="2026-05-18T10:19:01.342" v="495" actId="478"/>
          <ac:spMkLst>
            <pc:docMk/>
            <pc:sldMk cId="3548655022" sldId="279"/>
            <ac:spMk id="4" creationId="{3C7D9CAC-20C6-3D31-8D9C-4C5AF229FE2C}"/>
          </ac:spMkLst>
        </pc:spChg>
      </pc:sldChg>
      <pc:sldChg chg="del">
        <pc:chgData name="Christopher Potter" userId="24ad2ef8db5e8a45" providerId="LiveId" clId="{10AB9FE2-9012-46EF-B18A-C87D5526F6EE}" dt="2026-05-18T08:51:37.049" v="0" actId="47"/>
        <pc:sldMkLst>
          <pc:docMk/>
          <pc:sldMk cId="15656745" sldId="280"/>
        </pc:sldMkLst>
      </pc:sldChg>
      <pc:sldChg chg="modSp add mod">
        <pc:chgData name="Christopher Potter" userId="24ad2ef8db5e8a45" providerId="LiveId" clId="{10AB9FE2-9012-46EF-B18A-C87D5526F6EE}" dt="2026-05-18T10:47:22.919" v="1009" actId="20577"/>
        <pc:sldMkLst>
          <pc:docMk/>
          <pc:sldMk cId="1413996603" sldId="280"/>
        </pc:sldMkLst>
        <pc:spChg chg="mod">
          <ac:chgData name="Christopher Potter" userId="24ad2ef8db5e8a45" providerId="LiveId" clId="{10AB9FE2-9012-46EF-B18A-C87D5526F6EE}" dt="2026-05-18T10:47:18.445" v="1007" actId="6549"/>
          <ac:spMkLst>
            <pc:docMk/>
            <pc:sldMk cId="1413996603" sldId="280"/>
            <ac:spMk id="2" creationId="{BC0988C2-B641-452A-ADAF-3A6206306C5A}"/>
          </ac:spMkLst>
        </pc:spChg>
        <pc:spChg chg="mod">
          <ac:chgData name="Christopher Potter" userId="24ad2ef8db5e8a45" providerId="LiveId" clId="{10AB9FE2-9012-46EF-B18A-C87D5526F6EE}" dt="2026-05-18T10:47:22.919" v="1009" actId="20577"/>
          <ac:spMkLst>
            <pc:docMk/>
            <pc:sldMk cId="1413996603" sldId="280"/>
            <ac:spMk id="3" creationId="{0DFE8895-5AC4-2F41-ABF1-CC86EC7F1B16}"/>
          </ac:spMkLst>
        </pc:spChg>
      </pc:sldChg>
      <pc:sldChg chg="modSp add mod">
        <pc:chgData name="Christopher Potter" userId="24ad2ef8db5e8a45" providerId="LiveId" clId="{10AB9FE2-9012-46EF-B18A-C87D5526F6EE}" dt="2026-05-18T10:30:43.323" v="715" actId="20577"/>
        <pc:sldMkLst>
          <pc:docMk/>
          <pc:sldMk cId="662765867" sldId="281"/>
        </pc:sldMkLst>
        <pc:spChg chg="mod">
          <ac:chgData name="Christopher Potter" userId="24ad2ef8db5e8a45" providerId="LiveId" clId="{10AB9FE2-9012-46EF-B18A-C87D5526F6EE}" dt="2026-05-18T10:29:41.921" v="696" actId="20577"/>
          <ac:spMkLst>
            <pc:docMk/>
            <pc:sldMk cId="662765867" sldId="281"/>
            <ac:spMk id="2" creationId="{578CDB9D-59FC-0BAC-6A75-9FFA6C3CA49D}"/>
          </ac:spMkLst>
        </pc:spChg>
        <pc:spChg chg="mod">
          <ac:chgData name="Christopher Potter" userId="24ad2ef8db5e8a45" providerId="LiveId" clId="{10AB9FE2-9012-46EF-B18A-C87D5526F6EE}" dt="2026-05-18T10:30:43.323" v="715" actId="20577"/>
          <ac:spMkLst>
            <pc:docMk/>
            <pc:sldMk cId="662765867" sldId="281"/>
            <ac:spMk id="3" creationId="{E0E757B6-FEB1-83D0-FE61-44C4B6B9F906}"/>
          </ac:spMkLst>
        </pc:spChg>
      </pc:sldChg>
      <pc:sldChg chg="del">
        <pc:chgData name="Christopher Potter" userId="24ad2ef8db5e8a45" providerId="LiveId" clId="{10AB9FE2-9012-46EF-B18A-C87D5526F6EE}" dt="2026-05-18T08:51:37.049" v="0" actId="47"/>
        <pc:sldMkLst>
          <pc:docMk/>
          <pc:sldMk cId="2168583092" sldId="281"/>
        </pc:sldMkLst>
      </pc:sldChg>
      <pc:sldChg chg="modSp add mod">
        <pc:chgData name="Christopher Potter" userId="24ad2ef8db5e8a45" providerId="LiveId" clId="{10AB9FE2-9012-46EF-B18A-C87D5526F6EE}" dt="2026-05-18T10:36:32.395" v="833" actId="14100"/>
        <pc:sldMkLst>
          <pc:docMk/>
          <pc:sldMk cId="2986545577" sldId="282"/>
        </pc:sldMkLst>
        <pc:spChg chg="mod">
          <ac:chgData name="Christopher Potter" userId="24ad2ef8db5e8a45" providerId="LiveId" clId="{10AB9FE2-9012-46EF-B18A-C87D5526F6EE}" dt="2026-05-18T10:35:53.588" v="799" actId="6549"/>
          <ac:spMkLst>
            <pc:docMk/>
            <pc:sldMk cId="2986545577" sldId="282"/>
            <ac:spMk id="2" creationId="{A25AAFC6-6D5B-CCAF-32B7-1A8B63124D7E}"/>
          </ac:spMkLst>
        </pc:spChg>
        <pc:spChg chg="mod">
          <ac:chgData name="Christopher Potter" userId="24ad2ef8db5e8a45" providerId="LiveId" clId="{10AB9FE2-9012-46EF-B18A-C87D5526F6EE}" dt="2026-05-18T10:36:32.395" v="833" actId="14100"/>
          <ac:spMkLst>
            <pc:docMk/>
            <pc:sldMk cId="2986545577" sldId="282"/>
            <ac:spMk id="3" creationId="{91088B9D-C202-DF1D-27C3-7C8AC9C33CE7}"/>
          </ac:spMkLst>
        </pc:spChg>
      </pc:sldChg>
      <pc:sldChg chg="del">
        <pc:chgData name="Christopher Potter" userId="24ad2ef8db5e8a45" providerId="LiveId" clId="{10AB9FE2-9012-46EF-B18A-C87D5526F6EE}" dt="2026-05-18T08:51:37.049" v="0" actId="47"/>
        <pc:sldMkLst>
          <pc:docMk/>
          <pc:sldMk cId="3381915666" sldId="282"/>
        </pc:sldMkLst>
      </pc:sldChg>
      <pc:sldChg chg="modSp add mod">
        <pc:chgData name="Christopher Potter" userId="24ad2ef8db5e8a45" providerId="LiveId" clId="{10AB9FE2-9012-46EF-B18A-C87D5526F6EE}" dt="2026-05-18T10:45:55.198" v="990" actId="6549"/>
        <pc:sldMkLst>
          <pc:docMk/>
          <pc:sldMk cId="2940036641" sldId="283"/>
        </pc:sldMkLst>
        <pc:spChg chg="mod">
          <ac:chgData name="Christopher Potter" userId="24ad2ef8db5e8a45" providerId="LiveId" clId="{10AB9FE2-9012-46EF-B18A-C87D5526F6EE}" dt="2026-05-18T10:45:08.390" v="977" actId="20577"/>
          <ac:spMkLst>
            <pc:docMk/>
            <pc:sldMk cId="2940036641" sldId="283"/>
            <ac:spMk id="2" creationId="{660260D4-B97D-BA87-912D-6266CF444EA6}"/>
          </ac:spMkLst>
        </pc:spChg>
        <pc:spChg chg="mod">
          <ac:chgData name="Christopher Potter" userId="24ad2ef8db5e8a45" providerId="LiveId" clId="{10AB9FE2-9012-46EF-B18A-C87D5526F6EE}" dt="2026-05-18T10:45:55.198" v="990" actId="6549"/>
          <ac:spMkLst>
            <pc:docMk/>
            <pc:sldMk cId="2940036641" sldId="283"/>
            <ac:spMk id="3" creationId="{F29953D3-E81C-4D87-413E-226B3520F1BA}"/>
          </ac:spMkLst>
        </pc:spChg>
      </pc:sldChg>
      <pc:sldChg chg="modSp add">
        <pc:chgData name="Christopher Potter" userId="24ad2ef8db5e8a45" providerId="LiveId" clId="{10AB9FE2-9012-46EF-B18A-C87D5526F6EE}" dt="2026-05-18T10:48:24.880" v="1019" actId="20577"/>
        <pc:sldMkLst>
          <pc:docMk/>
          <pc:sldMk cId="3565861829" sldId="284"/>
        </pc:sldMkLst>
        <pc:spChg chg="mod">
          <ac:chgData name="Christopher Potter" userId="24ad2ef8db5e8a45" providerId="LiveId" clId="{10AB9FE2-9012-46EF-B18A-C87D5526F6EE}" dt="2026-05-18T10:48:21.050" v="1017" actId="6549"/>
          <ac:spMkLst>
            <pc:docMk/>
            <pc:sldMk cId="3565861829" sldId="284"/>
            <ac:spMk id="2" creationId="{BFD1F31A-AE9F-0BA6-C492-56F2DF8F0B42}"/>
          </ac:spMkLst>
        </pc:spChg>
        <pc:spChg chg="mod">
          <ac:chgData name="Christopher Potter" userId="24ad2ef8db5e8a45" providerId="LiveId" clId="{10AB9FE2-9012-46EF-B18A-C87D5526F6EE}" dt="2026-05-18T10:48:24.880" v="1019" actId="20577"/>
          <ac:spMkLst>
            <pc:docMk/>
            <pc:sldMk cId="3565861829" sldId="284"/>
            <ac:spMk id="3" creationId="{03DA600C-7F7A-B280-48F5-E7D86DEE55E5}"/>
          </ac:spMkLst>
        </pc:spChg>
      </pc:sldChg>
      <pc:sldChg chg="modSp add mod">
        <pc:chgData name="Christopher Potter" userId="24ad2ef8db5e8a45" providerId="LiveId" clId="{10AB9FE2-9012-46EF-B18A-C87D5526F6EE}" dt="2026-05-18T10:51:01.603" v="1045" actId="20577"/>
        <pc:sldMkLst>
          <pc:docMk/>
          <pc:sldMk cId="790695506" sldId="285"/>
        </pc:sldMkLst>
        <pc:spChg chg="mod">
          <ac:chgData name="Christopher Potter" userId="24ad2ef8db5e8a45" providerId="LiveId" clId="{10AB9FE2-9012-46EF-B18A-C87D5526F6EE}" dt="2026-05-18T10:50:55.934" v="1041" actId="404"/>
          <ac:spMkLst>
            <pc:docMk/>
            <pc:sldMk cId="790695506" sldId="285"/>
            <ac:spMk id="2" creationId="{0F2C842A-876E-2DBC-8A61-0318F2AF4B69}"/>
          </ac:spMkLst>
        </pc:spChg>
        <pc:spChg chg="mod">
          <ac:chgData name="Christopher Potter" userId="24ad2ef8db5e8a45" providerId="LiveId" clId="{10AB9FE2-9012-46EF-B18A-C87D5526F6EE}" dt="2026-05-18T10:51:01.603" v="1045" actId="20577"/>
          <ac:spMkLst>
            <pc:docMk/>
            <pc:sldMk cId="790695506" sldId="285"/>
            <ac:spMk id="3" creationId="{2BE0D81C-676D-C1A0-DDA4-91581B221494}"/>
          </ac:spMkLst>
        </pc:spChg>
      </pc:sldChg>
      <pc:sldChg chg="addSp delSp modSp add mod ord">
        <pc:chgData name="Christopher Potter" userId="24ad2ef8db5e8a45" providerId="LiveId" clId="{10AB9FE2-9012-46EF-B18A-C87D5526F6EE}" dt="2026-05-18T10:59:02.323" v="1107" actId="1076"/>
        <pc:sldMkLst>
          <pc:docMk/>
          <pc:sldMk cId="244946596" sldId="286"/>
        </pc:sldMkLst>
        <pc:spChg chg="mod">
          <ac:chgData name="Christopher Potter" userId="24ad2ef8db5e8a45" providerId="LiveId" clId="{10AB9FE2-9012-46EF-B18A-C87D5526F6EE}" dt="2026-05-18T10:58:54.065" v="1106" actId="6549"/>
          <ac:spMkLst>
            <pc:docMk/>
            <pc:sldMk cId="244946596" sldId="286"/>
            <ac:spMk id="3" creationId="{62B31BDC-FE8A-4EA3-7FD7-F72BDCB09824}"/>
          </ac:spMkLst>
        </pc:spChg>
        <pc:spChg chg="mod">
          <ac:chgData name="Christopher Potter" userId="24ad2ef8db5e8a45" providerId="LiveId" clId="{10AB9FE2-9012-46EF-B18A-C87D5526F6EE}" dt="2026-05-18T10:54:35.273" v="1071" actId="14100"/>
          <ac:spMkLst>
            <pc:docMk/>
            <pc:sldMk cId="244946596" sldId="286"/>
            <ac:spMk id="4" creationId="{D85BDF4F-8200-323D-7F7A-14E1C0D32846}"/>
          </ac:spMkLst>
        </pc:spChg>
        <pc:spChg chg="del">
          <ac:chgData name="Christopher Potter" userId="24ad2ef8db5e8a45" providerId="LiveId" clId="{10AB9FE2-9012-46EF-B18A-C87D5526F6EE}" dt="2026-05-18T10:53:12.702" v="1049" actId="478"/>
          <ac:spMkLst>
            <pc:docMk/>
            <pc:sldMk cId="244946596" sldId="286"/>
            <ac:spMk id="5" creationId="{03D9CC1C-73FB-0C36-414B-B21DBA1A6948}"/>
          </ac:spMkLst>
        </pc:spChg>
        <pc:spChg chg="del">
          <ac:chgData name="Christopher Potter" userId="24ad2ef8db5e8a45" providerId="LiveId" clId="{10AB9FE2-9012-46EF-B18A-C87D5526F6EE}" dt="2026-05-18T10:53:14.681" v="1050" actId="478"/>
          <ac:spMkLst>
            <pc:docMk/>
            <pc:sldMk cId="244946596" sldId="286"/>
            <ac:spMk id="6" creationId="{E1C4E53C-4AD4-BD2D-539A-6C2D51C38467}"/>
          </ac:spMkLst>
        </pc:spChg>
        <pc:spChg chg="mod">
          <ac:chgData name="Christopher Potter" userId="24ad2ef8db5e8a45" providerId="LiveId" clId="{10AB9FE2-9012-46EF-B18A-C87D5526F6EE}" dt="2026-05-18T10:54:58.955" v="1078" actId="14100"/>
          <ac:spMkLst>
            <pc:docMk/>
            <pc:sldMk cId="244946596" sldId="286"/>
            <ac:spMk id="7" creationId="{D15FC10F-2FF7-2D69-8507-8969F1892141}"/>
          </ac:spMkLst>
        </pc:spChg>
        <pc:spChg chg="mod">
          <ac:chgData name="Christopher Potter" userId="24ad2ef8db5e8a45" providerId="LiveId" clId="{10AB9FE2-9012-46EF-B18A-C87D5526F6EE}" dt="2026-05-18T10:55:34.689" v="1089" actId="1076"/>
          <ac:spMkLst>
            <pc:docMk/>
            <pc:sldMk cId="244946596" sldId="286"/>
            <ac:spMk id="8" creationId="{A4B68FF1-12C5-5107-5671-704A2DC6E140}"/>
          </ac:spMkLst>
        </pc:spChg>
        <pc:spChg chg="del">
          <ac:chgData name="Christopher Potter" userId="24ad2ef8db5e8a45" providerId="LiveId" clId="{10AB9FE2-9012-46EF-B18A-C87D5526F6EE}" dt="2026-05-18T10:53:22.379" v="1053" actId="478"/>
          <ac:spMkLst>
            <pc:docMk/>
            <pc:sldMk cId="244946596" sldId="286"/>
            <ac:spMk id="9" creationId="{5629E605-0EB2-D31C-F06C-F8F65C96F208}"/>
          </ac:spMkLst>
        </pc:spChg>
        <pc:spChg chg="del">
          <ac:chgData name="Christopher Potter" userId="24ad2ef8db5e8a45" providerId="LiveId" clId="{10AB9FE2-9012-46EF-B18A-C87D5526F6EE}" dt="2026-05-18T10:53:17.650" v="1051" actId="478"/>
          <ac:spMkLst>
            <pc:docMk/>
            <pc:sldMk cId="244946596" sldId="286"/>
            <ac:spMk id="10" creationId="{C60A4BD3-67BA-81E6-BF4D-3F8B7C1E5B51}"/>
          </ac:spMkLst>
        </pc:spChg>
        <pc:spChg chg="del">
          <ac:chgData name="Christopher Potter" userId="24ad2ef8db5e8a45" providerId="LiveId" clId="{10AB9FE2-9012-46EF-B18A-C87D5526F6EE}" dt="2026-05-18T10:53:20.264" v="1052" actId="478"/>
          <ac:spMkLst>
            <pc:docMk/>
            <pc:sldMk cId="244946596" sldId="286"/>
            <ac:spMk id="11" creationId="{6E6CFEB9-96FE-3D4D-2861-864C04B30134}"/>
          </ac:spMkLst>
        </pc:spChg>
        <pc:spChg chg="del">
          <ac:chgData name="Christopher Potter" userId="24ad2ef8db5e8a45" providerId="LiveId" clId="{10AB9FE2-9012-46EF-B18A-C87D5526F6EE}" dt="2026-05-18T10:53:25.861" v="1054" actId="478"/>
          <ac:spMkLst>
            <pc:docMk/>
            <pc:sldMk cId="244946596" sldId="286"/>
            <ac:spMk id="12" creationId="{4ABF909C-FE8A-831D-A577-CB6B9AD7E16A}"/>
          </ac:spMkLst>
        </pc:spChg>
        <pc:spChg chg="add mod">
          <ac:chgData name="Christopher Potter" userId="24ad2ef8db5e8a45" providerId="LiveId" clId="{10AB9FE2-9012-46EF-B18A-C87D5526F6EE}" dt="2026-05-18T10:54:38.412" v="1072" actId="1076"/>
          <ac:spMkLst>
            <pc:docMk/>
            <pc:sldMk cId="244946596" sldId="286"/>
            <ac:spMk id="17" creationId="{B771F146-8244-A20F-40BA-8AFE6D8C565B}"/>
          </ac:spMkLst>
        </pc:spChg>
        <pc:spChg chg="add mod">
          <ac:chgData name="Christopher Potter" userId="24ad2ef8db5e8a45" providerId="LiveId" clId="{10AB9FE2-9012-46EF-B18A-C87D5526F6EE}" dt="2026-05-18T10:59:02.323" v="1107" actId="1076"/>
          <ac:spMkLst>
            <pc:docMk/>
            <pc:sldMk cId="244946596" sldId="286"/>
            <ac:spMk id="18" creationId="{DF6F372D-EB5C-C6F5-6544-3F85A5E0260A}"/>
          </ac:spMkLst>
        </pc:spChg>
        <pc:spChg chg="add mod">
          <ac:chgData name="Christopher Potter" userId="24ad2ef8db5e8a45" providerId="LiveId" clId="{10AB9FE2-9012-46EF-B18A-C87D5526F6EE}" dt="2026-05-18T10:55:17.025" v="1082" actId="14100"/>
          <ac:spMkLst>
            <pc:docMk/>
            <pc:sldMk cId="244946596" sldId="286"/>
            <ac:spMk id="22" creationId="{E2AD8FDA-69C1-BE78-5A72-8B907FF2A671}"/>
          </ac:spMkLst>
        </pc:spChg>
        <pc:spChg chg="add mod">
          <ac:chgData name="Christopher Potter" userId="24ad2ef8db5e8a45" providerId="LiveId" clId="{10AB9FE2-9012-46EF-B18A-C87D5526F6EE}" dt="2026-05-18T10:55:28.391" v="1088" actId="1076"/>
          <ac:spMkLst>
            <pc:docMk/>
            <pc:sldMk cId="244946596" sldId="286"/>
            <ac:spMk id="23" creationId="{92A11E33-2F17-9B36-DD7D-C1726C597671}"/>
          </ac:spMkLst>
        </pc:spChg>
        <pc:spChg chg="add mod">
          <ac:chgData name="Christopher Potter" userId="24ad2ef8db5e8a45" providerId="LiveId" clId="{10AB9FE2-9012-46EF-B18A-C87D5526F6EE}" dt="2026-05-18T10:57:29.475" v="1093" actId="14100"/>
          <ac:spMkLst>
            <pc:docMk/>
            <pc:sldMk cId="244946596" sldId="286"/>
            <ac:spMk id="26" creationId="{1F1D3BB1-B28F-AAB6-E1FF-FDFF4F21D769}"/>
          </ac:spMkLst>
        </pc:spChg>
        <pc:spChg chg="add mod">
          <ac:chgData name="Christopher Potter" userId="24ad2ef8db5e8a45" providerId="LiveId" clId="{10AB9FE2-9012-46EF-B18A-C87D5526F6EE}" dt="2026-05-18T10:57:34.130" v="1094" actId="1076"/>
          <ac:spMkLst>
            <pc:docMk/>
            <pc:sldMk cId="244946596" sldId="286"/>
            <ac:spMk id="27" creationId="{DC57ED74-2966-81EC-505A-5F66C5FA92B3}"/>
          </ac:spMkLst>
        </pc:spChg>
        <pc:cxnChg chg="mod">
          <ac:chgData name="Christopher Potter" userId="24ad2ef8db5e8a45" providerId="LiveId" clId="{10AB9FE2-9012-46EF-B18A-C87D5526F6EE}" dt="2026-05-18T10:54:46.646" v="1074" actId="1076"/>
          <ac:cxnSpMkLst>
            <pc:docMk/>
            <pc:sldMk cId="244946596" sldId="286"/>
            <ac:cxnSpMk id="16" creationId="{BCAB33CE-37D7-C4A0-3487-CBD2B0B26A91}"/>
          </ac:cxnSpMkLst>
        </pc:cxnChg>
        <pc:cxnChg chg="mod">
          <ac:chgData name="Christopher Potter" userId="24ad2ef8db5e8a45" providerId="LiveId" clId="{10AB9FE2-9012-46EF-B18A-C87D5526F6EE}" dt="2026-05-18T10:54:42.049" v="1073" actId="14100"/>
          <ac:cxnSpMkLst>
            <pc:docMk/>
            <pc:sldMk cId="244946596" sldId="286"/>
            <ac:cxnSpMk id="24" creationId="{502A0802-F077-D04A-E29E-99F02108C47B}"/>
          </ac:cxnSpMkLst>
        </pc:cxnChg>
        <pc:cxnChg chg="mod">
          <ac:chgData name="Christopher Potter" userId="24ad2ef8db5e8a45" providerId="LiveId" clId="{10AB9FE2-9012-46EF-B18A-C87D5526F6EE}" dt="2026-05-18T10:57:54.526" v="1100" actId="1076"/>
          <ac:cxnSpMkLst>
            <pc:docMk/>
            <pc:sldMk cId="244946596" sldId="286"/>
            <ac:cxnSpMk id="25" creationId="{841806A6-1095-683A-1E83-87243C7053D0}"/>
          </ac:cxnSpMkLst>
        </pc:cxnChg>
      </pc:sldChg>
      <pc:sldChg chg="modSp add">
        <pc:chgData name="Christopher Potter" userId="24ad2ef8db5e8a45" providerId="LiveId" clId="{10AB9FE2-9012-46EF-B18A-C87D5526F6EE}" dt="2026-05-18T11:27:22.582" v="1112" actId="20577"/>
        <pc:sldMkLst>
          <pc:docMk/>
          <pc:sldMk cId="3260038658" sldId="287"/>
        </pc:sldMkLst>
        <pc:spChg chg="mod">
          <ac:chgData name="Christopher Potter" userId="24ad2ef8db5e8a45" providerId="LiveId" clId="{10AB9FE2-9012-46EF-B18A-C87D5526F6EE}" dt="2026-05-18T11:27:19.691" v="1110" actId="6549"/>
          <ac:spMkLst>
            <pc:docMk/>
            <pc:sldMk cId="3260038658" sldId="287"/>
            <ac:spMk id="2" creationId="{D457809F-A1AE-E33D-7661-05A64A62F67A}"/>
          </ac:spMkLst>
        </pc:spChg>
        <pc:spChg chg="mod">
          <ac:chgData name="Christopher Potter" userId="24ad2ef8db5e8a45" providerId="LiveId" clId="{10AB9FE2-9012-46EF-B18A-C87D5526F6EE}" dt="2026-05-18T11:27:22.582" v="1112" actId="20577"/>
          <ac:spMkLst>
            <pc:docMk/>
            <pc:sldMk cId="3260038658" sldId="287"/>
            <ac:spMk id="3" creationId="{8A2AA67F-9873-4DFF-817C-A4BC1701CD76}"/>
          </ac:spMkLst>
        </pc:spChg>
      </pc:sldChg>
      <pc:sldChg chg="modSp add mod">
        <pc:chgData name="Christopher Potter" userId="24ad2ef8db5e8a45" providerId="LiveId" clId="{10AB9FE2-9012-46EF-B18A-C87D5526F6EE}" dt="2026-05-18T11:27:32.588" v="1117" actId="6549"/>
        <pc:sldMkLst>
          <pc:docMk/>
          <pc:sldMk cId="279657269" sldId="288"/>
        </pc:sldMkLst>
        <pc:spChg chg="mod">
          <ac:chgData name="Christopher Potter" userId="24ad2ef8db5e8a45" providerId="LiveId" clId="{10AB9FE2-9012-46EF-B18A-C87D5526F6EE}" dt="2026-05-18T11:27:29.490" v="1115" actId="6549"/>
          <ac:spMkLst>
            <pc:docMk/>
            <pc:sldMk cId="279657269" sldId="288"/>
            <ac:spMk id="2" creationId="{5BA2E294-061C-4129-F288-5B34065B20CB}"/>
          </ac:spMkLst>
        </pc:spChg>
        <pc:spChg chg="mod">
          <ac:chgData name="Christopher Potter" userId="24ad2ef8db5e8a45" providerId="LiveId" clId="{10AB9FE2-9012-46EF-B18A-C87D5526F6EE}" dt="2026-05-18T11:27:32.588" v="1117" actId="6549"/>
          <ac:spMkLst>
            <pc:docMk/>
            <pc:sldMk cId="279657269" sldId="288"/>
            <ac:spMk id="3" creationId="{45E5BF74-F499-6D63-A577-27EAF0137E6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4170D2-D74E-D83B-CBFB-93E474368C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3263C4-548B-467E-8646-9B49B60555EC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57001F-C34A-1C06-8F25-C53282C098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A5C4B6-945E-C65E-16BB-C1C1264641CB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Angles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18 May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899E36-159C-3E6D-65DC-121F6F81EC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457809F-A1AE-E33D-7661-05A64A62F67A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000" dirty="0"/>
                  <a:t>A regular polygon has exterior angles of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4000" b="0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4000" dirty="0"/>
                  <a:t>.</a:t>
                </a:r>
              </a:p>
              <a:p>
                <a:r>
                  <a:rPr lang="en-GB" sz="4000" dirty="0"/>
                  <a:t>How many sides does it have?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457809F-A1AE-E33D-7661-05A64A62F6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242" t="-2938" r="-4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A2AA67F-9873-4DFF-817C-A4BC1701CD76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A2AA67F-9873-4DFF-817C-A4BC1701CD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003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99C444-036A-9528-18B8-3ED120B73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C4C224-D639-512E-3885-8512C4E6531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A regular polygon has 30 sides.</a:t>
            </a:r>
          </a:p>
          <a:p>
            <a:r>
              <a:rPr lang="en-GB" sz="4000" dirty="0"/>
              <a:t>Find the size of one exterior angle.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D603969-4C38-A24C-9164-0DCCDE2C45C7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D603969-4C38-A24C-9164-0DCCDE2C45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448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3D4936-1FE4-F58F-06E1-78354F514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A2E294-061C-4129-F288-5B34065B20C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A regular polygon has 36 sides.</a:t>
            </a:r>
          </a:p>
          <a:p>
            <a:r>
              <a:rPr lang="en-GB" sz="4000" dirty="0"/>
              <a:t>Find the size of one exterior angle.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5E5BF74-F499-6D63-A577-27EAF0137E66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5E5BF74-F499-6D63-A577-27EAF0137E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65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E565B4-A388-7506-018D-D52AC28D0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4C2F438-D6D6-DA6D-660B-56379E2290BB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000" dirty="0"/>
                  <a:t>One interior angle of a polygon is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147°</m:t>
                    </m:r>
                  </m:oMath>
                </a14:m>
                <a:r>
                  <a:rPr lang="en-GB" sz="4000" dirty="0"/>
                  <a:t>.</a:t>
                </a:r>
              </a:p>
              <a:p>
                <a:r>
                  <a:rPr lang="en-GB" sz="4000" dirty="0"/>
                  <a:t>Find the exterior angle at that vertex.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4C2F438-D6D6-DA6D-660B-56379E2290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242" t="-2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EE739A3-6B24-8B82-2892-D5152AADFFE0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EE739A3-6B24-8B82-2892-D5152AADFF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411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DFBF1E-8D5E-D2DB-1505-6EC835C417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60260D4-B97D-BA87-912D-6266CF444EA6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000" dirty="0"/>
                  <a:t>A regular polygon has exterior angle in the range </a:t>
                </a:r>
                <a14:m>
                  <m:oMath xmlns:m="http://schemas.openxmlformats.org/officeDocument/2006/math">
                    <m:r>
                      <a:rPr lang="en-GB" sz="4000" b="0" i="0" dirty="0" smtClean="0">
                        <a:latin typeface="Cambria Math" panose="02040503050406030204" pitchFamily="18" charset="0"/>
                      </a:rPr>
                      <m:t>70≤</m:t>
                    </m:r>
                    <m:r>
                      <a:rPr lang="en-GB" sz="40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4000" b="0" i="1" dirty="0" smtClean="0">
                        <a:latin typeface="Cambria Math" panose="02040503050406030204" pitchFamily="18" charset="0"/>
                      </a:rPr>
                      <m:t>&lt;90</m:t>
                    </m:r>
                  </m:oMath>
                </a14:m>
                <a:r>
                  <a:rPr lang="en-GB" sz="4000" dirty="0"/>
                  <a:t>.</a:t>
                </a:r>
              </a:p>
              <a:p>
                <a:r>
                  <a:rPr lang="en-GB" sz="4000" dirty="0"/>
                  <a:t>How many sides has the polygon got.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60260D4-B97D-BA87-912D-6266CF444E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242" t="-2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F29953D3-E81C-4D87-413E-226B3520F1BA}"/>
              </a:ext>
            </a:extLst>
          </p:cNvPr>
          <p:cNvSpPr/>
          <p:nvPr/>
        </p:nvSpPr>
        <p:spPr>
          <a:xfrm>
            <a:off x="2040878" y="5133784"/>
            <a:ext cx="5845216" cy="156212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0" dirty="0">
                <a:solidFill>
                  <a:srgbClr val="FF0000"/>
                </a:solidFill>
              </a:rPr>
              <a:t>5 sides</a:t>
            </a:r>
          </a:p>
        </p:txBody>
      </p:sp>
    </p:spTree>
    <p:extLst>
      <p:ext uri="{BB962C8B-B14F-4D97-AF65-F5344CB8AC3E}">
        <p14:creationId xmlns:p14="http://schemas.microsoft.com/office/powerpoint/2010/main" val="294003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5D7DC4-4AB6-74C8-FC20-8F893058A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DFD7A81-D1A8-4DB2-B8C8-3CFD6C8D1CC1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000" dirty="0"/>
                  <a:t>A triangle has exterior angles in the ratio</a:t>
                </a:r>
                <a:endParaRPr lang="en-GB" sz="4000" i="1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dirty="0" smtClean="0">
                          <a:latin typeface="Cambria Math" panose="02040503050406030204" pitchFamily="18" charset="0"/>
                        </a:rPr>
                        <m:t>3 :4 :3</m:t>
                      </m:r>
                    </m:oMath>
                  </m:oMathPara>
                </a14:m>
                <a:endParaRPr lang="en-GB" sz="4000" dirty="0"/>
              </a:p>
              <a:p>
                <a:r>
                  <a:rPr lang="en-GB" sz="4000" dirty="0"/>
                  <a:t>Find the size of each exterior angle.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DFD7A81-D1A8-4DB2-B8C8-3CFD6C8D1C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242" t="-28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799A69B-357C-C546-BC92-9C1CCBEB91A9}"/>
                  </a:ext>
                </a:extLst>
              </p:cNvPr>
              <p:cNvSpPr/>
              <p:nvPr/>
            </p:nvSpPr>
            <p:spPr>
              <a:xfrm>
                <a:off x="1279304" y="5133783"/>
                <a:ext cx="7368363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08, 144, 108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799A69B-357C-C546-BC92-9C1CCBEB91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304" y="5133783"/>
                <a:ext cx="7368363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865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5683C5-0BB0-73CF-30B5-B3A0AFBBB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78CDB9D-59FC-0BAC-6A75-9FFA6C3CA49D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000" dirty="0"/>
                  <a:t>A quadrilateral has exterior angles in the ratio</a:t>
                </a:r>
                <a:endParaRPr lang="en-GB" sz="40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dirty="0" smtClean="0">
                          <a:latin typeface="Cambria Math" panose="02040503050406030204" pitchFamily="18" charset="0"/>
                        </a:rPr>
                        <m:t>3 </m:t>
                      </m:r>
                      <m:r>
                        <a:rPr lang="en-GB" sz="4000" b="0" i="1" dirty="0" smtClean="0">
                          <a:latin typeface="Cambria Math" panose="02040503050406030204" pitchFamily="18" charset="0"/>
                        </a:rPr>
                        <m:t>:1 :3 :1</m:t>
                      </m:r>
                    </m:oMath>
                  </m:oMathPara>
                </a14:m>
                <a:endParaRPr lang="en-GB" sz="4000" dirty="0"/>
              </a:p>
              <a:p>
                <a:r>
                  <a:rPr lang="en-GB" sz="4000" dirty="0"/>
                  <a:t>Find the size of each exterior angle.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78CDB9D-59FC-0BAC-6A75-9FFA6C3CA4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242" t="-2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0E757B6-FEB1-83D0-FE61-44C4B6B9F906}"/>
                  </a:ext>
                </a:extLst>
              </p:cNvPr>
              <p:cNvSpPr/>
              <p:nvPr/>
            </p:nvSpPr>
            <p:spPr>
              <a:xfrm>
                <a:off x="1279304" y="5133783"/>
                <a:ext cx="7368363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35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45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1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35, 45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0E757B6-FEB1-83D0-FE61-44C4B6B9F9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304" y="5133783"/>
                <a:ext cx="7368363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276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149453-9A65-F2AB-A644-34F817F135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25AAFC6-6D5B-CCAF-32B7-1A8B63124D7E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000" dirty="0"/>
                  <a:t>An octagon has three exterior angles in the ratio </a:t>
                </a:r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1 :2 :3</m:t>
                    </m:r>
                  </m:oMath>
                </a14:m>
                <a:r>
                  <a:rPr lang="en-GB" sz="4000" dirty="0"/>
                  <a:t>.</a:t>
                </a:r>
              </a:p>
              <a:p>
                <a:r>
                  <a:rPr lang="en-GB" sz="4000" dirty="0"/>
                  <a:t>Each of the other exterior angles are 30°. </a:t>
                </a:r>
              </a:p>
              <a:p>
                <a:r>
                  <a:rPr lang="en-GB" sz="4000" dirty="0"/>
                  <a:t>Find all the exterior angles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25AAFC6-6D5B-CCAF-32B7-1A8B63124D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242" t="-2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1088B9D-C202-DF1D-27C3-7C8AC9C33CE7}"/>
                  </a:ext>
                </a:extLst>
              </p:cNvPr>
              <p:cNvSpPr/>
              <p:nvPr/>
            </p:nvSpPr>
            <p:spPr>
              <a:xfrm>
                <a:off x="1279304" y="3848987"/>
                <a:ext cx="7368363" cy="2846926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0, 30, 30, 30,</m:t>
                      </m:r>
                    </m:oMath>
                  </m:oMathPara>
                </a14:m>
                <a:endParaRPr lang="en-GB" sz="80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30, 35, 70, 105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1088B9D-C202-DF1D-27C3-7C8AC9C33C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304" y="3848987"/>
                <a:ext cx="7368363" cy="284692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654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7BCF18-6FB6-179B-0C42-994DFBB97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C0988C2-B641-452A-ADAF-3A6206306C5A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000" dirty="0"/>
                  <a:t>The exterior angles of an irregular polygon are given by the sequence:</a:t>
                </a:r>
                <a:endParaRPr lang="en-GB" sz="40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4000" b="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4000" b="0" i="1" dirty="0" smtClean="0">
                          <a:latin typeface="Cambria Math" panose="02040503050406030204" pitchFamily="18" charset="0"/>
                        </a:rPr>
                        <m:t>+46</m:t>
                      </m:r>
                    </m:oMath>
                  </m:oMathPara>
                </a14:m>
                <a:endParaRPr lang="en-GB" sz="4000" dirty="0"/>
              </a:p>
              <a:p>
                <a:r>
                  <a:rPr lang="en-GB" sz="4000" dirty="0"/>
                  <a:t>How many sides does the polygon have?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C0988C2-B641-452A-ADAF-3A6206306C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242" t="-2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0DFE8895-5AC4-2F41-ABF1-CC86EC7F1B16}"/>
              </a:ext>
            </a:extLst>
          </p:cNvPr>
          <p:cNvSpPr/>
          <p:nvPr/>
        </p:nvSpPr>
        <p:spPr>
          <a:xfrm>
            <a:off x="1279304" y="5133783"/>
            <a:ext cx="7368363" cy="156212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0" dirty="0">
                <a:solidFill>
                  <a:srgbClr val="FF0000"/>
                </a:solidFill>
              </a:rPr>
              <a:t>6 sides</a:t>
            </a:r>
          </a:p>
        </p:txBody>
      </p:sp>
    </p:spTree>
    <p:extLst>
      <p:ext uri="{BB962C8B-B14F-4D97-AF65-F5344CB8AC3E}">
        <p14:creationId xmlns:p14="http://schemas.microsoft.com/office/powerpoint/2010/main" val="141399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C5A1E7-8235-23BA-F2C2-2348F43D2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FD1F31A-AE9F-0BA6-C492-56F2DF8F0B42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000" dirty="0"/>
                  <a:t>The exterior angles of an irregular polygon are given by the sequence:</a:t>
                </a:r>
                <a:endParaRPr lang="en-GB" sz="40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dirty="0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GB" sz="4000" b="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4000" b="0" i="1" dirty="0" smtClean="0">
                          <a:latin typeface="Cambria Math" panose="02040503050406030204" pitchFamily="18" charset="0"/>
                        </a:rPr>
                        <m:t>+65</m:t>
                      </m:r>
                    </m:oMath>
                  </m:oMathPara>
                </a14:m>
                <a:endParaRPr lang="en-GB" sz="4000" dirty="0"/>
              </a:p>
              <a:p>
                <a:r>
                  <a:rPr lang="en-GB" sz="4000" dirty="0"/>
                  <a:t>How many sides does the polygon have?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FD1F31A-AE9F-0BA6-C492-56F2DF8F0B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242" t="-2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03DA600C-7F7A-B280-48F5-E7D86DEE55E5}"/>
              </a:ext>
            </a:extLst>
          </p:cNvPr>
          <p:cNvSpPr/>
          <p:nvPr/>
        </p:nvSpPr>
        <p:spPr>
          <a:xfrm>
            <a:off x="1279304" y="5133783"/>
            <a:ext cx="7368363" cy="156212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0" dirty="0">
                <a:solidFill>
                  <a:srgbClr val="FF0000"/>
                </a:solidFill>
              </a:rPr>
              <a:t>4 sides</a:t>
            </a:r>
          </a:p>
        </p:txBody>
      </p:sp>
    </p:spTree>
    <p:extLst>
      <p:ext uri="{BB962C8B-B14F-4D97-AF65-F5344CB8AC3E}">
        <p14:creationId xmlns:p14="http://schemas.microsoft.com/office/powerpoint/2010/main" val="356586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rtial Circle 8">
            <a:extLst>
              <a:ext uri="{FF2B5EF4-FFF2-40B4-BE49-F238E27FC236}">
                <a16:creationId xmlns:a16="http://schemas.microsoft.com/office/drawing/2014/main" id="{943BC7A3-0619-5B88-4C9E-EADD210AE744}"/>
              </a:ext>
            </a:extLst>
          </p:cNvPr>
          <p:cNvSpPr/>
          <p:nvPr/>
        </p:nvSpPr>
        <p:spPr>
          <a:xfrm>
            <a:off x="2463409" y="3015530"/>
            <a:ext cx="899999" cy="900000"/>
          </a:xfrm>
          <a:prstGeom prst="pie">
            <a:avLst>
              <a:gd name="adj1" fmla="val 18495039"/>
              <a:gd name="adj2" fmla="val 116485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DA273C3-13E8-DCAA-6AAE-1E808195E57B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000" dirty="0"/>
                  <a:t>Find the value of </a:t>
                </a:r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000" dirty="0"/>
                  <a:t>.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DA273C3-13E8-DCAA-6AAE-1E808195E5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242" t="-2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FA156C5-A494-D1D2-F9E6-43225B3743C2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=150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FA156C5-A494-D1D2-F9E6-43225B3743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c 6">
            <a:extLst>
              <a:ext uri="{FF2B5EF4-FFF2-40B4-BE49-F238E27FC236}">
                <a16:creationId xmlns:a16="http://schemas.microsoft.com/office/drawing/2014/main" id="{81256EB7-4B45-551F-7793-CA756628875F}"/>
              </a:ext>
            </a:extLst>
          </p:cNvPr>
          <p:cNvSpPr/>
          <p:nvPr/>
        </p:nvSpPr>
        <p:spPr>
          <a:xfrm>
            <a:off x="5684531" y="4197849"/>
            <a:ext cx="900000" cy="900000"/>
          </a:xfrm>
          <a:prstGeom prst="arc">
            <a:avLst>
              <a:gd name="adj1" fmla="val 14890600"/>
              <a:gd name="adj2" fmla="val 1623396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9542B39-76DC-A420-529A-5295C618966B}"/>
                  </a:ext>
                </a:extLst>
              </p:cNvPr>
              <p:cNvSpPr txBox="1"/>
              <p:nvPr/>
            </p:nvSpPr>
            <p:spPr>
              <a:xfrm>
                <a:off x="6533183" y="3750086"/>
                <a:ext cx="46487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9542B39-76DC-A420-529A-5295C61896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3183" y="3750086"/>
                <a:ext cx="464871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A6886CE-D8B9-30B9-E999-66636D80E4FF}"/>
                  </a:ext>
                </a:extLst>
              </p:cNvPr>
              <p:cNvSpPr txBox="1"/>
              <p:nvPr/>
            </p:nvSpPr>
            <p:spPr>
              <a:xfrm>
                <a:off x="4095525" y="1946091"/>
                <a:ext cx="70211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48</m:t>
                      </m:r>
                      <m:r>
                        <a:rPr lang="en-GB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A6886CE-D8B9-30B9-E999-66636D80E4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525" y="1946091"/>
                <a:ext cx="702115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Partial Circle 10">
            <a:extLst>
              <a:ext uri="{FF2B5EF4-FFF2-40B4-BE49-F238E27FC236}">
                <a16:creationId xmlns:a16="http://schemas.microsoft.com/office/drawing/2014/main" id="{754164D1-20FE-AD4D-BB64-30942E26B065}"/>
              </a:ext>
            </a:extLst>
          </p:cNvPr>
          <p:cNvSpPr/>
          <p:nvPr/>
        </p:nvSpPr>
        <p:spPr>
          <a:xfrm>
            <a:off x="4095525" y="1046091"/>
            <a:ext cx="899999" cy="900000"/>
          </a:xfrm>
          <a:prstGeom prst="pie">
            <a:avLst>
              <a:gd name="adj1" fmla="val 3859144"/>
              <a:gd name="adj2" fmla="val 781800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6A7B445-949B-5C3C-B9DF-E125E77FEDC4}"/>
                  </a:ext>
                </a:extLst>
              </p:cNvPr>
              <p:cNvSpPr txBox="1"/>
              <p:nvPr/>
            </p:nvSpPr>
            <p:spPr>
              <a:xfrm>
                <a:off x="3393410" y="3091056"/>
                <a:ext cx="70211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72</m:t>
                      </m:r>
                      <m:r>
                        <a:rPr lang="en-GB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6A7B445-949B-5C3C-B9DF-E125E77FED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410" y="3091056"/>
                <a:ext cx="702115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36E33361-D702-3E81-C090-B110B1762868}"/>
              </a:ext>
            </a:extLst>
          </p:cNvPr>
          <p:cNvSpPr/>
          <p:nvPr/>
        </p:nvSpPr>
        <p:spPr>
          <a:xfrm rot="1245762">
            <a:off x="3221462" y="1741466"/>
            <a:ext cx="3541775" cy="2438400"/>
          </a:xfrm>
          <a:prstGeom prst="triangle">
            <a:avLst>
              <a:gd name="adj" fmla="val 23277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013FA78-E843-C3B6-E11A-1DE9D7C3DC38}"/>
              </a:ext>
            </a:extLst>
          </p:cNvPr>
          <p:cNvCxnSpPr>
            <a:cxnSpLocks/>
          </p:cNvCxnSpPr>
          <p:nvPr/>
        </p:nvCxnSpPr>
        <p:spPr>
          <a:xfrm rot="1260000">
            <a:off x="6094832" y="4913236"/>
            <a:ext cx="119541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78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F0DA51-95E6-81E2-5DC3-F1FB5C471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F2C842A-876E-2DBC-8A61-0318F2AF4B6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True or false:</a:t>
            </a:r>
            <a:br>
              <a:rPr lang="en-GB" sz="4000" dirty="0"/>
            </a:br>
            <a:r>
              <a:rPr lang="en-GB" sz="3200" i="1" dirty="0"/>
              <a:t>As the number of sides of a regular polygon increases, the size of each exterior angle decreases.</a:t>
            </a:r>
            <a:endParaRPr lang="en-GB" sz="4000" i="1" dirty="0"/>
          </a:p>
        </p:txBody>
      </p:sp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2BE0D81C-676D-C1A0-DDA4-91581B221494}"/>
              </a:ext>
            </a:extLst>
          </p:cNvPr>
          <p:cNvSpPr/>
          <p:nvPr/>
        </p:nvSpPr>
        <p:spPr>
          <a:xfrm>
            <a:off x="1279304" y="5133783"/>
            <a:ext cx="7368363" cy="156212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0" dirty="0">
                <a:solidFill>
                  <a:srgbClr val="FF0000"/>
                </a:solidFill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79069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FD9C1-B32A-ED0B-945E-A527C2B74E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3053FA5-5F94-8E93-CEA7-4D4C098E7148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000" dirty="0"/>
                  <a:t>Find the value of </a:t>
                </a:r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000" dirty="0"/>
                  <a:t>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3053FA5-5F94-8E93-CEA7-4D4C098E71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242" t="-2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2B31BDC-FE8A-4EA3-7FD7-F72BDCB09824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=108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2B31BDC-FE8A-4EA3-7FD7-F72BDCB098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c 6">
            <a:extLst>
              <a:ext uri="{FF2B5EF4-FFF2-40B4-BE49-F238E27FC236}">
                <a16:creationId xmlns:a16="http://schemas.microsoft.com/office/drawing/2014/main" id="{D15FC10F-2FF7-2D69-8507-8969F1892141}"/>
              </a:ext>
            </a:extLst>
          </p:cNvPr>
          <p:cNvSpPr/>
          <p:nvPr/>
        </p:nvSpPr>
        <p:spPr>
          <a:xfrm>
            <a:off x="7045717" y="4209047"/>
            <a:ext cx="900000" cy="900000"/>
          </a:xfrm>
          <a:prstGeom prst="arc">
            <a:avLst>
              <a:gd name="adj1" fmla="val 14995751"/>
              <a:gd name="adj2" fmla="val 29926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4B68FF1-12C5-5107-5671-704A2DC6E140}"/>
                  </a:ext>
                </a:extLst>
              </p:cNvPr>
              <p:cNvSpPr txBox="1"/>
              <p:nvPr/>
            </p:nvSpPr>
            <p:spPr>
              <a:xfrm>
                <a:off x="7839451" y="3843525"/>
                <a:ext cx="46487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4B68FF1-12C5-5107-5671-704A2DC6E1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9451" y="3843525"/>
                <a:ext cx="464871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85BDF4F-8200-323D-7F7A-14E1C0D32846}"/>
              </a:ext>
            </a:extLst>
          </p:cNvPr>
          <p:cNvSpPr/>
          <p:nvPr/>
        </p:nvSpPr>
        <p:spPr>
          <a:xfrm>
            <a:off x="1816078" y="1300269"/>
            <a:ext cx="5771454" cy="3378278"/>
          </a:xfrm>
          <a:custGeom>
            <a:avLst/>
            <a:gdLst>
              <a:gd name="csX0" fmla="*/ 0 w 3520440"/>
              <a:gd name="csY0" fmla="*/ 0 h 1956816"/>
              <a:gd name="csX1" fmla="*/ 3520440 w 3520440"/>
              <a:gd name="csY1" fmla="*/ 0 h 1956816"/>
              <a:gd name="csX2" fmla="*/ 3520440 w 3520440"/>
              <a:gd name="csY2" fmla="*/ 1956816 h 1956816"/>
              <a:gd name="csX3" fmla="*/ 0 w 3520440"/>
              <a:gd name="csY3" fmla="*/ 1956816 h 1956816"/>
              <a:gd name="csX4" fmla="*/ 0 w 3520440"/>
              <a:gd name="csY4" fmla="*/ 0 h 1956816"/>
              <a:gd name="csX0" fmla="*/ 0 w 4279392"/>
              <a:gd name="csY0" fmla="*/ 822960 h 2779776"/>
              <a:gd name="csX1" fmla="*/ 4279392 w 4279392"/>
              <a:gd name="csY1" fmla="*/ 0 h 2779776"/>
              <a:gd name="csX2" fmla="*/ 3520440 w 4279392"/>
              <a:gd name="csY2" fmla="*/ 2779776 h 2779776"/>
              <a:gd name="csX3" fmla="*/ 0 w 4279392"/>
              <a:gd name="csY3" fmla="*/ 2779776 h 2779776"/>
              <a:gd name="csX4" fmla="*/ 0 w 4279392"/>
              <a:gd name="csY4" fmla="*/ 822960 h 2779776"/>
              <a:gd name="csX0" fmla="*/ 0 w 4279392"/>
              <a:gd name="csY0" fmla="*/ 822960 h 3374136"/>
              <a:gd name="csX1" fmla="*/ 4279392 w 4279392"/>
              <a:gd name="csY1" fmla="*/ 0 h 3374136"/>
              <a:gd name="csX2" fmla="*/ 3648456 w 4279392"/>
              <a:gd name="csY2" fmla="*/ 3374136 h 3374136"/>
              <a:gd name="csX3" fmla="*/ 0 w 4279392"/>
              <a:gd name="csY3" fmla="*/ 2779776 h 3374136"/>
              <a:gd name="csX4" fmla="*/ 0 w 4279392"/>
              <a:gd name="csY4" fmla="*/ 822960 h 3374136"/>
              <a:gd name="csX0" fmla="*/ 0 w 3648456"/>
              <a:gd name="csY0" fmla="*/ 1109207 h 3660383"/>
              <a:gd name="csX1" fmla="*/ 3508116 w 3648456"/>
              <a:gd name="csY1" fmla="*/ 0 h 3660383"/>
              <a:gd name="csX2" fmla="*/ 3648456 w 3648456"/>
              <a:gd name="csY2" fmla="*/ 3660383 h 3660383"/>
              <a:gd name="csX3" fmla="*/ 0 w 3648456"/>
              <a:gd name="csY3" fmla="*/ 3066023 h 3660383"/>
              <a:gd name="csX4" fmla="*/ 0 w 3648456"/>
              <a:gd name="csY4" fmla="*/ 1109207 h 3660383"/>
              <a:gd name="csX0" fmla="*/ 0 w 5429548"/>
              <a:gd name="csY0" fmla="*/ 1109207 h 3620627"/>
              <a:gd name="csX1" fmla="*/ 3508116 w 5429548"/>
              <a:gd name="csY1" fmla="*/ 0 h 3620627"/>
              <a:gd name="csX2" fmla="*/ 5429548 w 5429548"/>
              <a:gd name="csY2" fmla="*/ 3620627 h 3620627"/>
              <a:gd name="csX3" fmla="*/ 0 w 5429548"/>
              <a:gd name="csY3" fmla="*/ 3066023 h 3620627"/>
              <a:gd name="csX4" fmla="*/ 0 w 5429548"/>
              <a:gd name="csY4" fmla="*/ 1109207 h 3620627"/>
              <a:gd name="csX0" fmla="*/ 341906 w 5771454"/>
              <a:gd name="csY0" fmla="*/ 1109207 h 3620627"/>
              <a:gd name="csX1" fmla="*/ 3850022 w 5771454"/>
              <a:gd name="csY1" fmla="*/ 0 h 3620627"/>
              <a:gd name="csX2" fmla="*/ 5771454 w 5771454"/>
              <a:gd name="csY2" fmla="*/ 3620627 h 3620627"/>
              <a:gd name="csX3" fmla="*/ 0 w 5771454"/>
              <a:gd name="csY3" fmla="*/ 3574907 h 3620627"/>
              <a:gd name="csX4" fmla="*/ 341906 w 5771454"/>
              <a:gd name="csY4" fmla="*/ 1109207 h 3620627"/>
              <a:gd name="csX0" fmla="*/ 683812 w 5771454"/>
              <a:gd name="csY0" fmla="*/ 1109207 h 3620627"/>
              <a:gd name="csX1" fmla="*/ 3850022 w 5771454"/>
              <a:gd name="csY1" fmla="*/ 0 h 3620627"/>
              <a:gd name="csX2" fmla="*/ 5771454 w 5771454"/>
              <a:gd name="csY2" fmla="*/ 3620627 h 3620627"/>
              <a:gd name="csX3" fmla="*/ 0 w 5771454"/>
              <a:gd name="csY3" fmla="*/ 3574907 h 3620627"/>
              <a:gd name="csX4" fmla="*/ 683812 w 5771454"/>
              <a:gd name="csY4" fmla="*/ 1109207 h 362062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5771454" h="3620627">
                <a:moveTo>
                  <a:pt x="683812" y="1109207"/>
                </a:moveTo>
                <a:lnTo>
                  <a:pt x="3850022" y="0"/>
                </a:lnTo>
                <a:lnTo>
                  <a:pt x="5771454" y="3620627"/>
                </a:lnTo>
                <a:lnTo>
                  <a:pt x="0" y="3574907"/>
                </a:lnTo>
                <a:lnTo>
                  <a:pt x="683812" y="1109207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9AFE98F-6D08-412D-B891-08062FEEBA07}"/>
              </a:ext>
            </a:extLst>
          </p:cNvPr>
          <p:cNvCxnSpPr>
            <a:cxnSpLocks/>
          </p:cNvCxnSpPr>
          <p:nvPr/>
        </p:nvCxnSpPr>
        <p:spPr>
          <a:xfrm>
            <a:off x="7314673" y="4678547"/>
            <a:ext cx="12568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CAB33CE-37D7-C4A0-3487-CBD2B0B26A91}"/>
              </a:ext>
            </a:extLst>
          </p:cNvPr>
          <p:cNvCxnSpPr>
            <a:cxnSpLocks/>
          </p:cNvCxnSpPr>
          <p:nvPr/>
        </p:nvCxnSpPr>
        <p:spPr>
          <a:xfrm flipV="1">
            <a:off x="1331723" y="2341866"/>
            <a:ext cx="1163580" cy="417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02A0802-F077-D04A-E29E-99F02108C47B}"/>
              </a:ext>
            </a:extLst>
          </p:cNvPr>
          <p:cNvCxnSpPr>
            <a:cxnSpLocks/>
            <a:stCxn id="4" idx="1"/>
          </p:cNvCxnSpPr>
          <p:nvPr/>
        </p:nvCxnSpPr>
        <p:spPr>
          <a:xfrm flipH="1" flipV="1">
            <a:off x="5147031" y="435749"/>
            <a:ext cx="519069" cy="8645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41806A6-1095-683A-1E83-87243C7053D0}"/>
              </a:ext>
            </a:extLst>
          </p:cNvPr>
          <p:cNvCxnSpPr>
            <a:cxnSpLocks/>
          </p:cNvCxnSpPr>
          <p:nvPr/>
        </p:nvCxnSpPr>
        <p:spPr>
          <a:xfrm flipV="1">
            <a:off x="1618158" y="4639475"/>
            <a:ext cx="197920" cy="6040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 16">
            <a:extLst>
              <a:ext uri="{FF2B5EF4-FFF2-40B4-BE49-F238E27FC236}">
                <a16:creationId xmlns:a16="http://schemas.microsoft.com/office/drawing/2014/main" id="{B771F146-8244-A20F-40BA-8AFE6D8C565B}"/>
              </a:ext>
            </a:extLst>
          </p:cNvPr>
          <p:cNvSpPr/>
          <p:nvPr/>
        </p:nvSpPr>
        <p:spPr>
          <a:xfrm>
            <a:off x="5147031" y="867664"/>
            <a:ext cx="900000" cy="900000"/>
          </a:xfrm>
          <a:prstGeom prst="arc">
            <a:avLst>
              <a:gd name="adj1" fmla="val 9691430"/>
              <a:gd name="adj2" fmla="val 1487965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F6F372D-EB5C-C6F5-6544-3F85A5E0260A}"/>
                  </a:ext>
                </a:extLst>
              </p:cNvPr>
              <p:cNvSpPr txBox="1"/>
              <p:nvPr/>
            </p:nvSpPr>
            <p:spPr>
              <a:xfrm>
                <a:off x="3701322" y="936033"/>
                <a:ext cx="142109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−18°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F6F372D-EB5C-C6F5-6544-3F85A5E026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322" y="936033"/>
                <a:ext cx="1421095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c 21">
            <a:extLst>
              <a:ext uri="{FF2B5EF4-FFF2-40B4-BE49-F238E27FC236}">
                <a16:creationId xmlns:a16="http://schemas.microsoft.com/office/drawing/2014/main" id="{E2AD8FDA-69C1-BE78-5A72-8B907FF2A671}"/>
              </a:ext>
            </a:extLst>
          </p:cNvPr>
          <p:cNvSpPr/>
          <p:nvPr/>
        </p:nvSpPr>
        <p:spPr>
          <a:xfrm>
            <a:off x="1929603" y="1886964"/>
            <a:ext cx="900000" cy="900000"/>
          </a:xfrm>
          <a:prstGeom prst="arc">
            <a:avLst>
              <a:gd name="adj1" fmla="val 5732759"/>
              <a:gd name="adj2" fmla="val 9363846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2A11E33-2F17-9B36-DD7D-C1726C597671}"/>
                  </a:ext>
                </a:extLst>
              </p:cNvPr>
              <p:cNvSpPr txBox="1"/>
              <p:nvPr/>
            </p:nvSpPr>
            <p:spPr>
              <a:xfrm>
                <a:off x="1709167" y="2719323"/>
                <a:ext cx="323422" cy="8402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320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2A11E33-2F17-9B36-DD7D-C1726C5976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9167" y="2719323"/>
                <a:ext cx="323422" cy="8402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 25">
            <a:extLst>
              <a:ext uri="{FF2B5EF4-FFF2-40B4-BE49-F238E27FC236}">
                <a16:creationId xmlns:a16="http://schemas.microsoft.com/office/drawing/2014/main" id="{1F1D3BB1-B28F-AAB6-E1FF-FDFF4F21D769}"/>
              </a:ext>
            </a:extLst>
          </p:cNvPr>
          <p:cNvSpPr/>
          <p:nvPr/>
        </p:nvSpPr>
        <p:spPr>
          <a:xfrm>
            <a:off x="1259167" y="4168898"/>
            <a:ext cx="900000" cy="900000"/>
          </a:xfrm>
          <a:prstGeom prst="arc">
            <a:avLst>
              <a:gd name="adj1" fmla="val 145271"/>
              <a:gd name="adj2" fmla="val 5732041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C57ED74-2966-81EC-505A-5F66C5FA92B3}"/>
                  </a:ext>
                </a:extLst>
              </p:cNvPr>
              <p:cNvSpPr txBox="1"/>
              <p:nvPr/>
            </p:nvSpPr>
            <p:spPr>
              <a:xfrm>
                <a:off x="2159167" y="4678547"/>
                <a:ext cx="46487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C57ED74-2966-81EC-505A-5F66C5FA92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167" y="4678547"/>
                <a:ext cx="464871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94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4745F-9D5E-2E9B-BC45-46E6C0D7A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rtial Circle 8">
            <a:extLst>
              <a:ext uri="{FF2B5EF4-FFF2-40B4-BE49-F238E27FC236}">
                <a16:creationId xmlns:a16="http://schemas.microsoft.com/office/drawing/2014/main" id="{8AAF6DF3-46D9-FA34-6D91-4678DE0B3315}"/>
              </a:ext>
            </a:extLst>
          </p:cNvPr>
          <p:cNvSpPr/>
          <p:nvPr/>
        </p:nvSpPr>
        <p:spPr>
          <a:xfrm>
            <a:off x="1707984" y="3662704"/>
            <a:ext cx="899999" cy="900000"/>
          </a:xfrm>
          <a:prstGeom prst="pie">
            <a:avLst>
              <a:gd name="adj1" fmla="val 16242228"/>
              <a:gd name="adj2" fmla="val 63428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8CCDFEE-9B98-CA56-978A-26A764EB5D0F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000" dirty="0"/>
                  <a:t>Find the value of </a:t>
                </a:r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000" dirty="0"/>
                  <a:t>.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DA273C3-13E8-DCAA-6AAE-1E808195E5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242" t="-2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A581538-4E09-1BC4-3DC1-8370D6C2F0F5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=124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A581538-4E09-1BC4-3DC1-8370D6C2F0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c 6">
            <a:extLst>
              <a:ext uri="{FF2B5EF4-FFF2-40B4-BE49-F238E27FC236}">
                <a16:creationId xmlns:a16="http://schemas.microsoft.com/office/drawing/2014/main" id="{4735B0CC-57F5-8E9C-74CF-608E7786906F}"/>
              </a:ext>
            </a:extLst>
          </p:cNvPr>
          <p:cNvSpPr/>
          <p:nvPr/>
        </p:nvSpPr>
        <p:spPr>
          <a:xfrm>
            <a:off x="5344402" y="4319438"/>
            <a:ext cx="900000" cy="900000"/>
          </a:xfrm>
          <a:prstGeom prst="arc">
            <a:avLst>
              <a:gd name="adj1" fmla="val 16849435"/>
              <a:gd name="adj2" fmla="val 49355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8D613E-8696-5DA9-DD2E-76CAF95630C5}"/>
                  </a:ext>
                </a:extLst>
              </p:cNvPr>
              <p:cNvSpPr txBox="1"/>
              <p:nvPr/>
            </p:nvSpPr>
            <p:spPr>
              <a:xfrm>
                <a:off x="6244402" y="3985959"/>
                <a:ext cx="46487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8D613E-8696-5DA9-DD2E-76CAF95630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4402" y="3985959"/>
                <a:ext cx="464871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942415E-6EFC-89CB-7C00-C3D52422C16D}"/>
                  </a:ext>
                </a:extLst>
              </p:cNvPr>
              <p:cNvSpPr txBox="1"/>
              <p:nvPr/>
            </p:nvSpPr>
            <p:spPr>
              <a:xfrm>
                <a:off x="2626780" y="2225007"/>
                <a:ext cx="92974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121</m:t>
                      </m:r>
                      <m:r>
                        <a:rPr lang="en-GB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942415E-6EFC-89CB-7C00-C3D52422C1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6780" y="2225007"/>
                <a:ext cx="929742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Partial Circle 4">
            <a:extLst>
              <a:ext uri="{FF2B5EF4-FFF2-40B4-BE49-F238E27FC236}">
                <a16:creationId xmlns:a16="http://schemas.microsoft.com/office/drawing/2014/main" id="{01B08691-1BF0-5210-3E11-E09460BFE6FD}"/>
              </a:ext>
            </a:extLst>
          </p:cNvPr>
          <p:cNvSpPr/>
          <p:nvPr/>
        </p:nvSpPr>
        <p:spPr>
          <a:xfrm>
            <a:off x="1726781" y="1723535"/>
            <a:ext cx="899999" cy="900000"/>
          </a:xfrm>
          <a:prstGeom prst="pie">
            <a:avLst>
              <a:gd name="adj1" fmla="val 20929869"/>
              <a:gd name="adj2" fmla="val 556094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Partial Circle 5">
            <a:extLst>
              <a:ext uri="{FF2B5EF4-FFF2-40B4-BE49-F238E27FC236}">
                <a16:creationId xmlns:a16="http://schemas.microsoft.com/office/drawing/2014/main" id="{DA27D767-97E0-7A1E-D051-4DEC2BE7E96E}"/>
              </a:ext>
            </a:extLst>
          </p:cNvPr>
          <p:cNvSpPr/>
          <p:nvPr/>
        </p:nvSpPr>
        <p:spPr>
          <a:xfrm>
            <a:off x="5981871" y="900518"/>
            <a:ext cx="899999" cy="900000"/>
          </a:xfrm>
          <a:prstGeom prst="pie">
            <a:avLst>
              <a:gd name="adj1" fmla="val 5988583"/>
              <a:gd name="adj2" fmla="val 1009862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8A849D7-67CC-4E41-FBDC-9C442CD8F945}"/>
                  </a:ext>
                </a:extLst>
              </p:cNvPr>
              <p:cNvSpPr txBox="1"/>
              <p:nvPr/>
            </p:nvSpPr>
            <p:spPr>
              <a:xfrm>
                <a:off x="2540520" y="3504374"/>
                <a:ext cx="70211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98</m:t>
                      </m:r>
                      <m:r>
                        <a:rPr lang="en-GB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8A849D7-67CC-4E41-FBDC-9C442CD8F9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520" y="3504374"/>
                <a:ext cx="702115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EBB7B17-FDF8-7A62-090F-84408432ABB8}"/>
                  </a:ext>
                </a:extLst>
              </p:cNvPr>
              <p:cNvSpPr txBox="1"/>
              <p:nvPr/>
            </p:nvSpPr>
            <p:spPr>
              <a:xfrm>
                <a:off x="5225781" y="1681092"/>
                <a:ext cx="70211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85</m:t>
                      </m:r>
                      <m:r>
                        <a:rPr lang="en-GB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EBB7B17-FDF8-7A62-090F-84408432AB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781" y="1681092"/>
                <a:ext cx="702115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B40FC17D-ADF0-28A3-4118-606090A9ED1C}"/>
              </a:ext>
            </a:extLst>
          </p:cNvPr>
          <p:cNvSpPr/>
          <p:nvPr/>
        </p:nvSpPr>
        <p:spPr>
          <a:xfrm>
            <a:off x="2157984" y="1344168"/>
            <a:ext cx="4279392" cy="3374136"/>
          </a:xfrm>
          <a:custGeom>
            <a:avLst/>
            <a:gdLst>
              <a:gd name="csX0" fmla="*/ 0 w 3520440"/>
              <a:gd name="csY0" fmla="*/ 0 h 1956816"/>
              <a:gd name="csX1" fmla="*/ 3520440 w 3520440"/>
              <a:gd name="csY1" fmla="*/ 0 h 1956816"/>
              <a:gd name="csX2" fmla="*/ 3520440 w 3520440"/>
              <a:gd name="csY2" fmla="*/ 1956816 h 1956816"/>
              <a:gd name="csX3" fmla="*/ 0 w 3520440"/>
              <a:gd name="csY3" fmla="*/ 1956816 h 1956816"/>
              <a:gd name="csX4" fmla="*/ 0 w 3520440"/>
              <a:gd name="csY4" fmla="*/ 0 h 1956816"/>
              <a:gd name="csX0" fmla="*/ 0 w 4279392"/>
              <a:gd name="csY0" fmla="*/ 822960 h 2779776"/>
              <a:gd name="csX1" fmla="*/ 4279392 w 4279392"/>
              <a:gd name="csY1" fmla="*/ 0 h 2779776"/>
              <a:gd name="csX2" fmla="*/ 3520440 w 4279392"/>
              <a:gd name="csY2" fmla="*/ 2779776 h 2779776"/>
              <a:gd name="csX3" fmla="*/ 0 w 4279392"/>
              <a:gd name="csY3" fmla="*/ 2779776 h 2779776"/>
              <a:gd name="csX4" fmla="*/ 0 w 4279392"/>
              <a:gd name="csY4" fmla="*/ 822960 h 2779776"/>
              <a:gd name="csX0" fmla="*/ 0 w 4279392"/>
              <a:gd name="csY0" fmla="*/ 822960 h 3374136"/>
              <a:gd name="csX1" fmla="*/ 4279392 w 4279392"/>
              <a:gd name="csY1" fmla="*/ 0 h 3374136"/>
              <a:gd name="csX2" fmla="*/ 3648456 w 4279392"/>
              <a:gd name="csY2" fmla="*/ 3374136 h 3374136"/>
              <a:gd name="csX3" fmla="*/ 0 w 4279392"/>
              <a:gd name="csY3" fmla="*/ 2779776 h 3374136"/>
              <a:gd name="csX4" fmla="*/ 0 w 4279392"/>
              <a:gd name="csY4" fmla="*/ 822960 h 337413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4279392" h="3374136">
                <a:moveTo>
                  <a:pt x="0" y="822960"/>
                </a:moveTo>
                <a:lnTo>
                  <a:pt x="4279392" y="0"/>
                </a:lnTo>
                <a:lnTo>
                  <a:pt x="3648456" y="3374136"/>
                </a:lnTo>
                <a:lnTo>
                  <a:pt x="0" y="2779776"/>
                </a:lnTo>
                <a:lnTo>
                  <a:pt x="0" y="822960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C1DC9B0-1545-646C-85AF-847E8E09CDA8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5806440" y="4718304"/>
            <a:ext cx="975360" cy="1527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94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EBA1CB-449E-8ED6-E313-6A8360683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rtial Circle 8">
            <a:extLst>
              <a:ext uri="{FF2B5EF4-FFF2-40B4-BE49-F238E27FC236}">
                <a16:creationId xmlns:a16="http://schemas.microsoft.com/office/drawing/2014/main" id="{CB29C9BB-38AC-D8F8-6F27-6F18CD04E6C4}"/>
              </a:ext>
            </a:extLst>
          </p:cNvPr>
          <p:cNvSpPr/>
          <p:nvPr/>
        </p:nvSpPr>
        <p:spPr>
          <a:xfrm>
            <a:off x="1353401" y="4184310"/>
            <a:ext cx="899999" cy="900000"/>
          </a:xfrm>
          <a:prstGeom prst="pie">
            <a:avLst>
              <a:gd name="adj1" fmla="val 6384011"/>
              <a:gd name="adj2" fmla="val 1069287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E32EB48-71C0-1497-868D-2B5D9A0FBEBA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000" dirty="0"/>
                  <a:t>Find the value of </a:t>
                </a:r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000" dirty="0"/>
                  <a:t>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E32EB48-71C0-1497-868D-2B5D9A0FBE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242" t="-2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963BD8F-2F04-507E-51FF-7B40196053CA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=111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963BD8F-2F04-507E-51FF-7B40196053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c 6">
            <a:extLst>
              <a:ext uri="{FF2B5EF4-FFF2-40B4-BE49-F238E27FC236}">
                <a16:creationId xmlns:a16="http://schemas.microsoft.com/office/drawing/2014/main" id="{9B5CC983-7FB1-371E-1ED7-E6ADD97ECB90}"/>
              </a:ext>
            </a:extLst>
          </p:cNvPr>
          <p:cNvSpPr/>
          <p:nvPr/>
        </p:nvSpPr>
        <p:spPr>
          <a:xfrm>
            <a:off x="7045717" y="4209047"/>
            <a:ext cx="900000" cy="900000"/>
          </a:xfrm>
          <a:prstGeom prst="arc">
            <a:avLst>
              <a:gd name="adj1" fmla="val 15187861"/>
              <a:gd name="adj2" fmla="val 27308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BCB8917-1239-4917-8426-2030C83406D8}"/>
                  </a:ext>
                </a:extLst>
              </p:cNvPr>
              <p:cNvSpPr txBox="1"/>
              <p:nvPr/>
            </p:nvSpPr>
            <p:spPr>
              <a:xfrm>
                <a:off x="7943089" y="4089747"/>
                <a:ext cx="46487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BCB8917-1239-4917-8426-2030C83406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3089" y="4089747"/>
                <a:ext cx="464871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9E57FBF-5AD0-BAEE-8308-2E0D5F58092C}"/>
                  </a:ext>
                </a:extLst>
              </p:cNvPr>
              <p:cNvSpPr txBox="1"/>
              <p:nvPr/>
            </p:nvSpPr>
            <p:spPr>
              <a:xfrm>
                <a:off x="1308243" y="2582254"/>
                <a:ext cx="70211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47</m:t>
                      </m:r>
                      <m:r>
                        <a:rPr lang="en-GB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2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9E57FBF-5AD0-BAEE-8308-2E0D5F5809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243" y="2582254"/>
                <a:ext cx="702115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Partial Circle 4">
            <a:extLst>
              <a:ext uri="{FF2B5EF4-FFF2-40B4-BE49-F238E27FC236}">
                <a16:creationId xmlns:a16="http://schemas.microsoft.com/office/drawing/2014/main" id="{3C7D2C08-3AAB-B4C0-4EE5-C2C7F4F9FE76}"/>
              </a:ext>
            </a:extLst>
          </p:cNvPr>
          <p:cNvSpPr/>
          <p:nvPr/>
        </p:nvSpPr>
        <p:spPr>
          <a:xfrm>
            <a:off x="2040878" y="1725533"/>
            <a:ext cx="899999" cy="900000"/>
          </a:xfrm>
          <a:prstGeom prst="pie">
            <a:avLst>
              <a:gd name="adj1" fmla="val 6273630"/>
              <a:gd name="adj2" fmla="val 965437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Partial Circle 5">
            <a:extLst>
              <a:ext uri="{FF2B5EF4-FFF2-40B4-BE49-F238E27FC236}">
                <a16:creationId xmlns:a16="http://schemas.microsoft.com/office/drawing/2014/main" id="{D17AD925-5E88-37C2-4562-755B3A2AB4B9}"/>
              </a:ext>
            </a:extLst>
          </p:cNvPr>
          <p:cNvSpPr/>
          <p:nvPr/>
        </p:nvSpPr>
        <p:spPr>
          <a:xfrm>
            <a:off x="5225781" y="602683"/>
            <a:ext cx="899999" cy="900000"/>
          </a:xfrm>
          <a:prstGeom prst="pie">
            <a:avLst>
              <a:gd name="adj1" fmla="val 9826877"/>
              <a:gd name="adj2" fmla="val 36485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DB16527-3B9B-EC8A-F43B-C72128CFDC7D}"/>
                  </a:ext>
                </a:extLst>
              </p:cNvPr>
              <p:cNvSpPr txBox="1"/>
              <p:nvPr/>
            </p:nvSpPr>
            <p:spPr>
              <a:xfrm>
                <a:off x="665782" y="4829240"/>
                <a:ext cx="70211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73</m:t>
                      </m:r>
                      <m:r>
                        <a:rPr lang="en-GB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2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DB16527-3B9B-EC8A-F43B-C72128CFD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782" y="4829240"/>
                <a:ext cx="702115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9F836DD-EA49-25C9-29A8-3DF4A45019E9}"/>
                  </a:ext>
                </a:extLst>
              </p:cNvPr>
              <p:cNvSpPr txBox="1"/>
              <p:nvPr/>
            </p:nvSpPr>
            <p:spPr>
              <a:xfrm>
                <a:off x="6343602" y="649270"/>
                <a:ext cx="92974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275</m:t>
                      </m:r>
                      <m:r>
                        <a:rPr lang="en-GB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2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9F836DD-EA49-25C9-29A8-3DF4A4501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3602" y="649270"/>
                <a:ext cx="929742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62570EC7-F7D7-89AB-D627-14E4D603820E}"/>
              </a:ext>
            </a:extLst>
          </p:cNvPr>
          <p:cNvSpPr/>
          <p:nvPr/>
        </p:nvSpPr>
        <p:spPr>
          <a:xfrm>
            <a:off x="1816078" y="1057920"/>
            <a:ext cx="5771454" cy="3620627"/>
          </a:xfrm>
          <a:custGeom>
            <a:avLst/>
            <a:gdLst>
              <a:gd name="csX0" fmla="*/ 0 w 3520440"/>
              <a:gd name="csY0" fmla="*/ 0 h 1956816"/>
              <a:gd name="csX1" fmla="*/ 3520440 w 3520440"/>
              <a:gd name="csY1" fmla="*/ 0 h 1956816"/>
              <a:gd name="csX2" fmla="*/ 3520440 w 3520440"/>
              <a:gd name="csY2" fmla="*/ 1956816 h 1956816"/>
              <a:gd name="csX3" fmla="*/ 0 w 3520440"/>
              <a:gd name="csY3" fmla="*/ 1956816 h 1956816"/>
              <a:gd name="csX4" fmla="*/ 0 w 3520440"/>
              <a:gd name="csY4" fmla="*/ 0 h 1956816"/>
              <a:gd name="csX0" fmla="*/ 0 w 4279392"/>
              <a:gd name="csY0" fmla="*/ 822960 h 2779776"/>
              <a:gd name="csX1" fmla="*/ 4279392 w 4279392"/>
              <a:gd name="csY1" fmla="*/ 0 h 2779776"/>
              <a:gd name="csX2" fmla="*/ 3520440 w 4279392"/>
              <a:gd name="csY2" fmla="*/ 2779776 h 2779776"/>
              <a:gd name="csX3" fmla="*/ 0 w 4279392"/>
              <a:gd name="csY3" fmla="*/ 2779776 h 2779776"/>
              <a:gd name="csX4" fmla="*/ 0 w 4279392"/>
              <a:gd name="csY4" fmla="*/ 822960 h 2779776"/>
              <a:gd name="csX0" fmla="*/ 0 w 4279392"/>
              <a:gd name="csY0" fmla="*/ 822960 h 3374136"/>
              <a:gd name="csX1" fmla="*/ 4279392 w 4279392"/>
              <a:gd name="csY1" fmla="*/ 0 h 3374136"/>
              <a:gd name="csX2" fmla="*/ 3648456 w 4279392"/>
              <a:gd name="csY2" fmla="*/ 3374136 h 3374136"/>
              <a:gd name="csX3" fmla="*/ 0 w 4279392"/>
              <a:gd name="csY3" fmla="*/ 2779776 h 3374136"/>
              <a:gd name="csX4" fmla="*/ 0 w 4279392"/>
              <a:gd name="csY4" fmla="*/ 822960 h 3374136"/>
              <a:gd name="csX0" fmla="*/ 0 w 3648456"/>
              <a:gd name="csY0" fmla="*/ 1109207 h 3660383"/>
              <a:gd name="csX1" fmla="*/ 3508116 w 3648456"/>
              <a:gd name="csY1" fmla="*/ 0 h 3660383"/>
              <a:gd name="csX2" fmla="*/ 3648456 w 3648456"/>
              <a:gd name="csY2" fmla="*/ 3660383 h 3660383"/>
              <a:gd name="csX3" fmla="*/ 0 w 3648456"/>
              <a:gd name="csY3" fmla="*/ 3066023 h 3660383"/>
              <a:gd name="csX4" fmla="*/ 0 w 3648456"/>
              <a:gd name="csY4" fmla="*/ 1109207 h 3660383"/>
              <a:gd name="csX0" fmla="*/ 0 w 5429548"/>
              <a:gd name="csY0" fmla="*/ 1109207 h 3620627"/>
              <a:gd name="csX1" fmla="*/ 3508116 w 5429548"/>
              <a:gd name="csY1" fmla="*/ 0 h 3620627"/>
              <a:gd name="csX2" fmla="*/ 5429548 w 5429548"/>
              <a:gd name="csY2" fmla="*/ 3620627 h 3620627"/>
              <a:gd name="csX3" fmla="*/ 0 w 5429548"/>
              <a:gd name="csY3" fmla="*/ 3066023 h 3620627"/>
              <a:gd name="csX4" fmla="*/ 0 w 5429548"/>
              <a:gd name="csY4" fmla="*/ 1109207 h 3620627"/>
              <a:gd name="csX0" fmla="*/ 341906 w 5771454"/>
              <a:gd name="csY0" fmla="*/ 1109207 h 3620627"/>
              <a:gd name="csX1" fmla="*/ 3850022 w 5771454"/>
              <a:gd name="csY1" fmla="*/ 0 h 3620627"/>
              <a:gd name="csX2" fmla="*/ 5771454 w 5771454"/>
              <a:gd name="csY2" fmla="*/ 3620627 h 3620627"/>
              <a:gd name="csX3" fmla="*/ 0 w 5771454"/>
              <a:gd name="csY3" fmla="*/ 3574907 h 3620627"/>
              <a:gd name="csX4" fmla="*/ 341906 w 5771454"/>
              <a:gd name="csY4" fmla="*/ 1109207 h 3620627"/>
              <a:gd name="csX0" fmla="*/ 683812 w 5771454"/>
              <a:gd name="csY0" fmla="*/ 1109207 h 3620627"/>
              <a:gd name="csX1" fmla="*/ 3850022 w 5771454"/>
              <a:gd name="csY1" fmla="*/ 0 h 3620627"/>
              <a:gd name="csX2" fmla="*/ 5771454 w 5771454"/>
              <a:gd name="csY2" fmla="*/ 3620627 h 3620627"/>
              <a:gd name="csX3" fmla="*/ 0 w 5771454"/>
              <a:gd name="csY3" fmla="*/ 3574907 h 3620627"/>
              <a:gd name="csX4" fmla="*/ 683812 w 5771454"/>
              <a:gd name="csY4" fmla="*/ 1109207 h 362062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5771454" h="3620627">
                <a:moveTo>
                  <a:pt x="683812" y="1109207"/>
                </a:moveTo>
                <a:lnTo>
                  <a:pt x="3850022" y="0"/>
                </a:lnTo>
                <a:lnTo>
                  <a:pt x="5771454" y="3620627"/>
                </a:lnTo>
                <a:lnTo>
                  <a:pt x="0" y="3574907"/>
                </a:lnTo>
                <a:lnTo>
                  <a:pt x="683812" y="1109207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EDFF89A-3683-F5E0-B852-BEFBD466FF93}"/>
              </a:ext>
            </a:extLst>
          </p:cNvPr>
          <p:cNvCxnSpPr>
            <a:cxnSpLocks/>
          </p:cNvCxnSpPr>
          <p:nvPr/>
        </p:nvCxnSpPr>
        <p:spPr>
          <a:xfrm>
            <a:off x="7314673" y="4678547"/>
            <a:ext cx="12568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3FB70CC-2699-34F4-F17A-DA0034368E2E}"/>
              </a:ext>
            </a:extLst>
          </p:cNvPr>
          <p:cNvCxnSpPr>
            <a:cxnSpLocks/>
          </p:cNvCxnSpPr>
          <p:nvPr/>
        </p:nvCxnSpPr>
        <p:spPr>
          <a:xfrm flipV="1">
            <a:off x="1928071" y="1959965"/>
            <a:ext cx="1163580" cy="417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D644634-B0E0-367C-3BA0-62B1056F3203}"/>
              </a:ext>
            </a:extLst>
          </p:cNvPr>
          <p:cNvCxnSpPr>
            <a:cxnSpLocks/>
          </p:cNvCxnSpPr>
          <p:nvPr/>
        </p:nvCxnSpPr>
        <p:spPr>
          <a:xfrm>
            <a:off x="1174985" y="4635346"/>
            <a:ext cx="12568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758FCAA-5E0C-3165-63A2-9D448055368B}"/>
              </a:ext>
            </a:extLst>
          </p:cNvPr>
          <p:cNvCxnSpPr>
            <a:cxnSpLocks/>
            <a:endCxn id="4" idx="3"/>
          </p:cNvCxnSpPr>
          <p:nvPr/>
        </p:nvCxnSpPr>
        <p:spPr>
          <a:xfrm flipV="1">
            <a:off x="1618158" y="4632827"/>
            <a:ext cx="197920" cy="6070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086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F113A8-4882-7E20-013E-D8FFF3CF0B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rtial Circle 8">
            <a:extLst>
              <a:ext uri="{FF2B5EF4-FFF2-40B4-BE49-F238E27FC236}">
                <a16:creationId xmlns:a16="http://schemas.microsoft.com/office/drawing/2014/main" id="{7D26E613-CECB-C69D-951B-030D4184E689}"/>
              </a:ext>
            </a:extLst>
          </p:cNvPr>
          <p:cNvSpPr/>
          <p:nvPr/>
        </p:nvSpPr>
        <p:spPr>
          <a:xfrm>
            <a:off x="4509991" y="3714478"/>
            <a:ext cx="899999" cy="900000"/>
          </a:xfrm>
          <a:prstGeom prst="pie">
            <a:avLst>
              <a:gd name="adj1" fmla="val 20191962"/>
              <a:gd name="adj2" fmla="val 3615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D25769A-0B8B-6189-7FBA-3384076C6117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000" dirty="0"/>
                  <a:t>A regular polygon has an exterior angle of </a:t>
                </a:r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4000" dirty="0"/>
                  <a:t>.</a:t>
                </a:r>
              </a:p>
              <a:p>
                <a:r>
                  <a:rPr lang="en-GB" sz="4000" dirty="0"/>
                  <a:t>How many sides does the polygon have?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D25769A-0B8B-6189-7FBA-3384076C61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242" t="-2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208E4B3-C210-B9EE-4EA4-0F505142ACEF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208E4B3-C210-B9EE-4EA4-0F505142AC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E3BFBFB-5E41-D007-77C8-483F5FA9352A}"/>
                  </a:ext>
                </a:extLst>
              </p:cNvPr>
              <p:cNvSpPr txBox="1"/>
              <p:nvPr/>
            </p:nvSpPr>
            <p:spPr>
              <a:xfrm>
                <a:off x="6183331" y="3672035"/>
                <a:ext cx="70211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24</m:t>
                      </m:r>
                      <m:r>
                        <a:rPr lang="en-GB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2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E3BFBFB-5E41-D007-77C8-483F5FA93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3331" y="3672035"/>
                <a:ext cx="702115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507878B-338E-BB0B-9765-4A7B4156B3A1}"/>
              </a:ext>
            </a:extLst>
          </p:cNvPr>
          <p:cNvCxnSpPr>
            <a:cxnSpLocks/>
          </p:cNvCxnSpPr>
          <p:nvPr/>
        </p:nvCxnSpPr>
        <p:spPr>
          <a:xfrm>
            <a:off x="1658679" y="4164478"/>
            <a:ext cx="622741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DC1C8E7-9437-D96F-1346-1DBB1C05D6D6}"/>
              </a:ext>
            </a:extLst>
          </p:cNvPr>
          <p:cNvCxnSpPr>
            <a:cxnSpLocks/>
          </p:cNvCxnSpPr>
          <p:nvPr/>
        </p:nvCxnSpPr>
        <p:spPr>
          <a:xfrm flipV="1">
            <a:off x="4956485" y="3051544"/>
            <a:ext cx="2702303" cy="11129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18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18CC77-D5F0-2FEE-C127-21427D03E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A0D8582-CD73-6F38-AEAD-4379B477D571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000" dirty="0"/>
                  <a:t>Find the value of </a:t>
                </a:r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000" dirty="0"/>
                  <a:t>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A0D8582-CD73-6F38-AEAD-4379B477D5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242" t="-2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F8E023A-4F49-0137-19C0-213D49FAF987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=24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F8E023A-4F49-0137-19C0-213D49FAF9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c 6">
            <a:extLst>
              <a:ext uri="{FF2B5EF4-FFF2-40B4-BE49-F238E27FC236}">
                <a16:creationId xmlns:a16="http://schemas.microsoft.com/office/drawing/2014/main" id="{24C4D503-F886-2534-9DE1-6C0188A3AE6B}"/>
              </a:ext>
            </a:extLst>
          </p:cNvPr>
          <p:cNvSpPr/>
          <p:nvPr/>
        </p:nvSpPr>
        <p:spPr>
          <a:xfrm>
            <a:off x="2988685" y="4233784"/>
            <a:ext cx="900000" cy="900000"/>
          </a:xfrm>
          <a:prstGeom prst="arc">
            <a:avLst>
              <a:gd name="adj1" fmla="val 11796471"/>
              <a:gd name="adj2" fmla="val 1637285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E46C691-2822-2A5B-37A8-1303A68977B0}"/>
                  </a:ext>
                </a:extLst>
              </p:cNvPr>
              <p:cNvSpPr txBox="1"/>
              <p:nvPr/>
            </p:nvSpPr>
            <p:spPr>
              <a:xfrm>
                <a:off x="1534705" y="3789464"/>
                <a:ext cx="164872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+10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E46C691-2822-2A5B-37A8-1303A6897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705" y="3789464"/>
                <a:ext cx="1648721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8394187-AB13-7F72-F1E5-A2E3D23F2C5F}"/>
                  </a:ext>
                </a:extLst>
              </p:cNvPr>
              <p:cNvSpPr txBox="1"/>
              <p:nvPr/>
            </p:nvSpPr>
            <p:spPr>
              <a:xfrm>
                <a:off x="3985836" y="1983022"/>
                <a:ext cx="70211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46</m:t>
                      </m:r>
                      <m:r>
                        <a:rPr lang="en-GB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2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8394187-AB13-7F72-F1E5-A2E3D23F2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5836" y="1983022"/>
                <a:ext cx="702115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Partial Circle 10">
            <a:extLst>
              <a:ext uri="{FF2B5EF4-FFF2-40B4-BE49-F238E27FC236}">
                <a16:creationId xmlns:a16="http://schemas.microsoft.com/office/drawing/2014/main" id="{A65B9BB1-601C-2831-EC52-D9D81B67308E}"/>
              </a:ext>
            </a:extLst>
          </p:cNvPr>
          <p:cNvSpPr/>
          <p:nvPr/>
        </p:nvSpPr>
        <p:spPr>
          <a:xfrm>
            <a:off x="3754536" y="1014672"/>
            <a:ext cx="899999" cy="900000"/>
          </a:xfrm>
          <a:prstGeom prst="pie">
            <a:avLst>
              <a:gd name="adj1" fmla="val 3044421"/>
              <a:gd name="adj2" fmla="val 636712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F2774C67-6DDE-64C0-CBCE-EA1F33451934}"/>
              </a:ext>
            </a:extLst>
          </p:cNvPr>
          <p:cNvSpPr/>
          <p:nvPr/>
        </p:nvSpPr>
        <p:spPr>
          <a:xfrm>
            <a:off x="3378168" y="1464672"/>
            <a:ext cx="3541775" cy="3101195"/>
          </a:xfrm>
          <a:prstGeom prst="triangle">
            <a:avLst>
              <a:gd name="adj" fmla="val 23277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F24C93-D76B-3C9C-5947-A64CC5DEADC4}"/>
              </a:ext>
            </a:extLst>
          </p:cNvPr>
          <p:cNvCxnSpPr>
            <a:cxnSpLocks/>
          </p:cNvCxnSpPr>
          <p:nvPr/>
        </p:nvCxnSpPr>
        <p:spPr>
          <a:xfrm>
            <a:off x="2525775" y="4565866"/>
            <a:ext cx="1460061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rc 5">
            <a:extLst>
              <a:ext uri="{FF2B5EF4-FFF2-40B4-BE49-F238E27FC236}">
                <a16:creationId xmlns:a16="http://schemas.microsoft.com/office/drawing/2014/main" id="{D2CA269B-4FB2-1265-9431-B63ACE170B39}"/>
              </a:ext>
            </a:extLst>
          </p:cNvPr>
          <p:cNvSpPr/>
          <p:nvPr/>
        </p:nvSpPr>
        <p:spPr>
          <a:xfrm>
            <a:off x="6583996" y="4233784"/>
            <a:ext cx="900000" cy="900000"/>
          </a:xfrm>
          <a:prstGeom prst="arc">
            <a:avLst>
              <a:gd name="adj1" fmla="val 11796471"/>
              <a:gd name="adj2" fmla="val 13603421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15ED06B-E492-7EF4-5A99-F9F13A2CBDC3}"/>
                  </a:ext>
                </a:extLst>
              </p:cNvPr>
              <p:cNvSpPr txBox="1"/>
              <p:nvPr/>
            </p:nvSpPr>
            <p:spPr>
              <a:xfrm>
                <a:off x="5065750" y="4045723"/>
                <a:ext cx="142109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+12°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15ED06B-E492-7EF4-5A99-F9F13A2CB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5750" y="4045723"/>
                <a:ext cx="1421095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374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490C5D-94CC-D4D4-5754-122E4CDF78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423F93C-53D7-5767-EBF4-CEEC3ACB21E5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000" dirty="0"/>
                  <a:t>Find the value of </a:t>
                </a:r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000" dirty="0"/>
                  <a:t>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423F93C-53D7-5767-EBF4-CEEC3ACB21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242" t="-2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840DEFD-4EB8-10DC-F64D-0BDBE9A13FAC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=36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840DEFD-4EB8-10DC-F64D-0BDBE9A13F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E38032D7-D49C-0B69-B362-C12554D473E1}"/>
              </a:ext>
            </a:extLst>
          </p:cNvPr>
          <p:cNvGrpSpPr/>
          <p:nvPr/>
        </p:nvGrpSpPr>
        <p:grpSpPr>
          <a:xfrm>
            <a:off x="2782278" y="1043239"/>
            <a:ext cx="4362416" cy="3798179"/>
            <a:chOff x="2870791" y="866776"/>
            <a:chExt cx="4362416" cy="3798179"/>
          </a:xfrm>
        </p:grpSpPr>
        <p:sp>
          <p:nvSpPr>
            <p:cNvPr id="7" name="Arc 6">
              <a:extLst>
                <a:ext uri="{FF2B5EF4-FFF2-40B4-BE49-F238E27FC236}">
                  <a16:creationId xmlns:a16="http://schemas.microsoft.com/office/drawing/2014/main" id="{32284249-9F67-92CA-3DC5-29DF47B7349D}"/>
                </a:ext>
              </a:extLst>
            </p:cNvPr>
            <p:cNvSpPr/>
            <p:nvPr/>
          </p:nvSpPr>
          <p:spPr>
            <a:xfrm>
              <a:off x="3474312" y="3475297"/>
              <a:ext cx="684000" cy="684000"/>
            </a:xfrm>
            <a:prstGeom prst="arc">
              <a:avLst>
                <a:gd name="adj1" fmla="val 12423204"/>
                <a:gd name="adj2" fmla="val 14950163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8E0ABB3-EB67-5034-00BF-4704DE313C10}"/>
                    </a:ext>
                  </a:extLst>
                </p:cNvPr>
                <p:cNvSpPr txBox="1"/>
                <p:nvPr/>
              </p:nvSpPr>
              <p:spPr>
                <a:xfrm>
                  <a:off x="3132159" y="2874262"/>
                  <a:ext cx="323422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8E0ABB3-EB67-5034-00BF-4704DE313C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2159" y="2874262"/>
                  <a:ext cx="323422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3977AB7-629A-D08F-B1A8-09A17069BD09}"/>
                </a:ext>
              </a:extLst>
            </p:cNvPr>
            <p:cNvCxnSpPr>
              <a:cxnSpLocks/>
              <a:endCxn id="5" idx="5"/>
            </p:cNvCxnSpPr>
            <p:nvPr/>
          </p:nvCxnSpPr>
          <p:spPr>
            <a:xfrm>
              <a:off x="2870791" y="3200664"/>
              <a:ext cx="945521" cy="67766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Decagon 4">
              <a:extLst>
                <a:ext uri="{FF2B5EF4-FFF2-40B4-BE49-F238E27FC236}">
                  <a16:creationId xmlns:a16="http://schemas.microsoft.com/office/drawing/2014/main" id="{114EB96A-917F-6351-3C49-57B3B0C7C8B7}"/>
                </a:ext>
              </a:extLst>
            </p:cNvPr>
            <p:cNvSpPr/>
            <p:nvPr/>
          </p:nvSpPr>
          <p:spPr>
            <a:xfrm>
              <a:off x="3455581" y="965866"/>
              <a:ext cx="3777626" cy="3600000"/>
            </a:xfrm>
            <a:prstGeom prst="decagon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AB341EE-2F56-DDA0-3D77-08E7ADF8FE90}"/>
                </a:ext>
              </a:extLst>
            </p:cNvPr>
            <p:cNvCxnSpPr>
              <a:cxnSpLocks/>
            </p:cNvCxnSpPr>
            <p:nvPr/>
          </p:nvCxnSpPr>
          <p:spPr>
            <a:xfrm>
              <a:off x="5344394" y="866776"/>
              <a:ext cx="0" cy="19817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4D42437-A252-4AFD-D18F-2D8B41C03834}"/>
                </a:ext>
              </a:extLst>
            </p:cNvPr>
            <p:cNvCxnSpPr>
              <a:cxnSpLocks/>
            </p:cNvCxnSpPr>
            <p:nvPr/>
          </p:nvCxnSpPr>
          <p:spPr>
            <a:xfrm>
              <a:off x="5344394" y="4466776"/>
              <a:ext cx="0" cy="19817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FC5B215-E07B-F3CE-8414-5C988E2F6718}"/>
                </a:ext>
              </a:extLst>
            </p:cNvPr>
            <p:cNvCxnSpPr>
              <a:cxnSpLocks/>
            </p:cNvCxnSpPr>
            <p:nvPr/>
          </p:nvCxnSpPr>
          <p:spPr>
            <a:xfrm rot="2160000">
              <a:off x="6347399" y="1189298"/>
              <a:ext cx="0" cy="19817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B73E5CC-A0FB-9916-C101-4DAE4D1A68BC}"/>
                </a:ext>
              </a:extLst>
            </p:cNvPr>
            <p:cNvCxnSpPr>
              <a:cxnSpLocks/>
            </p:cNvCxnSpPr>
            <p:nvPr/>
          </p:nvCxnSpPr>
          <p:spPr>
            <a:xfrm rot="2160000">
              <a:off x="4208068" y="4060208"/>
              <a:ext cx="0" cy="19817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B7D1FBF-B8DC-75E4-2261-E9EB855F2A40}"/>
                </a:ext>
              </a:extLst>
            </p:cNvPr>
            <p:cNvCxnSpPr>
              <a:cxnSpLocks/>
            </p:cNvCxnSpPr>
            <p:nvPr/>
          </p:nvCxnSpPr>
          <p:spPr>
            <a:xfrm rot="4320000">
              <a:off x="7031427" y="2093065"/>
              <a:ext cx="0" cy="19817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D00F384-B748-F93C-CE41-EBD2660F05E0}"/>
                </a:ext>
              </a:extLst>
            </p:cNvPr>
            <p:cNvCxnSpPr>
              <a:cxnSpLocks/>
            </p:cNvCxnSpPr>
            <p:nvPr/>
          </p:nvCxnSpPr>
          <p:spPr>
            <a:xfrm rot="4320000">
              <a:off x="3622709" y="3160210"/>
              <a:ext cx="0" cy="19817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E4C8376-FFC2-8852-DDB0-AAA330A6B69D}"/>
                </a:ext>
              </a:extLst>
            </p:cNvPr>
            <p:cNvCxnSpPr>
              <a:cxnSpLocks/>
            </p:cNvCxnSpPr>
            <p:nvPr/>
          </p:nvCxnSpPr>
          <p:spPr>
            <a:xfrm rot="6480000">
              <a:off x="7034498" y="3226198"/>
              <a:ext cx="0" cy="19817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382C428-1C51-B4CC-4104-4D3DFD5F7349}"/>
                </a:ext>
              </a:extLst>
            </p:cNvPr>
            <p:cNvCxnSpPr>
              <a:cxnSpLocks/>
            </p:cNvCxnSpPr>
            <p:nvPr/>
          </p:nvCxnSpPr>
          <p:spPr>
            <a:xfrm rot="6480000">
              <a:off x="3622708" y="2098503"/>
              <a:ext cx="0" cy="19817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45982CF-07D2-911D-4D9E-76283B5A38C2}"/>
                </a:ext>
              </a:extLst>
            </p:cNvPr>
            <p:cNvCxnSpPr>
              <a:cxnSpLocks/>
            </p:cNvCxnSpPr>
            <p:nvPr/>
          </p:nvCxnSpPr>
          <p:spPr>
            <a:xfrm rot="8640000">
              <a:off x="6405643" y="4096071"/>
              <a:ext cx="0" cy="19817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C37C833-B469-6280-EE32-737D2191EDEE}"/>
                </a:ext>
              </a:extLst>
            </p:cNvPr>
            <p:cNvCxnSpPr>
              <a:cxnSpLocks/>
            </p:cNvCxnSpPr>
            <p:nvPr/>
          </p:nvCxnSpPr>
          <p:spPr>
            <a:xfrm rot="8640000">
              <a:off x="4266312" y="1208866"/>
              <a:ext cx="0" cy="19817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684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2F6C24-DE6C-1009-CBC1-28BF61FD9F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tial Circle 11">
            <a:extLst>
              <a:ext uri="{FF2B5EF4-FFF2-40B4-BE49-F238E27FC236}">
                <a16:creationId xmlns:a16="http://schemas.microsoft.com/office/drawing/2014/main" id="{1CCC9430-4EA2-0C39-7176-05432B3D148B}"/>
              </a:ext>
            </a:extLst>
          </p:cNvPr>
          <p:cNvSpPr/>
          <p:nvPr/>
        </p:nvSpPr>
        <p:spPr>
          <a:xfrm>
            <a:off x="4699359" y="803222"/>
            <a:ext cx="899999" cy="900000"/>
          </a:xfrm>
          <a:prstGeom prst="pie">
            <a:avLst>
              <a:gd name="adj1" fmla="val 4079478"/>
              <a:gd name="adj2" fmla="val 661618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1DDB988-4F30-9136-CD84-6BEE92E5C456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000" dirty="0"/>
                  <a:t>Find the value of </a:t>
                </a:r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000" dirty="0"/>
                  <a:t>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1DDB988-4F30-9136-CD84-6BEE92E5C4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242" t="-2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F6FA217-DDCB-8318-45E0-BBFE2ECAA030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=102.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F6FA217-DDCB-8318-45E0-BBFE2ECAA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223F449F-2CAF-2ED0-3371-087154D1537A}"/>
              </a:ext>
            </a:extLst>
          </p:cNvPr>
          <p:cNvSpPr/>
          <p:nvPr/>
        </p:nvSpPr>
        <p:spPr>
          <a:xfrm>
            <a:off x="3777456" y="1251998"/>
            <a:ext cx="2743200" cy="3433010"/>
          </a:xfrm>
          <a:prstGeom prst="triangl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97AE844-E77A-6A9D-388A-5BB936486F87}"/>
              </a:ext>
            </a:extLst>
          </p:cNvPr>
          <p:cNvCxnSpPr>
            <a:cxnSpLocks/>
          </p:cNvCxnSpPr>
          <p:nvPr/>
        </p:nvCxnSpPr>
        <p:spPr>
          <a:xfrm>
            <a:off x="4352081" y="2968503"/>
            <a:ext cx="190982" cy="868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C17782A-C1E7-3CFF-5F54-283C74672176}"/>
              </a:ext>
            </a:extLst>
          </p:cNvPr>
          <p:cNvCxnSpPr>
            <a:cxnSpLocks/>
          </p:cNvCxnSpPr>
          <p:nvPr/>
        </p:nvCxnSpPr>
        <p:spPr>
          <a:xfrm flipV="1">
            <a:off x="2805824" y="4685008"/>
            <a:ext cx="145674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3C77542-7D88-F96C-8979-D7599C7B75C1}"/>
                  </a:ext>
                </a:extLst>
              </p:cNvPr>
              <p:cNvSpPr txBox="1"/>
              <p:nvPr/>
            </p:nvSpPr>
            <p:spPr>
              <a:xfrm>
                <a:off x="4797998" y="2028744"/>
                <a:ext cx="70211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25</m:t>
                      </m:r>
                      <m:r>
                        <a:rPr lang="en-GB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2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3C77542-7D88-F96C-8979-D7599C7B75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998" y="2028744"/>
                <a:ext cx="702115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914E14A-2314-CCF9-30B0-8C5416AD147D}"/>
              </a:ext>
            </a:extLst>
          </p:cNvPr>
          <p:cNvCxnSpPr>
            <a:cxnSpLocks/>
          </p:cNvCxnSpPr>
          <p:nvPr/>
        </p:nvCxnSpPr>
        <p:spPr>
          <a:xfrm flipV="1">
            <a:off x="5754547" y="2968503"/>
            <a:ext cx="190982" cy="868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c 18">
            <a:extLst>
              <a:ext uri="{FF2B5EF4-FFF2-40B4-BE49-F238E27FC236}">
                <a16:creationId xmlns:a16="http://schemas.microsoft.com/office/drawing/2014/main" id="{5FE01416-DE41-E0FF-DF0A-A908B694B126}"/>
              </a:ext>
            </a:extLst>
          </p:cNvPr>
          <p:cNvSpPr/>
          <p:nvPr/>
        </p:nvSpPr>
        <p:spPr>
          <a:xfrm>
            <a:off x="3435456" y="4343008"/>
            <a:ext cx="684000" cy="684000"/>
          </a:xfrm>
          <a:prstGeom prst="arc">
            <a:avLst>
              <a:gd name="adj1" fmla="val 10946183"/>
              <a:gd name="adj2" fmla="val 17342112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8526837-3309-8E19-3BBF-DAF35D881F5B}"/>
                  </a:ext>
                </a:extLst>
              </p:cNvPr>
              <p:cNvSpPr txBox="1"/>
              <p:nvPr/>
            </p:nvSpPr>
            <p:spPr>
              <a:xfrm>
                <a:off x="3210773" y="3990010"/>
                <a:ext cx="32342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8526837-3309-8E19-3BBF-DAF35D881F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0773" y="3990010"/>
                <a:ext cx="323422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852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7BDFF2-4225-648F-3B13-A5A8139B4A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C7DF205-1144-06E3-C3F4-ABE255715E36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000" dirty="0"/>
                  <a:t>A regular polygon has exterior angles of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18°</m:t>
                    </m:r>
                  </m:oMath>
                </a14:m>
                <a:r>
                  <a:rPr lang="en-GB" sz="4000" dirty="0"/>
                  <a:t>.</a:t>
                </a:r>
              </a:p>
              <a:p>
                <a:r>
                  <a:rPr lang="en-GB" sz="4000" dirty="0"/>
                  <a:t>How many sides does it have?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C7DF205-1144-06E3-C3F4-ABE255715E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242" t="-2938" r="-4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618A3A4-05B3-9916-FCAB-5E783BEABF2A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618A3A4-05B3-9916-FCAB-5E783BEABF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520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99C0925-07C5-49D5-8D8D-A13F46C1A23B}" vid="{69CAFDAA-1B26-431A-96C0-EBA370EF12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400</TotalTime>
  <Words>423</Words>
  <Application>Microsoft Office PowerPoint</Application>
  <PresentationFormat>Widescreen</PresentationFormat>
  <Paragraphs>82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3</cp:revision>
  <dcterms:created xsi:type="dcterms:W3CDTF">2026-05-17T16:32:11Z</dcterms:created>
  <dcterms:modified xsi:type="dcterms:W3CDTF">2026-05-18T11:27:50Z</dcterms:modified>
</cp:coreProperties>
</file>