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modMainMaster">
      <pc:chgData name="Christopher Potter" userId="24ad2ef8db5e8a45" providerId="LiveId" clId="{10AB9FE2-9012-46EF-B18A-C87D5526F6EE}" dt="2026-05-16T22:43:42.220" v="430"/>
      <pc:docMkLst>
        <pc:docMk/>
      </pc:docMkLst>
      <pc:sldChg chg="modSp mod">
        <pc:chgData name="Christopher Potter" userId="24ad2ef8db5e8a45" providerId="LiveId" clId="{10AB9FE2-9012-46EF-B18A-C87D5526F6EE}" dt="2026-05-16T13:54:00.432" v="426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16T13:54:00.432" v="426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del">
        <pc:chgData name="Christopher Potter" userId="24ad2ef8db5e8a45" providerId="LiveId" clId="{10AB9FE2-9012-46EF-B18A-C87D5526F6EE}" dt="2026-05-16T13:44:24.198" v="1" actId="47"/>
        <pc:sldMkLst>
          <pc:docMk/>
          <pc:sldMk cId="2091781012" sldId="263"/>
        </pc:sldMkLst>
      </pc:sldChg>
      <pc:sldChg chg="delSp modSp add mod delAnim">
        <pc:chgData name="Christopher Potter" userId="24ad2ef8db5e8a45" providerId="LiveId" clId="{10AB9FE2-9012-46EF-B18A-C87D5526F6EE}" dt="2026-05-16T13:45:12.080" v="34" actId="20577"/>
        <pc:sldMkLst>
          <pc:docMk/>
          <pc:sldMk cId="1630035105" sldId="264"/>
        </pc:sldMkLst>
        <pc:spChg chg="mod">
          <ac:chgData name="Christopher Potter" userId="24ad2ef8db5e8a45" providerId="LiveId" clId="{10AB9FE2-9012-46EF-B18A-C87D5526F6EE}" dt="2026-05-16T13:44:52.213" v="16" actId="20577"/>
          <ac:spMkLst>
            <pc:docMk/>
            <pc:sldMk cId="1630035105" sldId="264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16T13:45:12.080" v="34" actId="20577"/>
          <ac:spMkLst>
            <pc:docMk/>
            <pc:sldMk cId="1630035105" sldId="264"/>
            <ac:spMk id="3" creationId="{CC75043C-992F-C1FA-95C6-A1316B68AAB7}"/>
          </ac:spMkLst>
        </pc:spChg>
        <pc:graphicFrameChg chg="mod">
          <ac:chgData name="Christopher Potter" userId="24ad2ef8db5e8a45" providerId="LiveId" clId="{10AB9FE2-9012-46EF-B18A-C87D5526F6EE}" dt="2026-05-16T13:44:58.759" v="22" actId="20577"/>
          <ac:graphicFrameMkLst>
            <pc:docMk/>
            <pc:sldMk cId="1630035105" sldId="264"/>
            <ac:graphicFrameMk id="4" creationId="{D3B37087-528B-0753-AEC5-81E4B9DCE843}"/>
          </ac:graphicFrameMkLst>
        </pc:graphicFrameChg>
        <pc:graphicFrameChg chg="del">
          <ac:chgData name="Christopher Potter" userId="24ad2ef8db5e8a45" providerId="LiveId" clId="{10AB9FE2-9012-46EF-B18A-C87D5526F6EE}" dt="2026-05-16T13:45:03.015" v="23" actId="478"/>
          <ac:graphicFrameMkLst>
            <pc:docMk/>
            <pc:sldMk cId="1630035105" sldId="264"/>
            <ac:graphicFrameMk id="5" creationId="{5B2902CA-BCDB-40AF-7561-F8BDA22B8C3D}"/>
          </ac:graphicFrameMkLst>
        </pc:graphicFrameChg>
      </pc:sldChg>
      <pc:sldChg chg="modSp add">
        <pc:chgData name="Christopher Potter" userId="24ad2ef8db5e8a45" providerId="LiveId" clId="{10AB9FE2-9012-46EF-B18A-C87D5526F6EE}" dt="2026-05-16T13:45:37.405" v="74" actId="6549"/>
        <pc:sldMkLst>
          <pc:docMk/>
          <pc:sldMk cId="1292378440" sldId="265"/>
        </pc:sldMkLst>
        <pc:spChg chg="mod">
          <ac:chgData name="Christopher Potter" userId="24ad2ef8db5e8a45" providerId="LiveId" clId="{10AB9FE2-9012-46EF-B18A-C87D5526F6EE}" dt="2026-05-16T13:45:37.405" v="74" actId="6549"/>
          <ac:spMkLst>
            <pc:docMk/>
            <pc:sldMk cId="1292378440" sldId="265"/>
            <ac:spMk id="3" creationId="{40B1ACD2-78FD-9ACB-C7FE-E5DEF8C02EE3}"/>
          </ac:spMkLst>
        </pc:spChg>
        <pc:graphicFrameChg chg="mod">
          <ac:chgData name="Christopher Potter" userId="24ad2ef8db5e8a45" providerId="LiveId" clId="{10AB9FE2-9012-46EF-B18A-C87D5526F6EE}" dt="2026-05-16T13:45:30.245" v="64" actId="6549"/>
          <ac:graphicFrameMkLst>
            <pc:docMk/>
            <pc:sldMk cId="1292378440" sldId="265"/>
            <ac:graphicFrameMk id="4" creationId="{EDB57802-5E64-444B-AFA5-57EC253A0F03}"/>
          </ac:graphicFrameMkLst>
        </pc:graphicFrameChg>
      </pc:sldChg>
      <pc:sldChg chg="modSp add">
        <pc:chgData name="Christopher Potter" userId="24ad2ef8db5e8a45" providerId="LiveId" clId="{10AB9FE2-9012-46EF-B18A-C87D5526F6EE}" dt="2026-05-16T13:45:53.306" v="92" actId="6549"/>
        <pc:sldMkLst>
          <pc:docMk/>
          <pc:sldMk cId="2482150857" sldId="266"/>
        </pc:sldMkLst>
        <pc:spChg chg="mod">
          <ac:chgData name="Christopher Potter" userId="24ad2ef8db5e8a45" providerId="LiveId" clId="{10AB9FE2-9012-46EF-B18A-C87D5526F6EE}" dt="2026-05-16T13:45:53.306" v="92" actId="6549"/>
          <ac:spMkLst>
            <pc:docMk/>
            <pc:sldMk cId="2482150857" sldId="266"/>
            <ac:spMk id="3" creationId="{BEA10599-D78C-1070-323F-574458019FEE}"/>
          </ac:spMkLst>
        </pc:spChg>
        <pc:graphicFrameChg chg="mod">
          <ac:chgData name="Christopher Potter" userId="24ad2ef8db5e8a45" providerId="LiveId" clId="{10AB9FE2-9012-46EF-B18A-C87D5526F6EE}" dt="2026-05-16T13:45:45.807" v="83" actId="6549"/>
          <ac:graphicFrameMkLst>
            <pc:docMk/>
            <pc:sldMk cId="2482150857" sldId="266"/>
            <ac:graphicFrameMk id="4" creationId="{464064DA-6AC4-B0DE-3E32-896C7D6C3E78}"/>
          </ac:graphicFrameMkLst>
        </pc:graphicFrameChg>
      </pc:sldChg>
      <pc:sldChg chg="modSp add">
        <pc:chgData name="Christopher Potter" userId="24ad2ef8db5e8a45" providerId="LiveId" clId="{10AB9FE2-9012-46EF-B18A-C87D5526F6EE}" dt="2026-05-16T13:46:08.028" v="113" actId="6549"/>
        <pc:sldMkLst>
          <pc:docMk/>
          <pc:sldMk cId="1262059900" sldId="267"/>
        </pc:sldMkLst>
        <pc:spChg chg="mod">
          <ac:chgData name="Christopher Potter" userId="24ad2ef8db5e8a45" providerId="LiveId" clId="{10AB9FE2-9012-46EF-B18A-C87D5526F6EE}" dt="2026-05-16T13:46:08.028" v="113" actId="6549"/>
          <ac:spMkLst>
            <pc:docMk/>
            <pc:sldMk cId="1262059900" sldId="267"/>
            <ac:spMk id="3" creationId="{8B6E711E-E0AC-F4AB-FD7B-5429444B8568}"/>
          </ac:spMkLst>
        </pc:spChg>
        <pc:graphicFrameChg chg="mod">
          <ac:chgData name="Christopher Potter" userId="24ad2ef8db5e8a45" providerId="LiveId" clId="{10AB9FE2-9012-46EF-B18A-C87D5526F6EE}" dt="2026-05-16T13:46:00.929" v="103" actId="6549"/>
          <ac:graphicFrameMkLst>
            <pc:docMk/>
            <pc:sldMk cId="1262059900" sldId="267"/>
            <ac:graphicFrameMk id="4" creationId="{D80A3B89-83E4-396F-EBF8-2E452759EBFD}"/>
          </ac:graphicFrameMkLst>
        </pc:graphicFrameChg>
      </pc:sldChg>
      <pc:sldChg chg="modSp add">
        <pc:chgData name="Christopher Potter" userId="24ad2ef8db5e8a45" providerId="LiveId" clId="{10AB9FE2-9012-46EF-B18A-C87D5526F6EE}" dt="2026-05-16T13:46:23.236" v="127" actId="6549"/>
        <pc:sldMkLst>
          <pc:docMk/>
          <pc:sldMk cId="2973311665" sldId="268"/>
        </pc:sldMkLst>
        <pc:spChg chg="mod">
          <ac:chgData name="Christopher Potter" userId="24ad2ef8db5e8a45" providerId="LiveId" clId="{10AB9FE2-9012-46EF-B18A-C87D5526F6EE}" dt="2026-05-16T13:46:23.236" v="127" actId="6549"/>
          <ac:spMkLst>
            <pc:docMk/>
            <pc:sldMk cId="2973311665" sldId="268"/>
            <ac:spMk id="3" creationId="{03D4A229-FCA1-47EB-CE6C-F846F36B8F5A}"/>
          </ac:spMkLst>
        </pc:spChg>
        <pc:graphicFrameChg chg="mod">
          <ac:chgData name="Christopher Potter" userId="24ad2ef8db5e8a45" providerId="LiveId" clId="{10AB9FE2-9012-46EF-B18A-C87D5526F6EE}" dt="2026-05-16T13:46:16.781" v="118" actId="20577"/>
          <ac:graphicFrameMkLst>
            <pc:docMk/>
            <pc:sldMk cId="2973311665" sldId="268"/>
            <ac:graphicFrameMk id="4" creationId="{5556385D-1452-23A3-B194-EDFCFB2BD2D4}"/>
          </ac:graphicFrameMkLst>
        </pc:graphicFrameChg>
      </pc:sldChg>
      <pc:sldChg chg="modSp add">
        <pc:chgData name="Christopher Potter" userId="24ad2ef8db5e8a45" providerId="LiveId" clId="{10AB9FE2-9012-46EF-B18A-C87D5526F6EE}" dt="2026-05-16T13:46:39.594" v="139" actId="6549"/>
        <pc:sldMkLst>
          <pc:docMk/>
          <pc:sldMk cId="3667697558" sldId="269"/>
        </pc:sldMkLst>
        <pc:spChg chg="mod">
          <ac:chgData name="Christopher Potter" userId="24ad2ef8db5e8a45" providerId="LiveId" clId="{10AB9FE2-9012-46EF-B18A-C87D5526F6EE}" dt="2026-05-16T13:46:39.594" v="139" actId="6549"/>
          <ac:spMkLst>
            <pc:docMk/>
            <pc:sldMk cId="3667697558" sldId="269"/>
            <ac:spMk id="3" creationId="{21B6045B-47B5-12BE-3F8B-6D7D888C5004}"/>
          </ac:spMkLst>
        </pc:spChg>
        <pc:graphicFrameChg chg="mod">
          <ac:chgData name="Christopher Potter" userId="24ad2ef8db5e8a45" providerId="LiveId" clId="{10AB9FE2-9012-46EF-B18A-C87D5526F6EE}" dt="2026-05-16T13:46:31.917" v="133" actId="20577"/>
          <ac:graphicFrameMkLst>
            <pc:docMk/>
            <pc:sldMk cId="3667697558" sldId="269"/>
            <ac:graphicFrameMk id="4" creationId="{7A658C43-B89A-7063-CCB7-9C9EB6E5247A}"/>
          </ac:graphicFrameMkLst>
        </pc:graphicFrameChg>
      </pc:sldChg>
      <pc:sldChg chg="modSp add">
        <pc:chgData name="Christopher Potter" userId="24ad2ef8db5e8a45" providerId="LiveId" clId="{10AB9FE2-9012-46EF-B18A-C87D5526F6EE}" dt="2026-05-16T13:46:57.646" v="158" actId="6549"/>
        <pc:sldMkLst>
          <pc:docMk/>
          <pc:sldMk cId="1661289016" sldId="270"/>
        </pc:sldMkLst>
        <pc:spChg chg="mod">
          <ac:chgData name="Christopher Potter" userId="24ad2ef8db5e8a45" providerId="LiveId" clId="{10AB9FE2-9012-46EF-B18A-C87D5526F6EE}" dt="2026-05-16T13:46:57.646" v="158" actId="6549"/>
          <ac:spMkLst>
            <pc:docMk/>
            <pc:sldMk cId="1661289016" sldId="270"/>
            <ac:spMk id="3" creationId="{23A62528-D4D3-5B53-24E2-49EFC824B495}"/>
          </ac:spMkLst>
        </pc:spChg>
        <pc:graphicFrameChg chg="mod">
          <ac:chgData name="Christopher Potter" userId="24ad2ef8db5e8a45" providerId="LiveId" clId="{10AB9FE2-9012-46EF-B18A-C87D5526F6EE}" dt="2026-05-16T13:46:51.035" v="148" actId="6549"/>
          <ac:graphicFrameMkLst>
            <pc:docMk/>
            <pc:sldMk cId="1661289016" sldId="270"/>
            <ac:graphicFrameMk id="4" creationId="{8769EE0F-EF55-97F1-FB18-D2A443F8E15D}"/>
          </ac:graphicFrameMkLst>
        </pc:graphicFrameChg>
      </pc:sldChg>
      <pc:sldChg chg="modSp add">
        <pc:chgData name="Christopher Potter" userId="24ad2ef8db5e8a45" providerId="LiveId" clId="{10AB9FE2-9012-46EF-B18A-C87D5526F6EE}" dt="2026-05-16T13:47:22.326" v="167" actId="6549"/>
        <pc:sldMkLst>
          <pc:docMk/>
          <pc:sldMk cId="1182189545" sldId="271"/>
        </pc:sldMkLst>
        <pc:spChg chg="mod">
          <ac:chgData name="Christopher Potter" userId="24ad2ef8db5e8a45" providerId="LiveId" clId="{10AB9FE2-9012-46EF-B18A-C87D5526F6EE}" dt="2026-05-16T13:47:22.326" v="167" actId="6549"/>
          <ac:spMkLst>
            <pc:docMk/>
            <pc:sldMk cId="1182189545" sldId="271"/>
            <ac:spMk id="3" creationId="{F268FC25-D7DF-4102-C88C-C4F200284FBF}"/>
          </ac:spMkLst>
        </pc:spChg>
        <pc:graphicFrameChg chg="mod">
          <ac:chgData name="Christopher Potter" userId="24ad2ef8db5e8a45" providerId="LiveId" clId="{10AB9FE2-9012-46EF-B18A-C87D5526F6EE}" dt="2026-05-16T13:47:18.864" v="163" actId="6549"/>
          <ac:graphicFrameMkLst>
            <pc:docMk/>
            <pc:sldMk cId="1182189545" sldId="271"/>
            <ac:graphicFrameMk id="4" creationId="{BEB95289-9855-E6A2-4AE8-E30B3949C7F1}"/>
          </ac:graphicFrameMkLst>
        </pc:graphicFrameChg>
      </pc:sldChg>
      <pc:sldChg chg="modSp add">
        <pc:chgData name="Christopher Potter" userId="24ad2ef8db5e8a45" providerId="LiveId" clId="{10AB9FE2-9012-46EF-B18A-C87D5526F6EE}" dt="2026-05-16T13:47:53.220" v="186" actId="6549"/>
        <pc:sldMkLst>
          <pc:docMk/>
          <pc:sldMk cId="1655843820" sldId="272"/>
        </pc:sldMkLst>
        <pc:spChg chg="mod">
          <ac:chgData name="Christopher Potter" userId="24ad2ef8db5e8a45" providerId="LiveId" clId="{10AB9FE2-9012-46EF-B18A-C87D5526F6EE}" dt="2026-05-16T13:47:53.220" v="186" actId="6549"/>
          <ac:spMkLst>
            <pc:docMk/>
            <pc:sldMk cId="1655843820" sldId="272"/>
            <ac:spMk id="3" creationId="{390C7D47-386D-30D4-3B48-CB4C40B520A9}"/>
          </ac:spMkLst>
        </pc:spChg>
        <pc:graphicFrameChg chg="mod">
          <ac:chgData name="Christopher Potter" userId="24ad2ef8db5e8a45" providerId="LiveId" clId="{10AB9FE2-9012-46EF-B18A-C87D5526F6EE}" dt="2026-05-16T13:47:39.904" v="177" actId="6549"/>
          <ac:graphicFrameMkLst>
            <pc:docMk/>
            <pc:sldMk cId="1655843820" sldId="272"/>
            <ac:graphicFrameMk id="4" creationId="{60103530-480E-35D5-5DA6-E4C07E02DA1B}"/>
          </ac:graphicFrameMkLst>
        </pc:graphicFrameChg>
      </pc:sldChg>
      <pc:sldChg chg="modSp add">
        <pc:chgData name="Christopher Potter" userId="24ad2ef8db5e8a45" providerId="LiveId" clId="{10AB9FE2-9012-46EF-B18A-C87D5526F6EE}" dt="2026-05-16T13:48:49.911" v="214" actId="6549"/>
        <pc:sldMkLst>
          <pc:docMk/>
          <pc:sldMk cId="2888909103" sldId="273"/>
        </pc:sldMkLst>
        <pc:spChg chg="mod">
          <ac:chgData name="Christopher Potter" userId="24ad2ef8db5e8a45" providerId="LiveId" clId="{10AB9FE2-9012-46EF-B18A-C87D5526F6EE}" dt="2026-05-16T13:48:49.911" v="214" actId="6549"/>
          <ac:spMkLst>
            <pc:docMk/>
            <pc:sldMk cId="2888909103" sldId="273"/>
            <ac:spMk id="3" creationId="{D7ED1968-17E1-24EB-6E63-2CDD2D64FEE8}"/>
          </ac:spMkLst>
        </pc:spChg>
        <pc:graphicFrameChg chg="mod">
          <ac:chgData name="Christopher Potter" userId="24ad2ef8db5e8a45" providerId="LiveId" clId="{10AB9FE2-9012-46EF-B18A-C87D5526F6EE}" dt="2026-05-16T13:48:46.851" v="212" actId="20577"/>
          <ac:graphicFrameMkLst>
            <pc:docMk/>
            <pc:sldMk cId="2888909103" sldId="273"/>
            <ac:graphicFrameMk id="4" creationId="{B75571F0-51A3-F3AE-EAF5-7138012F8D51}"/>
          </ac:graphicFrameMkLst>
        </pc:graphicFrameChg>
      </pc:sldChg>
      <pc:sldChg chg="modSp add">
        <pc:chgData name="Christopher Potter" userId="24ad2ef8db5e8a45" providerId="LiveId" clId="{10AB9FE2-9012-46EF-B18A-C87D5526F6EE}" dt="2026-05-16T13:49:44.194" v="238" actId="6549"/>
        <pc:sldMkLst>
          <pc:docMk/>
          <pc:sldMk cId="3599107276" sldId="274"/>
        </pc:sldMkLst>
        <pc:spChg chg="mod">
          <ac:chgData name="Christopher Potter" userId="24ad2ef8db5e8a45" providerId="LiveId" clId="{10AB9FE2-9012-46EF-B18A-C87D5526F6EE}" dt="2026-05-16T13:49:44.194" v="238" actId="6549"/>
          <ac:spMkLst>
            <pc:docMk/>
            <pc:sldMk cId="3599107276" sldId="274"/>
            <ac:spMk id="3" creationId="{30DC3319-B21E-45B9-9E9B-EBC3D2A36CC0}"/>
          </ac:spMkLst>
        </pc:spChg>
        <pc:graphicFrameChg chg="mod">
          <ac:chgData name="Christopher Potter" userId="24ad2ef8db5e8a45" providerId="LiveId" clId="{10AB9FE2-9012-46EF-B18A-C87D5526F6EE}" dt="2026-05-16T13:49:35.358" v="228" actId="6549"/>
          <ac:graphicFrameMkLst>
            <pc:docMk/>
            <pc:sldMk cId="3599107276" sldId="274"/>
            <ac:graphicFrameMk id="4" creationId="{FB856F82-0073-2E09-7705-8BAAECD6C1AD}"/>
          </ac:graphicFrameMkLst>
        </pc:graphicFrameChg>
      </pc:sldChg>
      <pc:sldChg chg="modSp add">
        <pc:chgData name="Christopher Potter" userId="24ad2ef8db5e8a45" providerId="LiveId" clId="{10AB9FE2-9012-46EF-B18A-C87D5526F6EE}" dt="2026-05-16T13:50:02.653" v="259" actId="6549"/>
        <pc:sldMkLst>
          <pc:docMk/>
          <pc:sldMk cId="911924514" sldId="275"/>
        </pc:sldMkLst>
        <pc:spChg chg="mod">
          <ac:chgData name="Christopher Potter" userId="24ad2ef8db5e8a45" providerId="LiveId" clId="{10AB9FE2-9012-46EF-B18A-C87D5526F6EE}" dt="2026-05-16T13:50:02.653" v="259" actId="6549"/>
          <ac:spMkLst>
            <pc:docMk/>
            <pc:sldMk cId="911924514" sldId="275"/>
            <ac:spMk id="3" creationId="{0281CA50-6C26-9F4A-9005-C0B3B3686FDB}"/>
          </ac:spMkLst>
        </pc:spChg>
        <pc:graphicFrameChg chg="mod">
          <ac:chgData name="Christopher Potter" userId="24ad2ef8db5e8a45" providerId="LiveId" clId="{10AB9FE2-9012-46EF-B18A-C87D5526F6EE}" dt="2026-05-16T13:49:53.300" v="248" actId="6549"/>
          <ac:graphicFrameMkLst>
            <pc:docMk/>
            <pc:sldMk cId="911924514" sldId="275"/>
            <ac:graphicFrameMk id="4" creationId="{FDC80D5B-0DC8-DF07-5B4F-84DF87741817}"/>
          </ac:graphicFrameMkLst>
        </pc:graphicFrameChg>
      </pc:sldChg>
      <pc:sldChg chg="modSp add">
        <pc:chgData name="Christopher Potter" userId="24ad2ef8db5e8a45" providerId="LiveId" clId="{10AB9FE2-9012-46EF-B18A-C87D5526F6EE}" dt="2026-05-16T13:50:33.510" v="283" actId="6549"/>
        <pc:sldMkLst>
          <pc:docMk/>
          <pc:sldMk cId="224496737" sldId="276"/>
        </pc:sldMkLst>
        <pc:spChg chg="mod">
          <ac:chgData name="Christopher Potter" userId="24ad2ef8db5e8a45" providerId="LiveId" clId="{10AB9FE2-9012-46EF-B18A-C87D5526F6EE}" dt="2026-05-16T13:50:33.510" v="283" actId="6549"/>
          <ac:spMkLst>
            <pc:docMk/>
            <pc:sldMk cId="224496737" sldId="276"/>
            <ac:spMk id="3" creationId="{634AD8E0-F1A7-B05A-7C97-5B7E0BE91EC3}"/>
          </ac:spMkLst>
        </pc:spChg>
        <pc:graphicFrameChg chg="mod">
          <ac:chgData name="Christopher Potter" userId="24ad2ef8db5e8a45" providerId="LiveId" clId="{10AB9FE2-9012-46EF-B18A-C87D5526F6EE}" dt="2026-05-16T13:50:18.121" v="269" actId="6549"/>
          <ac:graphicFrameMkLst>
            <pc:docMk/>
            <pc:sldMk cId="224496737" sldId="276"/>
            <ac:graphicFrameMk id="4" creationId="{E54976F8-680A-7CDA-D0CE-C8ED94AA389E}"/>
          </ac:graphicFrameMkLst>
        </pc:graphicFrameChg>
      </pc:sldChg>
      <pc:sldChg chg="modSp add">
        <pc:chgData name="Christopher Potter" userId="24ad2ef8db5e8a45" providerId="LiveId" clId="{10AB9FE2-9012-46EF-B18A-C87D5526F6EE}" dt="2026-05-16T13:50:56.408" v="297" actId="6549"/>
        <pc:sldMkLst>
          <pc:docMk/>
          <pc:sldMk cId="2572690095" sldId="277"/>
        </pc:sldMkLst>
        <pc:spChg chg="mod">
          <ac:chgData name="Christopher Potter" userId="24ad2ef8db5e8a45" providerId="LiveId" clId="{10AB9FE2-9012-46EF-B18A-C87D5526F6EE}" dt="2026-05-16T13:50:56.408" v="297" actId="6549"/>
          <ac:spMkLst>
            <pc:docMk/>
            <pc:sldMk cId="2572690095" sldId="277"/>
            <ac:spMk id="3" creationId="{E10D0D34-4BE9-AA4D-D835-59725586A685}"/>
          </ac:spMkLst>
        </pc:spChg>
        <pc:graphicFrameChg chg="mod">
          <ac:chgData name="Christopher Potter" userId="24ad2ef8db5e8a45" providerId="LiveId" clId="{10AB9FE2-9012-46EF-B18A-C87D5526F6EE}" dt="2026-05-16T13:50:50.481" v="290" actId="6549"/>
          <ac:graphicFrameMkLst>
            <pc:docMk/>
            <pc:sldMk cId="2572690095" sldId="277"/>
            <ac:graphicFrameMk id="4" creationId="{7917FA07-6523-75E2-41B0-8B8C2B70BE6A}"/>
          </ac:graphicFrameMkLst>
        </pc:graphicFrameChg>
      </pc:sldChg>
      <pc:sldChg chg="modSp add">
        <pc:chgData name="Christopher Potter" userId="24ad2ef8db5e8a45" providerId="LiveId" clId="{10AB9FE2-9012-46EF-B18A-C87D5526F6EE}" dt="2026-05-16T13:51:15.193" v="316" actId="6549"/>
        <pc:sldMkLst>
          <pc:docMk/>
          <pc:sldMk cId="3460422489" sldId="278"/>
        </pc:sldMkLst>
        <pc:spChg chg="mod">
          <ac:chgData name="Christopher Potter" userId="24ad2ef8db5e8a45" providerId="LiveId" clId="{10AB9FE2-9012-46EF-B18A-C87D5526F6EE}" dt="2026-05-16T13:51:15.193" v="316" actId="6549"/>
          <ac:spMkLst>
            <pc:docMk/>
            <pc:sldMk cId="3460422489" sldId="278"/>
            <ac:spMk id="3" creationId="{36EC20A1-DCB8-4640-31B1-F817D4D42F66}"/>
          </ac:spMkLst>
        </pc:spChg>
        <pc:graphicFrameChg chg="mod">
          <ac:chgData name="Christopher Potter" userId="24ad2ef8db5e8a45" providerId="LiveId" clId="{10AB9FE2-9012-46EF-B18A-C87D5526F6EE}" dt="2026-05-16T13:51:07.331" v="307" actId="6549"/>
          <ac:graphicFrameMkLst>
            <pc:docMk/>
            <pc:sldMk cId="3460422489" sldId="278"/>
            <ac:graphicFrameMk id="4" creationId="{01905616-E7F8-1968-3098-BFEBA1A76A52}"/>
          </ac:graphicFrameMkLst>
        </pc:graphicFrameChg>
      </pc:sldChg>
      <pc:sldChg chg="modSp add">
        <pc:chgData name="Christopher Potter" userId="24ad2ef8db5e8a45" providerId="LiveId" clId="{10AB9FE2-9012-46EF-B18A-C87D5526F6EE}" dt="2026-05-16T13:51:53.153" v="338" actId="6549"/>
        <pc:sldMkLst>
          <pc:docMk/>
          <pc:sldMk cId="2401552060" sldId="279"/>
        </pc:sldMkLst>
        <pc:spChg chg="mod">
          <ac:chgData name="Christopher Potter" userId="24ad2ef8db5e8a45" providerId="LiveId" clId="{10AB9FE2-9012-46EF-B18A-C87D5526F6EE}" dt="2026-05-16T13:51:53.153" v="338" actId="6549"/>
          <ac:spMkLst>
            <pc:docMk/>
            <pc:sldMk cId="2401552060" sldId="279"/>
            <ac:spMk id="3" creationId="{CED79F78-FE9A-A378-64B0-A92648F82A31}"/>
          </ac:spMkLst>
        </pc:spChg>
        <pc:graphicFrameChg chg="mod">
          <ac:chgData name="Christopher Potter" userId="24ad2ef8db5e8a45" providerId="LiveId" clId="{10AB9FE2-9012-46EF-B18A-C87D5526F6EE}" dt="2026-05-16T13:51:44.289" v="328" actId="6549"/>
          <ac:graphicFrameMkLst>
            <pc:docMk/>
            <pc:sldMk cId="2401552060" sldId="279"/>
            <ac:graphicFrameMk id="4" creationId="{126A7198-FF71-F7FB-9628-2467BC16A390}"/>
          </ac:graphicFrameMkLst>
        </pc:graphicFrameChg>
      </pc:sldChg>
      <pc:sldChg chg="modSp add">
        <pc:chgData name="Christopher Potter" userId="24ad2ef8db5e8a45" providerId="LiveId" clId="{10AB9FE2-9012-46EF-B18A-C87D5526F6EE}" dt="2026-05-16T13:52:19.772" v="358" actId="6549"/>
        <pc:sldMkLst>
          <pc:docMk/>
          <pc:sldMk cId="1667910809" sldId="280"/>
        </pc:sldMkLst>
        <pc:spChg chg="mod">
          <ac:chgData name="Christopher Potter" userId="24ad2ef8db5e8a45" providerId="LiveId" clId="{10AB9FE2-9012-46EF-B18A-C87D5526F6EE}" dt="2026-05-16T13:52:19.772" v="358" actId="6549"/>
          <ac:spMkLst>
            <pc:docMk/>
            <pc:sldMk cId="1667910809" sldId="280"/>
            <ac:spMk id="3" creationId="{0D3D7F0E-01EF-FF70-2062-23F48ADEF21A}"/>
          </ac:spMkLst>
        </pc:spChg>
        <pc:graphicFrameChg chg="mod">
          <ac:chgData name="Christopher Potter" userId="24ad2ef8db5e8a45" providerId="LiveId" clId="{10AB9FE2-9012-46EF-B18A-C87D5526F6EE}" dt="2026-05-16T13:52:12.442" v="348" actId="6549"/>
          <ac:graphicFrameMkLst>
            <pc:docMk/>
            <pc:sldMk cId="1667910809" sldId="280"/>
            <ac:graphicFrameMk id="4" creationId="{2D476B05-0622-C7DC-3C0A-C127E8B9EE7E}"/>
          </ac:graphicFrameMkLst>
        </pc:graphicFrameChg>
      </pc:sldChg>
      <pc:sldChg chg="modSp add">
        <pc:chgData name="Christopher Potter" userId="24ad2ef8db5e8a45" providerId="LiveId" clId="{10AB9FE2-9012-46EF-B18A-C87D5526F6EE}" dt="2026-05-16T13:52:51.484" v="380" actId="6549"/>
        <pc:sldMkLst>
          <pc:docMk/>
          <pc:sldMk cId="2783044512" sldId="281"/>
        </pc:sldMkLst>
        <pc:spChg chg="mod">
          <ac:chgData name="Christopher Potter" userId="24ad2ef8db5e8a45" providerId="LiveId" clId="{10AB9FE2-9012-46EF-B18A-C87D5526F6EE}" dt="2026-05-16T13:52:51.484" v="380" actId="6549"/>
          <ac:spMkLst>
            <pc:docMk/>
            <pc:sldMk cId="2783044512" sldId="281"/>
            <ac:spMk id="3" creationId="{C33E7262-58BE-FA56-78D9-658233B8E38F}"/>
          </ac:spMkLst>
        </pc:spChg>
        <pc:graphicFrameChg chg="mod">
          <ac:chgData name="Christopher Potter" userId="24ad2ef8db5e8a45" providerId="LiveId" clId="{10AB9FE2-9012-46EF-B18A-C87D5526F6EE}" dt="2026-05-16T13:52:39.183" v="367" actId="20577"/>
          <ac:graphicFrameMkLst>
            <pc:docMk/>
            <pc:sldMk cId="2783044512" sldId="281"/>
            <ac:graphicFrameMk id="4" creationId="{DD07C8A7-7D89-0D91-72CE-90C152B15221}"/>
          </ac:graphicFrameMkLst>
        </pc:graphicFrameChg>
      </pc:sldChg>
      <pc:sldChg chg="modSp add">
        <pc:chgData name="Christopher Potter" userId="24ad2ef8db5e8a45" providerId="LiveId" clId="{10AB9FE2-9012-46EF-B18A-C87D5526F6EE}" dt="2026-05-16T13:53:25.090" v="398" actId="6549"/>
        <pc:sldMkLst>
          <pc:docMk/>
          <pc:sldMk cId="3613757645" sldId="282"/>
        </pc:sldMkLst>
        <pc:spChg chg="mod">
          <ac:chgData name="Christopher Potter" userId="24ad2ef8db5e8a45" providerId="LiveId" clId="{10AB9FE2-9012-46EF-B18A-C87D5526F6EE}" dt="2026-05-16T13:53:25.090" v="398" actId="6549"/>
          <ac:spMkLst>
            <pc:docMk/>
            <pc:sldMk cId="3613757645" sldId="282"/>
            <ac:spMk id="3" creationId="{645C669A-C3E6-08F0-0C76-70DDB5B9D9D1}"/>
          </ac:spMkLst>
        </pc:spChg>
        <pc:graphicFrameChg chg="mod">
          <ac:chgData name="Christopher Potter" userId="24ad2ef8db5e8a45" providerId="LiveId" clId="{10AB9FE2-9012-46EF-B18A-C87D5526F6EE}" dt="2026-05-16T13:53:18.966" v="392" actId="6549"/>
          <ac:graphicFrameMkLst>
            <pc:docMk/>
            <pc:sldMk cId="3613757645" sldId="282"/>
            <ac:graphicFrameMk id="4" creationId="{193FD31D-1CD8-C049-8186-F8E827B10426}"/>
          </ac:graphicFrameMkLst>
        </pc:graphicFrameChg>
      </pc:sldChg>
      <pc:sldChg chg="modSp add">
        <pc:chgData name="Christopher Potter" userId="24ad2ef8db5e8a45" providerId="LiveId" clId="{10AB9FE2-9012-46EF-B18A-C87D5526F6EE}" dt="2026-05-16T13:53:49.109" v="415" actId="6549"/>
        <pc:sldMkLst>
          <pc:docMk/>
          <pc:sldMk cId="1424984338" sldId="283"/>
        </pc:sldMkLst>
        <pc:spChg chg="mod">
          <ac:chgData name="Christopher Potter" userId="24ad2ef8db5e8a45" providerId="LiveId" clId="{10AB9FE2-9012-46EF-B18A-C87D5526F6EE}" dt="2026-05-16T13:53:49.109" v="415" actId="6549"/>
          <ac:spMkLst>
            <pc:docMk/>
            <pc:sldMk cId="1424984338" sldId="283"/>
            <ac:spMk id="3" creationId="{BA74ADB7-0D0B-72ED-93FD-40AA4663DC5B}"/>
          </ac:spMkLst>
        </pc:spChg>
        <pc:graphicFrameChg chg="mod">
          <ac:chgData name="Christopher Potter" userId="24ad2ef8db5e8a45" providerId="LiveId" clId="{10AB9FE2-9012-46EF-B18A-C87D5526F6EE}" dt="2026-05-16T13:53:37.385" v="410" actId="6549"/>
          <ac:graphicFrameMkLst>
            <pc:docMk/>
            <pc:sldMk cId="1424984338" sldId="283"/>
            <ac:graphicFrameMk id="4" creationId="{1547042B-62FA-1143-650B-483556F919DA}"/>
          </ac:graphicFrameMkLst>
        </pc:graphicFrameChg>
      </pc:sldChg>
      <pc:sldMasterChg chg="modSldLayout">
        <pc:chgData name="Christopher Potter" userId="24ad2ef8db5e8a45" providerId="LiveId" clId="{10AB9FE2-9012-46EF-B18A-C87D5526F6EE}" dt="2026-05-16T22:43:42.220" v="430"/>
        <pc:sldMasterMkLst>
          <pc:docMk/>
          <pc:sldMasterMk cId="2680285832" sldId="2147483661"/>
        </pc:sldMasterMkLst>
        <pc:sldLayoutChg chg="addSp delSp modSp mod">
          <pc:chgData name="Christopher Potter" userId="24ad2ef8db5e8a45" providerId="LiveId" clId="{10AB9FE2-9012-46EF-B18A-C87D5526F6EE}" dt="2026-05-16T22:43:26.118" v="429"/>
          <pc:sldLayoutMkLst>
            <pc:docMk/>
            <pc:sldMasterMk cId="2680285832" sldId="2147483661"/>
            <pc:sldLayoutMk cId="2232712905" sldId="2147483675"/>
          </pc:sldLayoutMkLst>
          <pc:spChg chg="add mod">
            <ac:chgData name="Christopher Potter" userId="24ad2ef8db5e8a45" providerId="LiveId" clId="{10AB9FE2-9012-46EF-B18A-C87D5526F6EE}" dt="2026-05-16T22:43:26.118" v="429"/>
            <ac:spMkLst>
              <pc:docMk/>
              <pc:sldMasterMk cId="2680285832" sldId="2147483661"/>
              <pc:sldLayoutMk cId="2232712905" sldId="2147483675"/>
              <ac:spMk id="7" creationId="{E984CC58-F2B3-929D-9D5D-39D8806CE13A}"/>
            </ac:spMkLst>
          </pc:spChg>
          <pc:picChg chg="add mod">
            <ac:chgData name="Christopher Potter" userId="24ad2ef8db5e8a45" providerId="LiveId" clId="{10AB9FE2-9012-46EF-B18A-C87D5526F6EE}" dt="2026-05-16T22:43:26.118" v="429"/>
            <ac:picMkLst>
              <pc:docMk/>
              <pc:sldMasterMk cId="2680285832" sldId="2147483661"/>
              <pc:sldLayoutMk cId="2232712905" sldId="2147483675"/>
              <ac:picMk id="2" creationId="{9F06EE34-8D0E-8AC6-1E1D-F09B181D9FE4}"/>
            </ac:picMkLst>
          </pc:picChg>
          <pc:picChg chg="del">
            <ac:chgData name="Christopher Potter" userId="24ad2ef8db5e8a45" providerId="LiveId" clId="{10AB9FE2-9012-46EF-B18A-C87D5526F6EE}" dt="2026-05-16T22:43:25.731" v="428" actId="478"/>
            <ac:picMkLst>
              <pc:docMk/>
              <pc:sldMasterMk cId="2680285832" sldId="2147483661"/>
              <pc:sldLayoutMk cId="2232712905" sldId="2147483675"/>
              <ac:picMk id="6" creationId="{E8452504-073A-4CCD-50B6-F91ABA002F2A}"/>
            </ac:picMkLst>
          </pc:picChg>
        </pc:sldLayoutChg>
        <pc:sldLayoutChg chg="addSp delSp modSp mod">
          <pc:chgData name="Christopher Potter" userId="24ad2ef8db5e8a45" providerId="LiveId" clId="{10AB9FE2-9012-46EF-B18A-C87D5526F6EE}" dt="2026-05-16T22:43:42.220" v="430"/>
          <pc:sldLayoutMkLst>
            <pc:docMk/>
            <pc:sldMasterMk cId="2680285832" sldId="2147483661"/>
            <pc:sldLayoutMk cId="2897953667" sldId="2147483676"/>
          </pc:sldLayoutMkLst>
          <pc:spChg chg="add mod">
            <ac:chgData name="Christopher Potter" userId="24ad2ef8db5e8a45" providerId="LiveId" clId="{10AB9FE2-9012-46EF-B18A-C87D5526F6EE}" dt="2026-05-16T22:43:42.220" v="430"/>
            <ac:spMkLst>
              <pc:docMk/>
              <pc:sldMasterMk cId="2680285832" sldId="2147483661"/>
              <pc:sldLayoutMk cId="2897953667" sldId="2147483676"/>
              <ac:spMk id="6" creationId="{BDCAE6C9-0CBC-7FDA-5BDB-583EA54115E1}"/>
            </ac:spMkLst>
          </pc:spChg>
          <pc:picChg chg="del">
            <ac:chgData name="Christopher Potter" userId="24ad2ef8db5e8a45" providerId="LiveId" clId="{10AB9FE2-9012-46EF-B18A-C87D5526F6EE}" dt="2026-05-16T22:43:11.003" v="427" actId="478"/>
            <ac:picMkLst>
              <pc:docMk/>
              <pc:sldMasterMk cId="2680285832" sldId="2147483661"/>
              <pc:sldLayoutMk cId="2897953667" sldId="2147483676"/>
              <ac:picMk id="3" creationId="{4D0D5B14-6A88-EA1C-1542-592DA4D06E70}"/>
            </ac:picMkLst>
          </pc:picChg>
          <pc:picChg chg="add mod">
            <ac:chgData name="Christopher Potter" userId="24ad2ef8db5e8a45" providerId="LiveId" clId="{10AB9FE2-9012-46EF-B18A-C87D5526F6EE}" dt="2026-05-16T22:43:42.220" v="430"/>
            <ac:picMkLst>
              <pc:docMk/>
              <pc:sldMasterMk cId="2680285832" sldId="2147483661"/>
              <pc:sldLayoutMk cId="2897953667" sldId="2147483676"/>
              <ac:picMk id="5" creationId="{898C7418-3BBD-1609-41A5-DB0631AF0711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16/05/2026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8C7418-3BBD-1609-41A5-DB0631AF07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CAE6C9-0CBC-7FDA-5BDB-583EA54115E1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F06EE34-8D0E-8AC6-1E1D-F09B181D9F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984CC58-F2B3-929D-9D5D-39D8806CE13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Factorising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16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0ADACD-6ABB-41EB-4B0A-AC3F32D795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EFA54E-572D-B8D4-379E-538D71C717C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90C7D47-386D-30D4-3B48-CB4C40B520A9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15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90C7D47-386D-30D4-3B48-CB4C40B520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0103530-480E-35D5-5DA6-E4C07E02DA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856898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−45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60103530-480E-35D5-5DA6-E4C07E02DA1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58568986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55843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D91BB9-E536-E15F-C065-F1209AF78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4750F3-BB12-89AD-367B-FD8E11AF0DA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7ED1968-17E1-24EB-6E63-2CDD2D64FEE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+5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7ED1968-17E1-24EB-6E63-2CDD2D64FE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75571F0-51A3-F3AE-EAF5-7138012F8D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021313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14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+35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75571F0-51A3-F3AE-EAF5-7138012F8D5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5021313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8890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849F4-6206-70CB-5175-D747504FA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7AD9AE-EA5E-2364-CAF9-C9B79F9AB48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0DC3319-B21E-45B9-9E9B-EBC3D2A36CC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−8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0DC3319-B21E-45B9-9E9B-EBC3D2A36C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B856F82-0073-2E09-7705-8BAAECD6C1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014292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27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−24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B856F82-0073-2E09-7705-8BAAECD6C1A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00142921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9910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50BC38-3467-E077-6FB2-9605B2C30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B33AFCD-B881-A523-5189-DB332FE079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81CA50-6C26-9F4A-9005-C0B3B3686FD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281CA50-6C26-9F4A-9005-C0B3B3686FD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DC80D5B-0DC8-DF07-5B4F-84DF877418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891036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40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FDC80D5B-0DC8-DF07-5B4F-84DF87741817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01891036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11924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19BFFD-365E-56BB-B4F9-DBC522695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637C64C-2422-A19F-B7AC-22C6F909918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4AD8E0-F1A7-B05A-7C97-5B7E0BE91EC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3−2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4AD8E0-F1A7-B05A-7C97-5B7E0BE91E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54976F8-680A-7CDA-D0CE-C8ED94AA3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946555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33−22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54976F8-680A-7CDA-D0CE-C8ED94AA389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0946555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24496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4B2FE-23BD-5C8F-2863-C11C5B4A8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9BB0663-0CFD-A55A-E209-1A9DDC6DDE0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10D0D34-4BE9-AA4D-D835-59725586A68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+7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10D0D34-4BE9-AA4D-D835-59725586A6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917FA07-6523-75E2-41B0-8B8C2B70BE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54077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+42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917FA07-6523-75E2-41B0-8B8C2B70BE6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9754077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57269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2C14AC-2235-A33A-B2A4-A94B866809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0D6D4F-824B-7B59-BAB7-DE7896AB7B2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6EC20A1-DCB8-4640-31B1-F817D4D42F6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−2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6EC20A1-DCB8-4640-31B1-F817D4D42F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1905616-E7F8-1968-3098-BFEBA1A76A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46511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50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01905616-E7F8-1968-3098-BFEBA1A76A52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2046511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460422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D83D26-00E4-0AE3-DA60-618EB50920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8289D55-1986-CD96-D19D-C2DC9BDB104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D79F78-FE9A-A378-64B0-A92648F82A3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4+9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ED79F78-FE9A-A378-64B0-A92648F82A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26A7198-FF71-F7FB-9628-2467BC16A3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831244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28+63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26A7198-FF71-F7FB-9628-2467BC16A39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3831244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01552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5BDE5A-A80D-9401-3A8A-E94E643124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3B2221-43FE-D7E4-BEAF-BCFBF462659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D3D7F0E-01EF-FF70-2062-23F48ADEF21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32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D3D7F0E-01EF-FF70-2062-23F48ADEF2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D476B05-0622-C7DC-3C0A-C127E8B9EE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043014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32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+32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2D476B05-0622-C7DC-3C0A-C127E8B9EE7E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6043014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791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56D289-D9A8-AB53-4F5C-0975D0FC58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268726-1F54-2F17-C3D1-DFAE9F43734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33E7262-58BE-FA56-78D9-658233B8E38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+6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33E7262-58BE-FA56-78D9-658233B8E38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D07C8A7-7D89-0D91-72CE-90C152B152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691777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+54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D07C8A7-7D89-0D91-72CE-90C152B1522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26917774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783044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B37087-528B-0753-AEC5-81E4B9DCE8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869625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12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+18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3B37087-528B-0753-AEC5-81E4B9DCE84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08696255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300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DFAE88-B869-ABA2-3012-42897840AC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4B6AC2-487F-D2D6-26AD-72BA108422C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45C669A-C3E6-08F0-0C76-70DDB5B9D9D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5−2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45C669A-C3E6-08F0-0C76-70DDB5B9D9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93FD31D-1CD8-C049-8186-F8E827B104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193392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25−10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93FD31D-1CD8-C049-8186-F8E827B1042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0193392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1375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E9E6B3-12AF-5E2D-00AD-8BD440CAC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432B62-FB2D-512C-39E5-3DD98884773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74ADB7-0D0B-72ED-93FD-40AA4663DC5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A74ADB7-0D0B-72ED-93FD-40AA4663DC5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547042B-62FA-1143-650B-483556F919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14676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36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+54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1547042B-62FA-1143-650B-483556F919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14676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424984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570A2D-16A5-8498-6478-FD50578E8E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E098593-E583-9D8F-A996-01E07222467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B1ACD2-78FD-9ACB-C7FE-E5DEF8C02EE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0B1ACD2-78FD-9ACB-C7FE-E5DEF8C02E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DB57802-5E64-444B-AFA5-57EC253A0F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325925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−20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EDB57802-5E64-444B-AFA5-57EC253A0F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9325925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9237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F26F3-9598-6EB2-5D54-2B1DB8FB6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D5E496-CDEE-A980-F33E-9CA8366B169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EA10599-D78C-1070-323F-574458019FEE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−4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BEA10599-D78C-1070-323F-574458019FE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64064DA-6AC4-B0DE-3E32-896C7D6C3E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209794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−32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464064DA-6AC4-B0DE-3E32-896C7D6C3E7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34209794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482150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0220C4-5B48-248D-75E1-617C25443A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181FA8D-4AE8-6035-BC34-009AC38BFB9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B6E711E-E0AC-F4AB-FD7B-5429444B856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+2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B6E711E-E0AC-F4AB-FD7B-5429444B85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80A3B89-83E4-396F-EBF8-2E452759EB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273613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21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+14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D80A3B89-83E4-396F-EBF8-2E452759EB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92736133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26205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8C02D-8AEC-47C1-AA11-44BE424B95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9C26EC-7528-29B8-9B18-ACFD8AEDD77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3D4A229-FCA1-47EB-CE6C-F846F36B8F5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−3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3D4A229-FCA1-47EB-CE6C-F846F36B8F5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556385D-1452-23A3-B194-EDFCFB2BD2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424478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9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−27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5556385D-1452-23A3-B194-EDFCFB2BD2D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94244782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973311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5D8C11-C3EF-A239-162B-401B68E99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574B13-8EA8-2B62-D98A-7AC492CB8F0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1B6045B-47B5-12BE-3F8B-6D7D888C500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+3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1B6045B-47B5-12BE-3F8B-6D7D888C50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A658C43-B89A-7063-CCB7-9C9EB6E524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414693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+24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7A658C43-B89A-7063-CCB7-9C9EB6E5247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094146939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667697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942985-4977-CCBC-4E2B-8AC402EA4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0F3C5F-DD58-0870-2EC1-7EE73FDA56C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3A62528-D4D3-5B53-24E2-49EFC824B495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3A62528-D4D3-5B53-24E2-49EFC824B4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769EE0F-EF55-97F1-FB18-D2A443F8E1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787492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28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−7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8769EE0F-EF55-97F1-FB18-D2A443F8E15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97874928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661289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6DBEEC-A343-2224-F36F-8C39A9F51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BAFCA64-2202-7D00-4083-7432164CCB3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Fully factorise: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268FC25-D7DF-4102-C88C-C4F200284FB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d>
                        <m:dPr>
                          <m:ctrlP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sz="8000" b="0" i="1" dirty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e>
                      </m:d>
                    </m:oMath>
                  </m:oMathPara>
                </a14:m>
                <a:endParaRPr dirty="0"/>
              </a:p>
            </p:txBody>
          </p:sp>
        </mc:Choice>
        <mc:Fallback xmlns="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268FC25-D7DF-4102-C88C-C4F200284F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EB95289-9855-E6A2-4AE8-E30B3949C7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652666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18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GB" sz="96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+6</m:t>
                                </m:r>
                              </m:oMath>
                            </m:oMathPara>
                          </a14:m>
                          <a:endParaRPr lang="en-GB" sz="9600" b="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 anchor="ctr"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EB95289-9855-E6A2-4AE8-E30B3949C7F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76526667"/>
                  </p:ext>
                </p:extLst>
              </p:nvPr>
            </p:nvGraphicFramePr>
            <p:xfrm>
              <a:off x="684563" y="1026695"/>
              <a:ext cx="8557846" cy="1700463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8557846">
                      <a:extLst>
                        <a:ext uri="{9D8B030D-6E8A-4147-A177-3AD203B41FA5}">
                          <a16:colId xmlns:a16="http://schemas.microsoft.com/office/drawing/2014/main" val="3947610837"/>
                        </a:ext>
                      </a:extLst>
                    </a:gridCol>
                  </a:tblGrid>
                  <a:tr h="170046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>
                          <a:blip r:embed="rId3"/>
                          <a:stretch>
                            <a:fillRect l="-71" t="-357" r="-285" b="-142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8920035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118218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F6E12FCA-5526-492D-B5C3-CDB34357839A}" vid="{1BE74005-9252-43B6-B645-A885F11C643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10</TotalTime>
  <Words>182</Words>
  <Application>Microsoft Office PowerPoint</Application>
  <PresentationFormat>Widescreen</PresentationFormat>
  <Paragraphs>62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Factorising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</cp:revision>
  <dcterms:created xsi:type="dcterms:W3CDTF">2026-05-16T13:43:22Z</dcterms:created>
  <dcterms:modified xsi:type="dcterms:W3CDTF">2026-05-16T22:43:48Z</dcterms:modified>
</cp:coreProperties>
</file>