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 modMainMaster">
      <pc:chgData name="Christopher Potter" userId="24ad2ef8db5e8a45" providerId="LiveId" clId="{10AB9FE2-9012-46EF-B18A-C87D5526F6EE}" dt="2026-05-16T22:40:46.666" v="652" actId="1035"/>
      <pc:docMkLst>
        <pc:docMk/>
      </pc:docMkLst>
      <pc:sldChg chg="modSp">
        <pc:chgData name="Christopher Potter" userId="24ad2ef8db5e8a45" providerId="LiveId" clId="{10AB9FE2-9012-46EF-B18A-C87D5526F6EE}" dt="2026-05-16T13:56:31.513" v="14" actId="6549"/>
        <pc:sldMkLst>
          <pc:docMk/>
          <pc:sldMk cId="1630035105" sldId="264"/>
        </pc:sldMkLst>
        <pc:spChg chg="mod">
          <ac:chgData name="Christopher Potter" userId="24ad2ef8db5e8a45" providerId="LiveId" clId="{10AB9FE2-9012-46EF-B18A-C87D5526F6EE}" dt="2026-05-16T13:56:31.513" v="14" actId="6549"/>
          <ac:spMkLst>
            <pc:docMk/>
            <pc:sldMk cId="1630035105" sldId="264"/>
            <ac:spMk id="3" creationId="{CC75043C-992F-C1FA-95C6-A1316B68AAB7}"/>
          </ac:spMkLst>
        </pc:spChg>
        <pc:graphicFrameChg chg="mod">
          <ac:chgData name="Christopher Potter" userId="24ad2ef8db5e8a45" providerId="LiveId" clId="{10AB9FE2-9012-46EF-B18A-C87D5526F6EE}" dt="2026-05-16T13:56:25.675" v="9" actId="20577"/>
          <ac:graphicFrameMkLst>
            <pc:docMk/>
            <pc:sldMk cId="1630035105" sldId="264"/>
            <ac:graphicFrameMk id="4" creationId="{D3B37087-528B-0753-AEC5-81E4B9DCE843}"/>
          </ac:graphicFrameMkLst>
        </pc:graphicFrameChg>
      </pc:sldChg>
      <pc:sldChg chg="modSp add">
        <pc:chgData name="Christopher Potter" userId="24ad2ef8db5e8a45" providerId="LiveId" clId="{10AB9FE2-9012-46EF-B18A-C87D5526F6EE}" dt="2026-05-16T13:57:03.160" v="46" actId="6549"/>
        <pc:sldMkLst>
          <pc:docMk/>
          <pc:sldMk cId="594067619" sldId="265"/>
        </pc:sldMkLst>
        <pc:spChg chg="mod">
          <ac:chgData name="Christopher Potter" userId="24ad2ef8db5e8a45" providerId="LiveId" clId="{10AB9FE2-9012-46EF-B18A-C87D5526F6EE}" dt="2026-05-16T13:57:03.160" v="46" actId="6549"/>
          <ac:spMkLst>
            <pc:docMk/>
            <pc:sldMk cId="594067619" sldId="265"/>
            <ac:spMk id="3" creationId="{F46510C6-6DF9-7540-42EA-551D45E0D157}"/>
          </ac:spMkLst>
        </pc:spChg>
        <pc:graphicFrameChg chg="mod">
          <ac:chgData name="Christopher Potter" userId="24ad2ef8db5e8a45" providerId="LiveId" clId="{10AB9FE2-9012-46EF-B18A-C87D5526F6EE}" dt="2026-05-16T13:56:57.926" v="41" actId="6549"/>
          <ac:graphicFrameMkLst>
            <pc:docMk/>
            <pc:sldMk cId="594067619" sldId="265"/>
            <ac:graphicFrameMk id="4" creationId="{09D7146B-39AC-641E-5D92-D145241900B3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1292378440" sldId="265"/>
        </pc:sldMkLst>
      </pc:sldChg>
      <pc:sldChg chg="modSp add">
        <pc:chgData name="Christopher Potter" userId="24ad2ef8db5e8a45" providerId="LiveId" clId="{10AB9FE2-9012-46EF-B18A-C87D5526F6EE}" dt="2026-05-16T13:57:22.852" v="63" actId="6549"/>
        <pc:sldMkLst>
          <pc:docMk/>
          <pc:sldMk cId="219884967" sldId="266"/>
        </pc:sldMkLst>
        <pc:spChg chg="mod">
          <ac:chgData name="Christopher Potter" userId="24ad2ef8db5e8a45" providerId="LiveId" clId="{10AB9FE2-9012-46EF-B18A-C87D5526F6EE}" dt="2026-05-16T13:57:22.852" v="63" actId="6549"/>
          <ac:spMkLst>
            <pc:docMk/>
            <pc:sldMk cId="219884967" sldId="266"/>
            <ac:spMk id="3" creationId="{6FC73DBB-978A-6A54-CB61-48B1704DBBD1}"/>
          </ac:spMkLst>
        </pc:spChg>
        <pc:graphicFrameChg chg="mod">
          <ac:chgData name="Christopher Potter" userId="24ad2ef8db5e8a45" providerId="LiveId" clId="{10AB9FE2-9012-46EF-B18A-C87D5526F6EE}" dt="2026-05-16T13:57:15.227" v="54" actId="6549"/>
          <ac:graphicFrameMkLst>
            <pc:docMk/>
            <pc:sldMk cId="219884967" sldId="266"/>
            <ac:graphicFrameMk id="4" creationId="{2C47A2D3-831E-084F-FE33-5318EB816B0B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2482150857" sldId="266"/>
        </pc:sldMkLst>
      </pc:sldChg>
      <pc:sldChg chg="modSp add">
        <pc:chgData name="Christopher Potter" userId="24ad2ef8db5e8a45" providerId="LiveId" clId="{10AB9FE2-9012-46EF-B18A-C87D5526F6EE}" dt="2026-05-16T13:57:49.252" v="82" actId="6549"/>
        <pc:sldMkLst>
          <pc:docMk/>
          <pc:sldMk cId="1110739691" sldId="267"/>
        </pc:sldMkLst>
        <pc:spChg chg="mod">
          <ac:chgData name="Christopher Potter" userId="24ad2ef8db5e8a45" providerId="LiveId" clId="{10AB9FE2-9012-46EF-B18A-C87D5526F6EE}" dt="2026-05-16T13:57:49.252" v="82" actId="6549"/>
          <ac:spMkLst>
            <pc:docMk/>
            <pc:sldMk cId="1110739691" sldId="267"/>
            <ac:spMk id="3" creationId="{2FC6EE9C-2AAD-DAC5-8B15-638D55451A09}"/>
          </ac:spMkLst>
        </pc:spChg>
        <pc:graphicFrameChg chg="mod">
          <ac:chgData name="Christopher Potter" userId="24ad2ef8db5e8a45" providerId="LiveId" clId="{10AB9FE2-9012-46EF-B18A-C87D5526F6EE}" dt="2026-05-16T13:57:39.966" v="73" actId="6549"/>
          <ac:graphicFrameMkLst>
            <pc:docMk/>
            <pc:sldMk cId="1110739691" sldId="267"/>
            <ac:graphicFrameMk id="4" creationId="{27D372D1-A332-BB9F-3D17-1C9D03AE3AFB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1262059900" sldId="267"/>
        </pc:sldMkLst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2973311665" sldId="268"/>
        </pc:sldMkLst>
      </pc:sldChg>
      <pc:sldChg chg="modSp add">
        <pc:chgData name="Christopher Potter" userId="24ad2ef8db5e8a45" providerId="LiveId" clId="{10AB9FE2-9012-46EF-B18A-C87D5526F6EE}" dt="2026-05-16T13:58:11.534" v="99" actId="6549"/>
        <pc:sldMkLst>
          <pc:docMk/>
          <pc:sldMk cId="4193230804" sldId="268"/>
        </pc:sldMkLst>
        <pc:spChg chg="mod">
          <ac:chgData name="Christopher Potter" userId="24ad2ef8db5e8a45" providerId="LiveId" clId="{10AB9FE2-9012-46EF-B18A-C87D5526F6EE}" dt="2026-05-16T13:58:11.534" v="99" actId="6549"/>
          <ac:spMkLst>
            <pc:docMk/>
            <pc:sldMk cId="4193230804" sldId="268"/>
            <ac:spMk id="3" creationId="{FE943723-8E2B-A194-7AD3-A633CC772C06}"/>
          </ac:spMkLst>
        </pc:spChg>
        <pc:graphicFrameChg chg="mod">
          <ac:chgData name="Christopher Potter" userId="24ad2ef8db5e8a45" providerId="LiveId" clId="{10AB9FE2-9012-46EF-B18A-C87D5526F6EE}" dt="2026-05-16T13:58:02.574" v="89" actId="6549"/>
          <ac:graphicFrameMkLst>
            <pc:docMk/>
            <pc:sldMk cId="4193230804" sldId="268"/>
            <ac:graphicFrameMk id="4" creationId="{1D540F0E-97E2-BAE2-3DC8-97F56F085D84}"/>
          </ac:graphicFrameMkLst>
        </pc:graphicFrameChg>
      </pc:sldChg>
      <pc:sldChg chg="modSp add">
        <pc:chgData name="Christopher Potter" userId="24ad2ef8db5e8a45" providerId="LiveId" clId="{10AB9FE2-9012-46EF-B18A-C87D5526F6EE}" dt="2026-05-16T13:58:44.079" v="117" actId="6549"/>
        <pc:sldMkLst>
          <pc:docMk/>
          <pc:sldMk cId="2880910179" sldId="269"/>
        </pc:sldMkLst>
        <pc:spChg chg="mod">
          <ac:chgData name="Christopher Potter" userId="24ad2ef8db5e8a45" providerId="LiveId" clId="{10AB9FE2-9012-46EF-B18A-C87D5526F6EE}" dt="2026-05-16T13:58:44.079" v="117" actId="6549"/>
          <ac:spMkLst>
            <pc:docMk/>
            <pc:sldMk cId="2880910179" sldId="269"/>
            <ac:spMk id="3" creationId="{DA643497-44B6-6DAB-B3C9-5A0687EB3362}"/>
          </ac:spMkLst>
        </pc:spChg>
        <pc:graphicFrameChg chg="mod">
          <ac:chgData name="Christopher Potter" userId="24ad2ef8db5e8a45" providerId="LiveId" clId="{10AB9FE2-9012-46EF-B18A-C87D5526F6EE}" dt="2026-05-16T13:58:27.839" v="107" actId="6549"/>
          <ac:graphicFrameMkLst>
            <pc:docMk/>
            <pc:sldMk cId="2880910179" sldId="269"/>
            <ac:graphicFrameMk id="4" creationId="{F5D17996-E092-BA05-21A1-E75EB05162B2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3667697558" sldId="269"/>
        </pc:sldMkLst>
      </pc:sldChg>
      <pc:sldChg chg="modSp add">
        <pc:chgData name="Christopher Potter" userId="24ad2ef8db5e8a45" providerId="LiveId" clId="{10AB9FE2-9012-46EF-B18A-C87D5526F6EE}" dt="2026-05-16T14:00:18.419" v="145" actId="6549"/>
        <pc:sldMkLst>
          <pc:docMk/>
          <pc:sldMk cId="366750324" sldId="270"/>
        </pc:sldMkLst>
        <pc:spChg chg="mod">
          <ac:chgData name="Christopher Potter" userId="24ad2ef8db5e8a45" providerId="LiveId" clId="{10AB9FE2-9012-46EF-B18A-C87D5526F6EE}" dt="2026-05-16T13:59:04.008" v="132" actId="6549"/>
          <ac:spMkLst>
            <pc:docMk/>
            <pc:sldMk cId="366750324" sldId="270"/>
            <ac:spMk id="3" creationId="{AB2AE953-40DE-7FE6-6527-F551392170EA}"/>
          </ac:spMkLst>
        </pc:spChg>
        <pc:graphicFrameChg chg="mod">
          <ac:chgData name="Christopher Potter" userId="24ad2ef8db5e8a45" providerId="LiveId" clId="{10AB9FE2-9012-46EF-B18A-C87D5526F6EE}" dt="2026-05-16T14:00:18.419" v="145" actId="6549"/>
          <ac:graphicFrameMkLst>
            <pc:docMk/>
            <pc:sldMk cId="366750324" sldId="270"/>
            <ac:graphicFrameMk id="4" creationId="{9B12ABA2-1705-DCE5-4C76-F3AD4D26A954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1661289016" sldId="270"/>
        </pc:sldMkLst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1182189545" sldId="271"/>
        </pc:sldMkLst>
      </pc:sldChg>
      <pc:sldChg chg="modSp add">
        <pc:chgData name="Christopher Potter" userId="24ad2ef8db5e8a45" providerId="LiveId" clId="{10AB9FE2-9012-46EF-B18A-C87D5526F6EE}" dt="2026-05-16T14:00:38.896" v="154" actId="6549"/>
        <pc:sldMkLst>
          <pc:docMk/>
          <pc:sldMk cId="2333522821" sldId="271"/>
        </pc:sldMkLst>
        <pc:spChg chg="mod">
          <ac:chgData name="Christopher Potter" userId="24ad2ef8db5e8a45" providerId="LiveId" clId="{10AB9FE2-9012-46EF-B18A-C87D5526F6EE}" dt="2026-05-16T14:00:38.896" v="154" actId="6549"/>
          <ac:spMkLst>
            <pc:docMk/>
            <pc:sldMk cId="2333522821" sldId="271"/>
            <ac:spMk id="3" creationId="{41AB63FA-43F1-CCCA-EBED-DC1BD0D37FC0}"/>
          </ac:spMkLst>
        </pc:spChg>
        <pc:graphicFrameChg chg="mod">
          <ac:chgData name="Christopher Potter" userId="24ad2ef8db5e8a45" providerId="LiveId" clId="{10AB9FE2-9012-46EF-B18A-C87D5526F6EE}" dt="2026-05-16T14:00:34.161" v="150" actId="20577"/>
          <ac:graphicFrameMkLst>
            <pc:docMk/>
            <pc:sldMk cId="2333522821" sldId="271"/>
            <ac:graphicFrameMk id="4" creationId="{152926A6-4F91-2908-844A-F67C095C923A}"/>
          </ac:graphicFrameMkLst>
        </pc:graphicFrameChg>
      </pc:sldChg>
      <pc:sldChg chg="modSp add">
        <pc:chgData name="Christopher Potter" userId="24ad2ef8db5e8a45" providerId="LiveId" clId="{10AB9FE2-9012-46EF-B18A-C87D5526F6EE}" dt="2026-05-16T14:01:23.307" v="167" actId="6549"/>
        <pc:sldMkLst>
          <pc:docMk/>
          <pc:sldMk cId="794538443" sldId="272"/>
        </pc:sldMkLst>
        <pc:spChg chg="mod">
          <ac:chgData name="Christopher Potter" userId="24ad2ef8db5e8a45" providerId="LiveId" clId="{10AB9FE2-9012-46EF-B18A-C87D5526F6EE}" dt="2026-05-16T14:01:23.307" v="167" actId="6549"/>
          <ac:spMkLst>
            <pc:docMk/>
            <pc:sldMk cId="794538443" sldId="272"/>
            <ac:spMk id="3" creationId="{57F8EB7B-0911-B3A8-03C6-2D7B3DFDC6CB}"/>
          </ac:spMkLst>
        </pc:spChg>
        <pc:graphicFrameChg chg="mod">
          <ac:chgData name="Christopher Potter" userId="24ad2ef8db5e8a45" providerId="LiveId" clId="{10AB9FE2-9012-46EF-B18A-C87D5526F6EE}" dt="2026-05-16T14:01:12.101" v="161" actId="20577"/>
          <ac:graphicFrameMkLst>
            <pc:docMk/>
            <pc:sldMk cId="794538443" sldId="272"/>
            <ac:graphicFrameMk id="4" creationId="{FE8C32A5-BC3B-9694-0EC0-0B92C5356E4F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1655843820" sldId="272"/>
        </pc:sldMkLst>
      </pc:sldChg>
      <pc:sldChg chg="modSp add">
        <pc:chgData name="Christopher Potter" userId="24ad2ef8db5e8a45" providerId="LiveId" clId="{10AB9FE2-9012-46EF-B18A-C87D5526F6EE}" dt="2026-05-16T14:02:03.200" v="186" actId="6549"/>
        <pc:sldMkLst>
          <pc:docMk/>
          <pc:sldMk cId="2105043860" sldId="273"/>
        </pc:sldMkLst>
        <pc:spChg chg="mod">
          <ac:chgData name="Christopher Potter" userId="24ad2ef8db5e8a45" providerId="LiveId" clId="{10AB9FE2-9012-46EF-B18A-C87D5526F6EE}" dt="2026-05-16T14:02:03.200" v="186" actId="6549"/>
          <ac:spMkLst>
            <pc:docMk/>
            <pc:sldMk cId="2105043860" sldId="273"/>
            <ac:spMk id="3" creationId="{4B296E85-2B16-5DA5-018A-C991A46E26E1}"/>
          </ac:spMkLst>
        </pc:spChg>
        <pc:graphicFrameChg chg="mod">
          <ac:chgData name="Christopher Potter" userId="24ad2ef8db5e8a45" providerId="LiveId" clId="{10AB9FE2-9012-46EF-B18A-C87D5526F6EE}" dt="2026-05-16T14:01:53.490" v="176" actId="6549"/>
          <ac:graphicFrameMkLst>
            <pc:docMk/>
            <pc:sldMk cId="2105043860" sldId="273"/>
            <ac:graphicFrameMk id="4" creationId="{141AC810-6DAA-B26E-8252-AF4FECA0F64A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2888909103" sldId="273"/>
        </pc:sldMkLst>
      </pc:sldChg>
      <pc:sldChg chg="modSp add">
        <pc:chgData name="Christopher Potter" userId="24ad2ef8db5e8a45" providerId="LiveId" clId="{10AB9FE2-9012-46EF-B18A-C87D5526F6EE}" dt="2026-05-16T14:02:39.059" v="216" actId="6549"/>
        <pc:sldMkLst>
          <pc:docMk/>
          <pc:sldMk cId="1171884815" sldId="274"/>
        </pc:sldMkLst>
        <pc:spChg chg="mod">
          <ac:chgData name="Christopher Potter" userId="24ad2ef8db5e8a45" providerId="LiveId" clId="{10AB9FE2-9012-46EF-B18A-C87D5526F6EE}" dt="2026-05-16T14:02:39.059" v="216" actId="6549"/>
          <ac:spMkLst>
            <pc:docMk/>
            <pc:sldMk cId="1171884815" sldId="274"/>
            <ac:spMk id="3" creationId="{1D0376DD-D5AC-F545-B61A-5F27C60367D1}"/>
          </ac:spMkLst>
        </pc:spChg>
        <pc:graphicFrameChg chg="mod">
          <ac:chgData name="Christopher Potter" userId="24ad2ef8db5e8a45" providerId="LiveId" clId="{10AB9FE2-9012-46EF-B18A-C87D5526F6EE}" dt="2026-05-16T14:02:30.102" v="204" actId="6549"/>
          <ac:graphicFrameMkLst>
            <pc:docMk/>
            <pc:sldMk cId="1171884815" sldId="274"/>
            <ac:graphicFrameMk id="4" creationId="{EDE869D2-4BB1-3E12-270D-49A6F9807AAE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3599107276" sldId="274"/>
        </pc:sldMkLst>
      </pc:sldChg>
      <pc:sldChg chg="modSp add ord">
        <pc:chgData name="Christopher Potter" userId="24ad2ef8db5e8a45" providerId="LiveId" clId="{10AB9FE2-9012-46EF-B18A-C87D5526F6EE}" dt="2026-05-16T14:05:04.492" v="245"/>
        <pc:sldMkLst>
          <pc:docMk/>
          <pc:sldMk cId="444043166" sldId="275"/>
        </pc:sldMkLst>
        <pc:spChg chg="mod">
          <ac:chgData name="Christopher Potter" userId="24ad2ef8db5e8a45" providerId="LiveId" clId="{10AB9FE2-9012-46EF-B18A-C87D5526F6EE}" dt="2026-05-16T14:04:55.983" v="243" actId="404"/>
          <ac:spMkLst>
            <pc:docMk/>
            <pc:sldMk cId="444043166" sldId="275"/>
            <ac:spMk id="3" creationId="{B38C5EE8-B3FD-A05C-DACE-E75AD7846D0C}"/>
          </ac:spMkLst>
        </pc:spChg>
        <pc:graphicFrameChg chg="mod">
          <ac:chgData name="Christopher Potter" userId="24ad2ef8db5e8a45" providerId="LiveId" clId="{10AB9FE2-9012-46EF-B18A-C87D5526F6EE}" dt="2026-05-16T14:04:26.115" v="232" actId="404"/>
          <ac:graphicFrameMkLst>
            <pc:docMk/>
            <pc:sldMk cId="444043166" sldId="275"/>
            <ac:graphicFrameMk id="4" creationId="{3DDE1E1B-955D-8E5E-DC56-4698E40D12C0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911924514" sldId="275"/>
        </pc:sldMkLst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224496737" sldId="276"/>
        </pc:sldMkLst>
      </pc:sldChg>
      <pc:sldChg chg="modSp add">
        <pc:chgData name="Christopher Potter" userId="24ad2ef8db5e8a45" providerId="LiveId" clId="{10AB9FE2-9012-46EF-B18A-C87D5526F6EE}" dt="2026-05-16T14:08:45.823" v="316" actId="6549"/>
        <pc:sldMkLst>
          <pc:docMk/>
          <pc:sldMk cId="3418455582" sldId="276"/>
        </pc:sldMkLst>
        <pc:spChg chg="mod">
          <ac:chgData name="Christopher Potter" userId="24ad2ef8db5e8a45" providerId="LiveId" clId="{10AB9FE2-9012-46EF-B18A-C87D5526F6EE}" dt="2026-05-16T14:08:45.823" v="316" actId="6549"/>
          <ac:spMkLst>
            <pc:docMk/>
            <pc:sldMk cId="3418455582" sldId="276"/>
            <ac:spMk id="3" creationId="{C4821E06-36FF-302B-6A62-E9D5E23B7F1F}"/>
          </ac:spMkLst>
        </pc:spChg>
        <pc:graphicFrameChg chg="mod">
          <ac:chgData name="Christopher Potter" userId="24ad2ef8db5e8a45" providerId="LiveId" clId="{10AB9FE2-9012-46EF-B18A-C87D5526F6EE}" dt="2026-05-16T14:08:35.363" v="311" actId="20577"/>
          <ac:graphicFrameMkLst>
            <pc:docMk/>
            <pc:sldMk cId="3418455582" sldId="276"/>
            <ac:graphicFrameMk id="4" creationId="{A5B96BFD-D94D-7D3C-4C3C-673087C52D09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5-16T14:09:33.893" v="350" actId="478"/>
        <pc:sldMkLst>
          <pc:docMk/>
          <pc:sldMk cId="58516619" sldId="277"/>
        </pc:sldMkLst>
        <pc:spChg chg="mod">
          <ac:chgData name="Christopher Potter" userId="24ad2ef8db5e8a45" providerId="LiveId" clId="{10AB9FE2-9012-46EF-B18A-C87D5526F6EE}" dt="2026-05-16T14:09:32.519" v="349" actId="1076"/>
          <ac:spMkLst>
            <pc:docMk/>
            <pc:sldMk cId="58516619" sldId="277"/>
            <ac:spMk id="3" creationId="{AC191E9F-331E-15C0-2D6A-664DCC019160}"/>
          </ac:spMkLst>
        </pc:spChg>
        <pc:spChg chg="add del mod">
          <ac:chgData name="Christopher Potter" userId="24ad2ef8db5e8a45" providerId="LiveId" clId="{10AB9FE2-9012-46EF-B18A-C87D5526F6EE}" dt="2026-05-16T14:09:33.893" v="350" actId="478"/>
          <ac:spMkLst>
            <pc:docMk/>
            <pc:sldMk cId="58516619" sldId="277"/>
            <ac:spMk id="5" creationId="{9B79A817-56FB-CCA3-9868-999350B940EF}"/>
          </ac:spMkLst>
        </pc:spChg>
        <pc:graphicFrameChg chg="mod">
          <ac:chgData name="Christopher Potter" userId="24ad2ef8db5e8a45" providerId="LiveId" clId="{10AB9FE2-9012-46EF-B18A-C87D5526F6EE}" dt="2026-05-16T14:09:02.171" v="332" actId="6549"/>
          <ac:graphicFrameMkLst>
            <pc:docMk/>
            <pc:sldMk cId="58516619" sldId="277"/>
            <ac:graphicFrameMk id="4" creationId="{A1D387B0-D1B4-9CE9-0851-CBA47F99AB63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2572690095" sldId="277"/>
        </pc:sldMkLst>
      </pc:sldChg>
      <pc:sldChg chg="addSp delSp modSp add mod delAnim modAnim">
        <pc:chgData name="Christopher Potter" userId="24ad2ef8db5e8a45" providerId="LiveId" clId="{10AB9FE2-9012-46EF-B18A-C87D5526F6EE}" dt="2026-05-16T14:10:28.614" v="382" actId="478"/>
        <pc:sldMkLst>
          <pc:docMk/>
          <pc:sldMk cId="2056758952" sldId="278"/>
        </pc:sldMkLst>
        <pc:spChg chg="mod">
          <ac:chgData name="Christopher Potter" userId="24ad2ef8db5e8a45" providerId="LiveId" clId="{10AB9FE2-9012-46EF-B18A-C87D5526F6EE}" dt="2026-05-16T14:10:24.546" v="381" actId="1076"/>
          <ac:spMkLst>
            <pc:docMk/>
            <pc:sldMk cId="2056758952" sldId="278"/>
            <ac:spMk id="3" creationId="{41D539C7-B889-4121-35DE-D2AA88AE5DBA}"/>
          </ac:spMkLst>
        </pc:spChg>
        <pc:spChg chg="add del mod">
          <ac:chgData name="Christopher Potter" userId="24ad2ef8db5e8a45" providerId="LiveId" clId="{10AB9FE2-9012-46EF-B18A-C87D5526F6EE}" dt="2026-05-16T14:10:28.614" v="382" actId="478"/>
          <ac:spMkLst>
            <pc:docMk/>
            <pc:sldMk cId="2056758952" sldId="278"/>
            <ac:spMk id="5" creationId="{FAB359D5-1767-558D-968D-A0FD9F0B545F}"/>
          </ac:spMkLst>
        </pc:spChg>
        <pc:graphicFrameChg chg="mod">
          <ac:chgData name="Christopher Potter" userId="24ad2ef8db5e8a45" providerId="LiveId" clId="{10AB9FE2-9012-46EF-B18A-C87D5526F6EE}" dt="2026-05-16T14:09:52.005" v="365" actId="6549"/>
          <ac:graphicFrameMkLst>
            <pc:docMk/>
            <pc:sldMk cId="2056758952" sldId="278"/>
            <ac:graphicFrameMk id="4" creationId="{D8DBA944-6E83-997E-8DAF-5D9DB37D28AE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3460422489" sldId="278"/>
        </pc:sldMkLst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2401552060" sldId="279"/>
        </pc:sldMkLst>
      </pc:sldChg>
      <pc:sldChg chg="addSp delSp modSp add mod delAnim modAnim">
        <pc:chgData name="Christopher Potter" userId="24ad2ef8db5e8a45" providerId="LiveId" clId="{10AB9FE2-9012-46EF-B18A-C87D5526F6EE}" dt="2026-05-16T14:11:48.193" v="426" actId="478"/>
        <pc:sldMkLst>
          <pc:docMk/>
          <pc:sldMk cId="4244631540" sldId="279"/>
        </pc:sldMkLst>
        <pc:spChg chg="mod">
          <ac:chgData name="Christopher Potter" userId="24ad2ef8db5e8a45" providerId="LiveId" clId="{10AB9FE2-9012-46EF-B18A-C87D5526F6EE}" dt="2026-05-16T14:11:46.539" v="425" actId="1076"/>
          <ac:spMkLst>
            <pc:docMk/>
            <pc:sldMk cId="4244631540" sldId="279"/>
            <ac:spMk id="3" creationId="{87DE3572-5D8E-539E-4B71-2FEB4A997F0D}"/>
          </ac:spMkLst>
        </pc:spChg>
        <pc:spChg chg="add del mod">
          <ac:chgData name="Christopher Potter" userId="24ad2ef8db5e8a45" providerId="LiveId" clId="{10AB9FE2-9012-46EF-B18A-C87D5526F6EE}" dt="2026-05-16T14:11:48.193" v="426" actId="478"/>
          <ac:spMkLst>
            <pc:docMk/>
            <pc:sldMk cId="4244631540" sldId="279"/>
            <ac:spMk id="5" creationId="{854821F3-C5F4-1B89-9FBC-A8DC872A62AB}"/>
          </ac:spMkLst>
        </pc:spChg>
        <pc:graphicFrameChg chg="mod">
          <ac:chgData name="Christopher Potter" userId="24ad2ef8db5e8a45" providerId="LiveId" clId="{10AB9FE2-9012-46EF-B18A-C87D5526F6EE}" dt="2026-05-16T14:11:17.331" v="408" actId="404"/>
          <ac:graphicFrameMkLst>
            <pc:docMk/>
            <pc:sldMk cId="4244631540" sldId="279"/>
            <ac:graphicFrameMk id="4" creationId="{572A9FC7-0D22-CBC5-8CC0-2950987322BF}"/>
          </ac:graphicFrameMkLst>
        </pc:graphicFrameChg>
      </pc:sldChg>
      <pc:sldChg chg="modSp add mod">
        <pc:chgData name="Christopher Potter" userId="24ad2ef8db5e8a45" providerId="LiveId" clId="{10AB9FE2-9012-46EF-B18A-C87D5526F6EE}" dt="2026-05-16T14:15:28.829" v="480" actId="20577"/>
        <pc:sldMkLst>
          <pc:docMk/>
          <pc:sldMk cId="1169092502" sldId="280"/>
        </pc:sldMkLst>
        <pc:spChg chg="mod">
          <ac:chgData name="Christopher Potter" userId="24ad2ef8db5e8a45" providerId="LiveId" clId="{10AB9FE2-9012-46EF-B18A-C87D5526F6EE}" dt="2026-05-16T14:15:28.829" v="480" actId="20577"/>
          <ac:spMkLst>
            <pc:docMk/>
            <pc:sldMk cId="1169092502" sldId="280"/>
            <ac:spMk id="2" creationId="{658A597F-D536-2DF3-78DE-81C42D738CB5}"/>
          </ac:spMkLst>
        </pc:spChg>
        <pc:spChg chg="mod">
          <ac:chgData name="Christopher Potter" userId="24ad2ef8db5e8a45" providerId="LiveId" clId="{10AB9FE2-9012-46EF-B18A-C87D5526F6EE}" dt="2026-05-16T14:13:58.391" v="454" actId="14100"/>
          <ac:spMkLst>
            <pc:docMk/>
            <pc:sldMk cId="1169092502" sldId="280"/>
            <ac:spMk id="3" creationId="{1D7077AF-5B69-54B6-DD24-D05478CEFA59}"/>
          </ac:spMkLst>
        </pc:spChg>
        <pc:graphicFrameChg chg="mod">
          <ac:chgData name="Christopher Potter" userId="24ad2ef8db5e8a45" providerId="LiveId" clId="{10AB9FE2-9012-46EF-B18A-C87D5526F6EE}" dt="2026-05-16T14:13:30.521" v="442" actId="404"/>
          <ac:graphicFrameMkLst>
            <pc:docMk/>
            <pc:sldMk cId="1169092502" sldId="280"/>
            <ac:graphicFrameMk id="4" creationId="{AA61EAEE-1216-B320-D34A-A2C10723F520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1667910809" sldId="280"/>
        </pc:sldMkLst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2783044512" sldId="281"/>
        </pc:sldMkLst>
      </pc:sldChg>
      <pc:sldChg chg="modSp add mod">
        <pc:chgData name="Christopher Potter" userId="24ad2ef8db5e8a45" providerId="LiveId" clId="{10AB9FE2-9012-46EF-B18A-C87D5526F6EE}" dt="2026-05-16T14:17:02.026" v="519" actId="6549"/>
        <pc:sldMkLst>
          <pc:docMk/>
          <pc:sldMk cId="3815563920" sldId="281"/>
        </pc:sldMkLst>
        <pc:spChg chg="mod">
          <ac:chgData name="Christopher Potter" userId="24ad2ef8db5e8a45" providerId="LiveId" clId="{10AB9FE2-9012-46EF-B18A-C87D5526F6EE}" dt="2026-05-16T14:17:02.026" v="519" actId="6549"/>
          <ac:spMkLst>
            <pc:docMk/>
            <pc:sldMk cId="3815563920" sldId="281"/>
            <ac:spMk id="3" creationId="{0946D7A9-8C36-53AD-2774-CF370BE17461}"/>
          </ac:spMkLst>
        </pc:spChg>
        <pc:graphicFrameChg chg="mod">
          <ac:chgData name="Christopher Potter" userId="24ad2ef8db5e8a45" providerId="LiveId" clId="{10AB9FE2-9012-46EF-B18A-C87D5526F6EE}" dt="2026-05-16T14:16:57.794" v="517" actId="6549"/>
          <ac:graphicFrameMkLst>
            <pc:docMk/>
            <pc:sldMk cId="3815563920" sldId="281"/>
            <ac:graphicFrameMk id="4" creationId="{2ECA330A-8388-03B2-A300-4A3FCB386D75}"/>
          </ac:graphicFrameMkLst>
        </pc:graphicFrameChg>
      </pc:sldChg>
      <pc:sldChg chg="modSp add mod">
        <pc:chgData name="Christopher Potter" userId="24ad2ef8db5e8a45" providerId="LiveId" clId="{10AB9FE2-9012-46EF-B18A-C87D5526F6EE}" dt="2026-05-16T14:18:22.588" v="569" actId="6549"/>
        <pc:sldMkLst>
          <pc:docMk/>
          <pc:sldMk cId="823549846" sldId="282"/>
        </pc:sldMkLst>
        <pc:spChg chg="mod">
          <ac:chgData name="Christopher Potter" userId="24ad2ef8db5e8a45" providerId="LiveId" clId="{10AB9FE2-9012-46EF-B18A-C87D5526F6EE}" dt="2026-05-16T14:18:22.588" v="569" actId="6549"/>
          <ac:spMkLst>
            <pc:docMk/>
            <pc:sldMk cId="823549846" sldId="282"/>
            <ac:spMk id="3" creationId="{3F0AB159-2525-40BA-35CC-ED2EA72DA0F4}"/>
          </ac:spMkLst>
        </pc:spChg>
        <pc:graphicFrameChg chg="mod">
          <ac:chgData name="Christopher Potter" userId="24ad2ef8db5e8a45" providerId="LiveId" clId="{10AB9FE2-9012-46EF-B18A-C87D5526F6EE}" dt="2026-05-16T14:18:18.040" v="565" actId="20577"/>
          <ac:graphicFrameMkLst>
            <pc:docMk/>
            <pc:sldMk cId="823549846" sldId="282"/>
            <ac:graphicFrameMk id="4" creationId="{685DE0B0-AF77-F755-077A-E69B9FFFCADE}"/>
          </ac:graphicFrameMkLst>
        </pc:graphicFrameChg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3613757645" sldId="282"/>
        </pc:sldMkLst>
      </pc:sldChg>
      <pc:sldChg chg="del">
        <pc:chgData name="Christopher Potter" userId="24ad2ef8db5e8a45" providerId="LiveId" clId="{10AB9FE2-9012-46EF-B18A-C87D5526F6EE}" dt="2026-05-16T13:54:22.930" v="0" actId="47"/>
        <pc:sldMkLst>
          <pc:docMk/>
          <pc:sldMk cId="1424984338" sldId="283"/>
        </pc:sldMkLst>
      </pc:sldChg>
      <pc:sldChg chg="addSp delSp modSp add mod delAnim modAnim">
        <pc:chgData name="Christopher Potter" userId="24ad2ef8db5e8a45" providerId="LiveId" clId="{10AB9FE2-9012-46EF-B18A-C87D5526F6EE}" dt="2026-05-16T14:07:14.858" v="302" actId="478"/>
        <pc:sldMkLst>
          <pc:docMk/>
          <pc:sldMk cId="4274412029" sldId="283"/>
        </pc:sldMkLst>
        <pc:spChg chg="mod">
          <ac:chgData name="Christopher Potter" userId="24ad2ef8db5e8a45" providerId="LiveId" clId="{10AB9FE2-9012-46EF-B18A-C87D5526F6EE}" dt="2026-05-16T14:07:13.526" v="301" actId="1076"/>
          <ac:spMkLst>
            <pc:docMk/>
            <pc:sldMk cId="4274412029" sldId="283"/>
            <ac:spMk id="3" creationId="{95446CF3-9310-A261-7CE3-90BD52DE9AA5}"/>
          </ac:spMkLst>
        </pc:spChg>
        <pc:spChg chg="add del mod">
          <ac:chgData name="Christopher Potter" userId="24ad2ef8db5e8a45" providerId="LiveId" clId="{10AB9FE2-9012-46EF-B18A-C87D5526F6EE}" dt="2026-05-16T14:07:14.858" v="302" actId="478"/>
          <ac:spMkLst>
            <pc:docMk/>
            <pc:sldMk cId="4274412029" sldId="283"/>
            <ac:spMk id="5" creationId="{A202B18E-1532-165E-748B-1B9DC56554E6}"/>
          </ac:spMkLst>
        </pc:spChg>
        <pc:graphicFrameChg chg="mod">
          <ac:chgData name="Christopher Potter" userId="24ad2ef8db5e8a45" providerId="LiveId" clId="{10AB9FE2-9012-46EF-B18A-C87D5526F6EE}" dt="2026-05-16T14:06:05.766" v="274" actId="404"/>
          <ac:graphicFrameMkLst>
            <pc:docMk/>
            <pc:sldMk cId="4274412029" sldId="283"/>
            <ac:graphicFrameMk id="4" creationId="{5D178218-FB27-A94C-7720-DE1EF6AD90DC}"/>
          </ac:graphicFrameMkLst>
        </pc:graphicFrameChg>
      </pc:sldChg>
      <pc:sldMasterChg chg="modSldLayout">
        <pc:chgData name="Christopher Potter" userId="24ad2ef8db5e8a45" providerId="LiveId" clId="{10AB9FE2-9012-46EF-B18A-C87D5526F6EE}" dt="2026-05-16T22:40:46.666" v="652" actId="1035"/>
        <pc:sldMasterMkLst>
          <pc:docMk/>
          <pc:sldMasterMk cId="2680285832" sldId="2147483661"/>
        </pc:sldMasterMkLst>
        <pc:sldLayoutChg chg="addSp modSp mod">
          <pc:chgData name="Christopher Potter" userId="24ad2ef8db5e8a45" providerId="LiveId" clId="{10AB9FE2-9012-46EF-B18A-C87D5526F6EE}" dt="2026-05-16T22:40:46.666" v="652" actId="1035"/>
          <pc:sldLayoutMkLst>
            <pc:docMk/>
            <pc:sldMasterMk cId="2680285832" sldId="2147483661"/>
            <pc:sldLayoutMk cId="2232712905" sldId="2147483675"/>
          </pc:sldLayoutMkLst>
          <pc:spChg chg="add mod">
            <ac:chgData name="Christopher Potter" userId="24ad2ef8db5e8a45" providerId="LiveId" clId="{10AB9FE2-9012-46EF-B18A-C87D5526F6EE}" dt="2026-05-16T22:40:40.016" v="631"/>
            <ac:spMkLst>
              <pc:docMk/>
              <pc:sldMasterMk cId="2680285832" sldId="2147483661"/>
              <pc:sldLayoutMk cId="2232712905" sldId="2147483675"/>
              <ac:spMk id="2" creationId="{4FE66D95-637D-A16C-9B43-07D81B67421D}"/>
            </ac:spMkLst>
          </pc:spChg>
          <pc:picChg chg="mod">
            <ac:chgData name="Christopher Potter" userId="24ad2ef8db5e8a45" providerId="LiveId" clId="{10AB9FE2-9012-46EF-B18A-C87D5526F6EE}" dt="2026-05-16T22:40:46.666" v="652" actId="1035"/>
            <ac:picMkLst>
              <pc:docMk/>
              <pc:sldMasterMk cId="2680285832" sldId="2147483661"/>
              <pc:sldLayoutMk cId="2232712905" sldId="2147483675"/>
              <ac:picMk id="6" creationId="{E8452504-073A-4CCD-50B6-F91ABA002F2A}"/>
            </ac:picMkLst>
          </pc:picChg>
        </pc:sldLayoutChg>
        <pc:sldLayoutChg chg="addSp modSp mod">
          <pc:chgData name="Christopher Potter" userId="24ad2ef8db5e8a45" providerId="LiveId" clId="{10AB9FE2-9012-46EF-B18A-C87D5526F6EE}" dt="2026-05-16T22:40:32.819" v="630" actId="1035"/>
          <pc:sldLayoutMkLst>
            <pc:docMk/>
            <pc:sldMasterMk cId="2680285832" sldId="2147483661"/>
            <pc:sldLayoutMk cId="2897953667" sldId="2147483676"/>
          </pc:sldLayoutMkLst>
          <pc:spChg chg="add mod">
            <ac:chgData name="Christopher Potter" userId="24ad2ef8db5e8a45" providerId="LiveId" clId="{10AB9FE2-9012-46EF-B18A-C87D5526F6EE}" dt="2026-05-16T22:40:26.997" v="617" actId="553"/>
            <ac:spMkLst>
              <pc:docMk/>
              <pc:sldMasterMk cId="2680285832" sldId="2147483661"/>
              <pc:sldLayoutMk cId="2897953667" sldId="2147483676"/>
              <ac:spMk id="5" creationId="{A06297C4-9608-E313-D3A3-1C1F2D77CFB1}"/>
            </ac:spMkLst>
          </pc:spChg>
          <pc:picChg chg="mod">
            <ac:chgData name="Christopher Potter" userId="24ad2ef8db5e8a45" providerId="LiveId" clId="{10AB9FE2-9012-46EF-B18A-C87D5526F6EE}" dt="2026-05-16T22:40:32.819" v="630" actId="1035"/>
            <ac:picMkLst>
              <pc:docMk/>
              <pc:sldMasterMk cId="2680285832" sldId="2147483661"/>
              <pc:sldLayoutMk cId="2897953667" sldId="2147483676"/>
              <ac:picMk id="3" creationId="{4D0D5B14-6A88-EA1C-1542-592DA4D06E7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D5B14-6A88-EA1C-1542-592DA4D06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297C4-9608-E313-D3A3-1C1F2D77CFB1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52504-073A-4CCD-50B6-F91ABA002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E66D95-637D-A16C-9B43-07D81B67421D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Factorising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FCCD9-9B17-1830-22B5-81480D99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A52EE-AD9F-CCF8-9670-6A2F033211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7F8EB7B-0911-B3A8-03C6-2D7B3DFDC6C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7F8EB7B-0911-B3A8-03C6-2D7B3DFDC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E8C32A5-BC3B-9694-0EC0-0B92C5356E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559635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E8C32A5-BC3B-9694-0EC0-0B92C5356E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559635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45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7C580-7342-28A0-BF57-818B2E07D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0F1DF9-B0D6-1C48-FBFF-8A945763CF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296E85-2B16-5DA5-018A-C991A46E26E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296E85-2B16-5DA5-018A-C991A46E2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41AC810-6DAA-B26E-8252-AF4FECA0F6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55187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𝑝𝑞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𝑝𝑟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41AC810-6DAA-B26E-8252-AF4FECA0F6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55187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50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C21E6-B1D5-EC00-55E0-A020576D3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F5B3D-C38D-4076-5093-D4F35BFB3F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0376DD-D5AC-F545-B61A-5F27C60367D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0376DD-D5AC-F545-B61A-5F27C6036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E869D2-4BB1-3E12-270D-49A6F9807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926545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E869D2-4BB1-3E12-270D-49A6F9807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926545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18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AE2E-886C-6093-528E-7A0AE364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38673C-AF92-2DFA-743D-0B8A9BF45B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821E06-36FF-302B-6A62-E9D5E23B7F1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821E06-36FF-302B-6A62-E9D5E23B7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5B96BFD-D94D-7D3C-4C3C-673087C52D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44890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5B96BFD-D94D-7D3C-4C3C-673087C52D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44890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84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801E5-0EF6-1B52-836F-429E90B60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788AF7-2717-E870-EBE0-B624BC5295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191E9F-331E-15C0-2D6A-664DCC019160}"/>
                  </a:ext>
                </a:extLst>
              </p:cNvPr>
              <p:cNvSpPr/>
              <p:nvPr/>
            </p:nvSpPr>
            <p:spPr>
              <a:xfrm>
                <a:off x="1502736" y="5133784"/>
                <a:ext cx="69215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𝑎𝑏𝑐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191E9F-331E-15C0-2D6A-664DCC019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36" y="5133784"/>
                <a:ext cx="69215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D387B0-D1B4-9CE9-0851-CBA47F99AB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38177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𝑏𝑐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D387B0-D1B4-9CE9-0851-CBA47F99AB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38177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5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28AD2-28BC-0040-A842-6614E1AD8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E5A78-908A-A5D3-5247-10B11756C0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D539C7-B889-4121-35DE-D2AA88AE5DBA}"/>
                  </a:ext>
                </a:extLst>
              </p:cNvPr>
              <p:cNvSpPr/>
              <p:nvPr/>
            </p:nvSpPr>
            <p:spPr>
              <a:xfrm>
                <a:off x="1166186" y="5133784"/>
                <a:ext cx="7594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D539C7-B889-4121-35DE-D2AA88AE5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86" y="5133784"/>
                <a:ext cx="7594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8DBA944-6E83-997E-8DAF-5D9DB37D28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55925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8DBA944-6E83-997E-8DAF-5D9DB37D28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55925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67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6BBCE-B444-9EDC-2FCA-D6BC1DD4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E345A-CE5F-EF2E-2FA2-A62FA34D21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DE3572-5D8E-539E-4B71-2FEB4A997F0D}"/>
                  </a:ext>
                </a:extLst>
              </p:cNvPr>
              <p:cNvSpPr/>
              <p:nvPr/>
            </p:nvSpPr>
            <p:spPr>
              <a:xfrm>
                <a:off x="1089986" y="5133784"/>
                <a:ext cx="7747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𝑝𝑞𝑟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DE3572-5D8E-539E-4B71-2FEB4A997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86" y="5133784"/>
                <a:ext cx="77470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2A9FC7-0D22-CBC5-8CC0-2950987322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11352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𝑝𝑞</m:t>
                                </m:r>
                                <m:sSup>
                                  <m:sSupPr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GB" sz="8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2A9FC7-0D22-CBC5-8CC0-2950987322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11352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46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C5742-F4E0-63E0-83C0-DBBD92D58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8A597F-D536-2DF3-78DE-81C42D738C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Factorise to a single bracket: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7077AF-5B69-54B6-DD24-D05478CEFA59}"/>
                  </a:ext>
                </a:extLst>
              </p:cNvPr>
              <p:cNvSpPr/>
              <p:nvPr/>
            </p:nvSpPr>
            <p:spPr>
              <a:xfrm>
                <a:off x="774699" y="5133784"/>
                <a:ext cx="846770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7077AF-5B69-54B6-DD24-D05478CEF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9" y="5133784"/>
                <a:ext cx="846770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A61EAEE-1216-B320-D34A-A2C10723F5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20027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sSup>
                                  <m:sSupPr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+18</m:t>
                                </m:r>
                                <m:sSup>
                                  <m:sSupPr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8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A61EAEE-1216-B320-D34A-A2C10723F5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20027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90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7AE7F-FD83-6A8C-0F6B-7B87A37C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BC6697-34E4-3C0B-989B-EB8A2BB0D1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46D7A9-8C36-53AD-2774-CF370BE17461}"/>
                  </a:ext>
                </a:extLst>
              </p:cNvPr>
              <p:cNvSpPr/>
              <p:nvPr/>
            </p:nvSpPr>
            <p:spPr>
              <a:xfrm>
                <a:off x="825500" y="5133784"/>
                <a:ext cx="8229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46D7A9-8C36-53AD-2774-CF370BE17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5133784"/>
                <a:ext cx="8229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ECA330A-8388-03B2-A300-4A3FCB386D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04451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+16</m:t>
                                </m:r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8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ECA330A-8388-03B2-A300-4A3FCB386D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04451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55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C1484-F2AA-66D1-7D1C-F39ADA2C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48160-1EC6-0046-D761-F52B3E8D0B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0AB159-2525-40BA-35CC-ED2EA72DA0F4}"/>
                  </a:ext>
                </a:extLst>
              </p:cNvPr>
              <p:cNvSpPr/>
              <p:nvPr/>
            </p:nvSpPr>
            <p:spPr>
              <a:xfrm>
                <a:off x="684563" y="5133784"/>
                <a:ext cx="855784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+3+</m:t>
                          </m:r>
                          <m:sSup>
                            <m:sSupPr>
                              <m:ctrlP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0AB159-2525-40BA-35CC-ED2EA72DA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63" y="5133784"/>
                <a:ext cx="855784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5DE0B0-AF77-F755-077A-E69B9FFFCA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13699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  <m:sSup>
                                  <m:sSup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+21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sSup>
                                  <m:sSup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5DE0B0-AF77-F755-077A-E69B9FFFCA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13699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35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30168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30168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4E4AD-ADA7-A831-DAFD-77F129D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82C3B9-07BC-6048-ACC3-6CAEB3742F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446CF3-9310-A261-7CE3-90BD52DE9AA5}"/>
                  </a:ext>
                </a:extLst>
              </p:cNvPr>
              <p:cNvSpPr/>
              <p:nvPr/>
            </p:nvSpPr>
            <p:spPr>
              <a:xfrm>
                <a:off x="864796" y="5133784"/>
                <a:ext cx="819738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446CF3-9310-A261-7CE3-90BD52DE9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96" y="5133784"/>
                <a:ext cx="819738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D178218-FB27-A94C-7720-DE1EF6AD90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478200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7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7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+18</m:t>
                                </m:r>
                                <m:sSup>
                                  <m:sSupPr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7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D178218-FB27-A94C-7720-DE1EF6AD90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478200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44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F985F-45BB-602F-9F71-D133C4482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2B43F8-1F10-D3E8-7C7B-23FAAFC0F4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8C5EE8-B3FD-A05C-DACE-E75AD7846D0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d>
                        <m:d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8C5EE8-B3FD-A05C-DACE-E75AD7846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DDE1E1B-955D-8E5E-DC56-4698E40D12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44564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sSup>
                                  <m:sSupPr>
                                    <m:ctrlP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8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DDE1E1B-955D-8E5E-DC56-4698E40D12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44564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4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C0E07-0346-8715-E225-D82CEAD5F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3364C9-E709-647B-362E-71B4B06618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6510C6-6DF9-7540-42EA-551D45E0D15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6510C6-6DF9-7540-42EA-551D45E0D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9D7146B-39AC-641E-5D92-D145241900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96877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9D7146B-39AC-641E-5D92-D145241900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96877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940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4AE42-7F3A-C743-727D-A00B6B8DF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EF94D0-A5C2-A555-0F3A-F146F821CA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C73DBB-978A-6A54-CB61-48B1704DBBD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C73DBB-978A-6A54-CB61-48B1704DB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C47A2D3-831E-084F-FE33-5318EB816B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09004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+14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C47A2D3-831E-084F-FE33-5318EB816B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09004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8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A1112-0F09-B74A-B3CA-32A8F8E3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267CD-BFD5-0E35-0B83-DA0389801F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C6EE9C-2AAD-DAC5-8B15-638D55451A0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C6EE9C-2AAD-DAC5-8B15-638D55451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7D372D1-A332-BB9F-3D17-1C9D03AE3A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77787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7D372D1-A332-BB9F-3D17-1C9D03AE3A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77787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07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DB350-A983-8FB1-6BA1-258A56339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F7AD1A-D0C7-DD78-E752-E0382CD05D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943723-8E2B-A194-7AD3-A633CC772C0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943723-8E2B-A194-7AD3-A633CC772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D540F0E-97E2-BAE2-3DC8-97F56F085D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07232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D540F0E-97E2-BAE2-3DC8-97F56F085D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07232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32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C9900-8EB4-3EC0-7BA6-908F14DDF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1F333A-EBF1-510D-5082-7B1259DCDC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643497-44B6-6DAB-B3C9-5A0687EB336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643497-44B6-6DAB-B3C9-5A0687EB3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5D17996-E092-BA05-21A1-E75EB05162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5693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5D17996-E092-BA05-21A1-E75EB05162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5693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09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793B7-AD41-C971-EC0C-AA194BD38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F3414-1F2E-D5D9-BCBC-0E436C038F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2AE953-40DE-7FE6-6527-F551392170E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2AE953-40DE-7FE6-6527-F55139217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B12ABA2-1705-DCE5-4C76-F3AD4D26A9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970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B12ABA2-1705-DCE5-4C76-F3AD4D26A9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970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7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5F8AD-B3EC-CB4D-8F98-3C1C9A32E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1B9130-68C4-2DA0-AB07-66C3C7CA8D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AB63FA-43F1-CCCA-EBED-DC1BD0D37FC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AB63FA-43F1-CCCA-EBED-DC1BD0D37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52926A6-4F91-2908-844A-F67C095C92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405768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𝑎𝑦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52926A6-4F91-2908-844A-F67C095C92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405768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35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12FCA-5526-492D-B5C3-CDB34357839A}" vid="{1BE74005-9252-43B6-B645-A885F11C6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36</TotalTime>
  <Words>251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Factorising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2026-05-16T13:43:22Z</dcterms:created>
  <dcterms:modified xsi:type="dcterms:W3CDTF">2026-05-16T22:41:07Z</dcterms:modified>
</cp:coreProperties>
</file>