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3"/>
  </p:notesMasterIdLst>
  <p:sldIdLst>
    <p:sldId id="262" r:id="rId2"/>
    <p:sldId id="265" r:id="rId3"/>
    <p:sldId id="282" r:id="rId4"/>
    <p:sldId id="266" r:id="rId5"/>
    <p:sldId id="267" r:id="rId6"/>
    <p:sldId id="268" r:id="rId7"/>
    <p:sldId id="269" r:id="rId8"/>
    <p:sldId id="280" r:id="rId9"/>
    <p:sldId id="270" r:id="rId10"/>
    <p:sldId id="271" r:id="rId11"/>
    <p:sldId id="272" r:id="rId12"/>
    <p:sldId id="273" r:id="rId13"/>
    <p:sldId id="274" r:id="rId14"/>
    <p:sldId id="275" r:id="rId15"/>
    <p:sldId id="281" r:id="rId16"/>
    <p:sldId id="276" r:id="rId17"/>
    <p:sldId id="277" r:id="rId18"/>
    <p:sldId id="284" r:id="rId19"/>
    <p:sldId id="278" r:id="rId20"/>
    <p:sldId id="283" r:id="rId21"/>
    <p:sldId id="279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C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7" autoAdjust="0"/>
    <p:restoredTop sz="94660"/>
  </p:normalViewPr>
  <p:slideViewPr>
    <p:cSldViewPr snapToGrid="0">
      <p:cViewPr varScale="1">
        <p:scale>
          <a:sx n="59" d="100"/>
          <a:sy n="59" d="100"/>
        </p:scale>
        <p:origin x="88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opher Potter" userId="24ad2ef8db5e8a45" providerId="LiveId" clId="{10AB9FE2-9012-46EF-B18A-C87D5526F6EE}"/>
    <pc:docChg chg="custSel addSld delSld modSld sldOrd">
      <pc:chgData name="Christopher Potter" userId="24ad2ef8db5e8a45" providerId="LiveId" clId="{10AB9FE2-9012-46EF-B18A-C87D5526F6EE}" dt="2026-05-27T09:40:52.030" v="494" actId="20577"/>
      <pc:docMkLst>
        <pc:docMk/>
      </pc:docMkLst>
      <pc:sldChg chg="modSp mod">
        <pc:chgData name="Christopher Potter" userId="24ad2ef8db5e8a45" providerId="LiveId" clId="{10AB9FE2-9012-46EF-B18A-C87D5526F6EE}" dt="2026-05-27T09:40:52.030" v="494" actId="20577"/>
        <pc:sldMkLst>
          <pc:docMk/>
          <pc:sldMk cId="1083552615" sldId="262"/>
        </pc:sldMkLst>
        <pc:spChg chg="mod">
          <ac:chgData name="Christopher Potter" userId="24ad2ef8db5e8a45" providerId="LiveId" clId="{10AB9FE2-9012-46EF-B18A-C87D5526F6EE}" dt="2026-05-27T09:40:52.030" v="494" actId="20577"/>
          <ac:spMkLst>
            <pc:docMk/>
            <pc:sldMk cId="1083552615" sldId="262"/>
            <ac:spMk id="2" creationId="{268718E5-D4A8-2C96-C6A3-B94F3571C4F8}"/>
          </ac:spMkLst>
        </pc:spChg>
      </pc:sldChg>
      <pc:sldChg chg="del">
        <pc:chgData name="Christopher Potter" userId="24ad2ef8db5e8a45" providerId="LiveId" clId="{10AB9FE2-9012-46EF-B18A-C87D5526F6EE}" dt="2026-05-26T18:08:59.008" v="0" actId="47"/>
        <pc:sldMkLst>
          <pc:docMk/>
          <pc:sldMk cId="3151762556" sldId="264"/>
        </pc:sldMkLst>
      </pc:sldChg>
      <pc:sldChg chg="modSp mod">
        <pc:chgData name="Christopher Potter" userId="24ad2ef8db5e8a45" providerId="LiveId" clId="{10AB9FE2-9012-46EF-B18A-C87D5526F6EE}" dt="2026-05-26T18:09:24.654" v="31" actId="20577"/>
        <pc:sldMkLst>
          <pc:docMk/>
          <pc:sldMk cId="2734329018" sldId="265"/>
        </pc:sldMkLst>
        <pc:spChg chg="mod">
          <ac:chgData name="Christopher Potter" userId="24ad2ef8db5e8a45" providerId="LiveId" clId="{10AB9FE2-9012-46EF-B18A-C87D5526F6EE}" dt="2026-05-26T18:09:02.828" v="9" actId="20577"/>
          <ac:spMkLst>
            <pc:docMk/>
            <pc:sldMk cId="2734329018" sldId="265"/>
            <ac:spMk id="2" creationId="{5548F796-D645-36BC-ED79-9EE58AFCEC86}"/>
          </ac:spMkLst>
        </pc:spChg>
        <pc:spChg chg="mod">
          <ac:chgData name="Christopher Potter" userId="24ad2ef8db5e8a45" providerId="LiveId" clId="{10AB9FE2-9012-46EF-B18A-C87D5526F6EE}" dt="2026-05-26T18:09:24.654" v="31" actId="20577"/>
          <ac:spMkLst>
            <pc:docMk/>
            <pc:sldMk cId="2734329018" sldId="265"/>
            <ac:spMk id="3" creationId="{B485EE44-83A9-B33D-1903-6C59EFB019A9}"/>
          </ac:spMkLst>
        </pc:spChg>
        <pc:spChg chg="mod">
          <ac:chgData name="Christopher Potter" userId="24ad2ef8db5e8a45" providerId="LiveId" clId="{10AB9FE2-9012-46EF-B18A-C87D5526F6EE}" dt="2026-05-26T18:09:12.755" v="19" actId="20577"/>
          <ac:spMkLst>
            <pc:docMk/>
            <pc:sldMk cId="2734329018" sldId="265"/>
            <ac:spMk id="6" creationId="{52028E93-0CAE-661B-EFF5-54467DB9A84C}"/>
          </ac:spMkLst>
        </pc:spChg>
      </pc:sldChg>
      <pc:sldChg chg="modSp add">
        <pc:chgData name="Christopher Potter" userId="24ad2ef8db5e8a45" providerId="LiveId" clId="{10AB9FE2-9012-46EF-B18A-C87D5526F6EE}" dt="2026-05-26T18:09:46.874" v="51" actId="6549"/>
        <pc:sldMkLst>
          <pc:docMk/>
          <pc:sldMk cId="1982126831" sldId="266"/>
        </pc:sldMkLst>
        <pc:spChg chg="mod">
          <ac:chgData name="Christopher Potter" userId="24ad2ef8db5e8a45" providerId="LiveId" clId="{10AB9FE2-9012-46EF-B18A-C87D5526F6EE}" dt="2026-05-26T18:09:46.874" v="51" actId="6549"/>
          <ac:spMkLst>
            <pc:docMk/>
            <pc:sldMk cId="1982126831" sldId="266"/>
            <ac:spMk id="3" creationId="{DDF79BA6-8CF8-A969-881E-5EC18D29476D}"/>
          </ac:spMkLst>
        </pc:spChg>
        <pc:spChg chg="mod">
          <ac:chgData name="Christopher Potter" userId="24ad2ef8db5e8a45" providerId="LiveId" clId="{10AB9FE2-9012-46EF-B18A-C87D5526F6EE}" dt="2026-05-26T18:09:42.338" v="49" actId="6549"/>
          <ac:spMkLst>
            <pc:docMk/>
            <pc:sldMk cId="1982126831" sldId="266"/>
            <ac:spMk id="6" creationId="{C4560259-6BBC-19EA-8376-33E871DBD9A8}"/>
          </ac:spMkLst>
        </pc:spChg>
      </pc:sldChg>
      <pc:sldChg chg="del">
        <pc:chgData name="Christopher Potter" userId="24ad2ef8db5e8a45" providerId="LiveId" clId="{10AB9FE2-9012-46EF-B18A-C87D5526F6EE}" dt="2026-05-26T18:09:18.547" v="20" actId="47"/>
        <pc:sldMkLst>
          <pc:docMk/>
          <pc:sldMk cId="2943132364" sldId="266"/>
        </pc:sldMkLst>
      </pc:sldChg>
      <pc:sldChg chg="modSp add">
        <pc:chgData name="Christopher Potter" userId="24ad2ef8db5e8a45" providerId="LiveId" clId="{10AB9FE2-9012-46EF-B18A-C87D5526F6EE}" dt="2026-05-26T18:10:07.832" v="60" actId="6549"/>
        <pc:sldMkLst>
          <pc:docMk/>
          <pc:sldMk cId="2973277552" sldId="267"/>
        </pc:sldMkLst>
        <pc:spChg chg="mod">
          <ac:chgData name="Christopher Potter" userId="24ad2ef8db5e8a45" providerId="LiveId" clId="{10AB9FE2-9012-46EF-B18A-C87D5526F6EE}" dt="2026-05-26T18:10:07.832" v="60" actId="6549"/>
          <ac:spMkLst>
            <pc:docMk/>
            <pc:sldMk cId="2973277552" sldId="267"/>
            <ac:spMk id="3" creationId="{98CAD46B-1A9A-5700-424E-F17A220B215A}"/>
          </ac:spMkLst>
        </pc:spChg>
        <pc:spChg chg="mod">
          <ac:chgData name="Christopher Potter" userId="24ad2ef8db5e8a45" providerId="LiveId" clId="{10AB9FE2-9012-46EF-B18A-C87D5526F6EE}" dt="2026-05-26T18:09:53.677" v="56" actId="20577"/>
          <ac:spMkLst>
            <pc:docMk/>
            <pc:sldMk cId="2973277552" sldId="267"/>
            <ac:spMk id="6" creationId="{F9FDBF0E-8FB8-6441-3A77-A45FEA8FC8E9}"/>
          </ac:spMkLst>
        </pc:spChg>
      </pc:sldChg>
      <pc:sldChg chg="del">
        <pc:chgData name="Christopher Potter" userId="24ad2ef8db5e8a45" providerId="LiveId" clId="{10AB9FE2-9012-46EF-B18A-C87D5526F6EE}" dt="2026-05-26T18:09:18.547" v="20" actId="47"/>
        <pc:sldMkLst>
          <pc:docMk/>
          <pc:sldMk cId="3300838977" sldId="267"/>
        </pc:sldMkLst>
      </pc:sldChg>
      <pc:sldChg chg="del">
        <pc:chgData name="Christopher Potter" userId="24ad2ef8db5e8a45" providerId="LiveId" clId="{10AB9FE2-9012-46EF-B18A-C87D5526F6EE}" dt="2026-05-26T18:09:18.547" v="20" actId="47"/>
        <pc:sldMkLst>
          <pc:docMk/>
          <pc:sldMk cId="256168391" sldId="268"/>
        </pc:sldMkLst>
      </pc:sldChg>
      <pc:sldChg chg="modSp add">
        <pc:chgData name="Christopher Potter" userId="24ad2ef8db5e8a45" providerId="LiveId" clId="{10AB9FE2-9012-46EF-B18A-C87D5526F6EE}" dt="2026-05-26T18:10:29.457" v="74" actId="6549"/>
        <pc:sldMkLst>
          <pc:docMk/>
          <pc:sldMk cId="1673258370" sldId="268"/>
        </pc:sldMkLst>
        <pc:spChg chg="mod">
          <ac:chgData name="Christopher Potter" userId="24ad2ef8db5e8a45" providerId="LiveId" clId="{10AB9FE2-9012-46EF-B18A-C87D5526F6EE}" dt="2026-05-26T18:10:29.457" v="74" actId="6549"/>
          <ac:spMkLst>
            <pc:docMk/>
            <pc:sldMk cId="1673258370" sldId="268"/>
            <ac:spMk id="3" creationId="{19896688-E6A8-B2A2-70F1-5C6C67102FA6}"/>
          </ac:spMkLst>
        </pc:spChg>
        <pc:spChg chg="mod">
          <ac:chgData name="Christopher Potter" userId="24ad2ef8db5e8a45" providerId="LiveId" clId="{10AB9FE2-9012-46EF-B18A-C87D5526F6EE}" dt="2026-05-26T18:10:17.162" v="68" actId="6549"/>
          <ac:spMkLst>
            <pc:docMk/>
            <pc:sldMk cId="1673258370" sldId="268"/>
            <ac:spMk id="6" creationId="{77CB5E41-2C12-6736-FD47-A1988CB0D6B2}"/>
          </ac:spMkLst>
        </pc:spChg>
      </pc:sldChg>
      <pc:sldChg chg="del">
        <pc:chgData name="Christopher Potter" userId="24ad2ef8db5e8a45" providerId="LiveId" clId="{10AB9FE2-9012-46EF-B18A-C87D5526F6EE}" dt="2026-05-26T18:09:18.547" v="20" actId="47"/>
        <pc:sldMkLst>
          <pc:docMk/>
          <pc:sldMk cId="2379708673" sldId="269"/>
        </pc:sldMkLst>
      </pc:sldChg>
      <pc:sldChg chg="modSp add ord">
        <pc:chgData name="Christopher Potter" userId="24ad2ef8db5e8a45" providerId="LiveId" clId="{10AB9FE2-9012-46EF-B18A-C87D5526F6EE}" dt="2026-05-26T18:25:11.190" v="481"/>
        <pc:sldMkLst>
          <pc:docMk/>
          <pc:sldMk cId="2929179094" sldId="269"/>
        </pc:sldMkLst>
        <pc:spChg chg="mod">
          <ac:chgData name="Christopher Potter" userId="24ad2ef8db5e8a45" providerId="LiveId" clId="{10AB9FE2-9012-46EF-B18A-C87D5526F6EE}" dt="2026-05-26T18:11:10.315" v="90" actId="6549"/>
          <ac:spMkLst>
            <pc:docMk/>
            <pc:sldMk cId="2929179094" sldId="269"/>
            <ac:spMk id="3" creationId="{6158693C-872E-3FF5-0F6E-DEFF12296265}"/>
          </ac:spMkLst>
        </pc:spChg>
        <pc:spChg chg="mod">
          <ac:chgData name="Christopher Potter" userId="24ad2ef8db5e8a45" providerId="LiveId" clId="{10AB9FE2-9012-46EF-B18A-C87D5526F6EE}" dt="2026-05-26T18:10:42.217" v="84" actId="6549"/>
          <ac:spMkLst>
            <pc:docMk/>
            <pc:sldMk cId="2929179094" sldId="269"/>
            <ac:spMk id="6" creationId="{2CB94A7A-F62B-41E4-CEC1-03FAF7A59415}"/>
          </ac:spMkLst>
        </pc:spChg>
      </pc:sldChg>
      <pc:sldChg chg="modSp add">
        <pc:chgData name="Christopher Potter" userId="24ad2ef8db5e8a45" providerId="LiveId" clId="{10AB9FE2-9012-46EF-B18A-C87D5526F6EE}" dt="2026-05-26T18:11:28.199" v="107" actId="6549"/>
        <pc:sldMkLst>
          <pc:docMk/>
          <pc:sldMk cId="310791454" sldId="270"/>
        </pc:sldMkLst>
        <pc:spChg chg="mod">
          <ac:chgData name="Christopher Potter" userId="24ad2ef8db5e8a45" providerId="LiveId" clId="{10AB9FE2-9012-46EF-B18A-C87D5526F6EE}" dt="2026-05-26T18:11:28.199" v="107" actId="6549"/>
          <ac:spMkLst>
            <pc:docMk/>
            <pc:sldMk cId="310791454" sldId="270"/>
            <ac:spMk id="3" creationId="{08157084-5C59-8862-68E3-F3876AB3BEA8}"/>
          </ac:spMkLst>
        </pc:spChg>
        <pc:spChg chg="mod">
          <ac:chgData name="Christopher Potter" userId="24ad2ef8db5e8a45" providerId="LiveId" clId="{10AB9FE2-9012-46EF-B18A-C87D5526F6EE}" dt="2026-05-26T18:11:22.360" v="99" actId="6549"/>
          <ac:spMkLst>
            <pc:docMk/>
            <pc:sldMk cId="310791454" sldId="270"/>
            <ac:spMk id="6" creationId="{6477CAB1-AE4F-486C-59F1-774492DCFD64}"/>
          </ac:spMkLst>
        </pc:spChg>
      </pc:sldChg>
      <pc:sldChg chg="del">
        <pc:chgData name="Christopher Potter" userId="24ad2ef8db5e8a45" providerId="LiveId" clId="{10AB9FE2-9012-46EF-B18A-C87D5526F6EE}" dt="2026-05-26T18:09:18.547" v="20" actId="47"/>
        <pc:sldMkLst>
          <pc:docMk/>
          <pc:sldMk cId="834456240" sldId="270"/>
        </pc:sldMkLst>
      </pc:sldChg>
      <pc:sldChg chg="modSp add">
        <pc:chgData name="Christopher Potter" userId="24ad2ef8db5e8a45" providerId="LiveId" clId="{10AB9FE2-9012-46EF-B18A-C87D5526F6EE}" dt="2026-05-26T18:11:42.840" v="116" actId="6549"/>
        <pc:sldMkLst>
          <pc:docMk/>
          <pc:sldMk cId="1245242822" sldId="271"/>
        </pc:sldMkLst>
        <pc:spChg chg="mod">
          <ac:chgData name="Christopher Potter" userId="24ad2ef8db5e8a45" providerId="LiveId" clId="{10AB9FE2-9012-46EF-B18A-C87D5526F6EE}" dt="2026-05-26T18:11:42.840" v="116" actId="6549"/>
          <ac:spMkLst>
            <pc:docMk/>
            <pc:sldMk cId="1245242822" sldId="271"/>
            <ac:spMk id="3" creationId="{D6733327-CD41-B8BF-AD45-5584CAECE9FC}"/>
          </ac:spMkLst>
        </pc:spChg>
        <pc:spChg chg="mod">
          <ac:chgData name="Christopher Potter" userId="24ad2ef8db5e8a45" providerId="LiveId" clId="{10AB9FE2-9012-46EF-B18A-C87D5526F6EE}" dt="2026-05-26T18:11:38.215" v="112" actId="6549"/>
          <ac:spMkLst>
            <pc:docMk/>
            <pc:sldMk cId="1245242822" sldId="271"/>
            <ac:spMk id="6" creationId="{FFCDFD8A-39C1-BB3D-1FA5-C3048C61B601}"/>
          </ac:spMkLst>
        </pc:spChg>
      </pc:sldChg>
      <pc:sldChg chg="del">
        <pc:chgData name="Christopher Potter" userId="24ad2ef8db5e8a45" providerId="LiveId" clId="{10AB9FE2-9012-46EF-B18A-C87D5526F6EE}" dt="2026-05-26T18:09:18.547" v="20" actId="47"/>
        <pc:sldMkLst>
          <pc:docMk/>
          <pc:sldMk cId="3681278845" sldId="271"/>
        </pc:sldMkLst>
      </pc:sldChg>
      <pc:sldChg chg="del">
        <pc:chgData name="Christopher Potter" userId="24ad2ef8db5e8a45" providerId="LiveId" clId="{10AB9FE2-9012-46EF-B18A-C87D5526F6EE}" dt="2026-05-26T18:09:18.547" v="20" actId="47"/>
        <pc:sldMkLst>
          <pc:docMk/>
          <pc:sldMk cId="726384626" sldId="272"/>
        </pc:sldMkLst>
      </pc:sldChg>
      <pc:sldChg chg="modSp add">
        <pc:chgData name="Christopher Potter" userId="24ad2ef8db5e8a45" providerId="LiveId" clId="{10AB9FE2-9012-46EF-B18A-C87D5526F6EE}" dt="2026-05-26T18:11:58.016" v="123" actId="20577"/>
        <pc:sldMkLst>
          <pc:docMk/>
          <pc:sldMk cId="1761783332" sldId="272"/>
        </pc:sldMkLst>
        <pc:spChg chg="mod">
          <ac:chgData name="Christopher Potter" userId="24ad2ef8db5e8a45" providerId="LiveId" clId="{10AB9FE2-9012-46EF-B18A-C87D5526F6EE}" dt="2026-05-26T18:11:58.016" v="123" actId="20577"/>
          <ac:spMkLst>
            <pc:docMk/>
            <pc:sldMk cId="1761783332" sldId="272"/>
            <ac:spMk id="3" creationId="{A07BA2FF-AA9C-D342-4F23-2B0D6BE37DF0}"/>
          </ac:spMkLst>
        </pc:spChg>
        <pc:spChg chg="mod">
          <ac:chgData name="Christopher Potter" userId="24ad2ef8db5e8a45" providerId="LiveId" clId="{10AB9FE2-9012-46EF-B18A-C87D5526F6EE}" dt="2026-05-26T18:11:50.459" v="119" actId="6549"/>
          <ac:spMkLst>
            <pc:docMk/>
            <pc:sldMk cId="1761783332" sldId="272"/>
            <ac:spMk id="6" creationId="{725CEBFE-3803-3024-A829-2F756D127138}"/>
          </ac:spMkLst>
        </pc:spChg>
      </pc:sldChg>
      <pc:sldChg chg="modSp add">
        <pc:chgData name="Christopher Potter" userId="24ad2ef8db5e8a45" providerId="LiveId" clId="{10AB9FE2-9012-46EF-B18A-C87D5526F6EE}" dt="2026-05-26T18:12:09.601" v="136" actId="6549"/>
        <pc:sldMkLst>
          <pc:docMk/>
          <pc:sldMk cId="312732285" sldId="273"/>
        </pc:sldMkLst>
        <pc:spChg chg="mod">
          <ac:chgData name="Christopher Potter" userId="24ad2ef8db5e8a45" providerId="LiveId" clId="{10AB9FE2-9012-46EF-B18A-C87D5526F6EE}" dt="2026-05-26T18:12:09.601" v="136" actId="6549"/>
          <ac:spMkLst>
            <pc:docMk/>
            <pc:sldMk cId="312732285" sldId="273"/>
            <ac:spMk id="3" creationId="{29ADB8CA-9D75-2EAD-5421-6590BD392937}"/>
          </ac:spMkLst>
        </pc:spChg>
        <pc:spChg chg="mod">
          <ac:chgData name="Christopher Potter" userId="24ad2ef8db5e8a45" providerId="LiveId" clId="{10AB9FE2-9012-46EF-B18A-C87D5526F6EE}" dt="2026-05-26T18:12:06.595" v="132" actId="6549"/>
          <ac:spMkLst>
            <pc:docMk/>
            <pc:sldMk cId="312732285" sldId="273"/>
            <ac:spMk id="6" creationId="{8DAEFADD-A5A8-41E7-92F5-2C343352402C}"/>
          </ac:spMkLst>
        </pc:spChg>
      </pc:sldChg>
      <pc:sldChg chg="del">
        <pc:chgData name="Christopher Potter" userId="24ad2ef8db5e8a45" providerId="LiveId" clId="{10AB9FE2-9012-46EF-B18A-C87D5526F6EE}" dt="2026-05-26T18:09:18.547" v="20" actId="47"/>
        <pc:sldMkLst>
          <pc:docMk/>
          <pc:sldMk cId="2347068328" sldId="273"/>
        </pc:sldMkLst>
      </pc:sldChg>
      <pc:sldChg chg="del">
        <pc:chgData name="Christopher Potter" userId="24ad2ef8db5e8a45" providerId="LiveId" clId="{10AB9FE2-9012-46EF-B18A-C87D5526F6EE}" dt="2026-05-26T18:09:18.547" v="20" actId="47"/>
        <pc:sldMkLst>
          <pc:docMk/>
          <pc:sldMk cId="660213509" sldId="274"/>
        </pc:sldMkLst>
      </pc:sldChg>
      <pc:sldChg chg="modSp add">
        <pc:chgData name="Christopher Potter" userId="24ad2ef8db5e8a45" providerId="LiveId" clId="{10AB9FE2-9012-46EF-B18A-C87D5526F6EE}" dt="2026-05-26T18:12:27.740" v="147" actId="6549"/>
        <pc:sldMkLst>
          <pc:docMk/>
          <pc:sldMk cId="2879431159" sldId="274"/>
        </pc:sldMkLst>
        <pc:spChg chg="mod">
          <ac:chgData name="Christopher Potter" userId="24ad2ef8db5e8a45" providerId="LiveId" clId="{10AB9FE2-9012-46EF-B18A-C87D5526F6EE}" dt="2026-05-26T18:12:27.740" v="147" actId="6549"/>
          <ac:spMkLst>
            <pc:docMk/>
            <pc:sldMk cId="2879431159" sldId="274"/>
            <ac:spMk id="3" creationId="{23B287F3-1203-7415-0586-CD80817A77DB}"/>
          </ac:spMkLst>
        </pc:spChg>
        <pc:spChg chg="mod">
          <ac:chgData name="Christopher Potter" userId="24ad2ef8db5e8a45" providerId="LiveId" clId="{10AB9FE2-9012-46EF-B18A-C87D5526F6EE}" dt="2026-05-26T18:12:23.670" v="143" actId="6549"/>
          <ac:spMkLst>
            <pc:docMk/>
            <pc:sldMk cId="2879431159" sldId="274"/>
            <ac:spMk id="6" creationId="{552E6788-32DA-A591-1BD0-5B888446B3FB}"/>
          </ac:spMkLst>
        </pc:spChg>
      </pc:sldChg>
      <pc:sldChg chg="modSp add">
        <pc:chgData name="Christopher Potter" userId="24ad2ef8db5e8a45" providerId="LiveId" clId="{10AB9FE2-9012-46EF-B18A-C87D5526F6EE}" dt="2026-05-26T18:12:44.694" v="162" actId="6549"/>
        <pc:sldMkLst>
          <pc:docMk/>
          <pc:sldMk cId="2328237402" sldId="275"/>
        </pc:sldMkLst>
        <pc:spChg chg="mod">
          <ac:chgData name="Christopher Potter" userId="24ad2ef8db5e8a45" providerId="LiveId" clId="{10AB9FE2-9012-46EF-B18A-C87D5526F6EE}" dt="2026-05-26T18:12:44.694" v="162" actId="6549"/>
          <ac:spMkLst>
            <pc:docMk/>
            <pc:sldMk cId="2328237402" sldId="275"/>
            <ac:spMk id="3" creationId="{F7061FFE-625E-B6C2-F52E-3B40AF525799}"/>
          </ac:spMkLst>
        </pc:spChg>
        <pc:spChg chg="mod">
          <ac:chgData name="Christopher Potter" userId="24ad2ef8db5e8a45" providerId="LiveId" clId="{10AB9FE2-9012-46EF-B18A-C87D5526F6EE}" dt="2026-05-26T18:12:38.504" v="156" actId="6549"/>
          <ac:spMkLst>
            <pc:docMk/>
            <pc:sldMk cId="2328237402" sldId="275"/>
            <ac:spMk id="6" creationId="{152E4533-2AED-56B0-6DF4-FFA3573AC564}"/>
          </ac:spMkLst>
        </pc:spChg>
      </pc:sldChg>
      <pc:sldChg chg="del">
        <pc:chgData name="Christopher Potter" userId="24ad2ef8db5e8a45" providerId="LiveId" clId="{10AB9FE2-9012-46EF-B18A-C87D5526F6EE}" dt="2026-05-26T18:09:18.547" v="20" actId="47"/>
        <pc:sldMkLst>
          <pc:docMk/>
          <pc:sldMk cId="3566285087" sldId="275"/>
        </pc:sldMkLst>
      </pc:sldChg>
      <pc:sldChg chg="del">
        <pc:chgData name="Christopher Potter" userId="24ad2ef8db5e8a45" providerId="LiveId" clId="{10AB9FE2-9012-46EF-B18A-C87D5526F6EE}" dt="2026-05-26T18:09:18.547" v="20" actId="47"/>
        <pc:sldMkLst>
          <pc:docMk/>
          <pc:sldMk cId="3116914368" sldId="276"/>
        </pc:sldMkLst>
      </pc:sldChg>
      <pc:sldChg chg="modSp add">
        <pc:chgData name="Christopher Potter" userId="24ad2ef8db5e8a45" providerId="LiveId" clId="{10AB9FE2-9012-46EF-B18A-C87D5526F6EE}" dt="2026-05-26T18:13:19.417" v="178" actId="6549"/>
        <pc:sldMkLst>
          <pc:docMk/>
          <pc:sldMk cId="3713637119" sldId="276"/>
        </pc:sldMkLst>
        <pc:spChg chg="mod">
          <ac:chgData name="Christopher Potter" userId="24ad2ef8db5e8a45" providerId="LiveId" clId="{10AB9FE2-9012-46EF-B18A-C87D5526F6EE}" dt="2026-05-26T18:13:19.417" v="178" actId="6549"/>
          <ac:spMkLst>
            <pc:docMk/>
            <pc:sldMk cId="3713637119" sldId="276"/>
            <ac:spMk id="3" creationId="{435F5864-3F21-1783-A135-C70F7C9E939E}"/>
          </ac:spMkLst>
        </pc:spChg>
        <pc:spChg chg="mod">
          <ac:chgData name="Christopher Potter" userId="24ad2ef8db5e8a45" providerId="LiveId" clId="{10AB9FE2-9012-46EF-B18A-C87D5526F6EE}" dt="2026-05-26T18:13:08.720" v="172" actId="6549"/>
          <ac:spMkLst>
            <pc:docMk/>
            <pc:sldMk cId="3713637119" sldId="276"/>
            <ac:spMk id="6" creationId="{A5CA2EF0-EE27-A7D7-0489-CA306CDFC82D}"/>
          </ac:spMkLst>
        </pc:spChg>
      </pc:sldChg>
      <pc:sldChg chg="del">
        <pc:chgData name="Christopher Potter" userId="24ad2ef8db5e8a45" providerId="LiveId" clId="{10AB9FE2-9012-46EF-B18A-C87D5526F6EE}" dt="2026-05-26T18:09:18.547" v="20" actId="47"/>
        <pc:sldMkLst>
          <pc:docMk/>
          <pc:sldMk cId="800506868" sldId="277"/>
        </pc:sldMkLst>
      </pc:sldChg>
      <pc:sldChg chg="modSp add">
        <pc:chgData name="Christopher Potter" userId="24ad2ef8db5e8a45" providerId="LiveId" clId="{10AB9FE2-9012-46EF-B18A-C87D5526F6EE}" dt="2026-05-26T18:13:52.920" v="191" actId="20577"/>
        <pc:sldMkLst>
          <pc:docMk/>
          <pc:sldMk cId="988940141" sldId="277"/>
        </pc:sldMkLst>
        <pc:spChg chg="mod">
          <ac:chgData name="Christopher Potter" userId="24ad2ef8db5e8a45" providerId="LiveId" clId="{10AB9FE2-9012-46EF-B18A-C87D5526F6EE}" dt="2026-05-26T18:13:52.920" v="191" actId="20577"/>
          <ac:spMkLst>
            <pc:docMk/>
            <pc:sldMk cId="988940141" sldId="277"/>
            <ac:spMk id="3" creationId="{5EDDF43D-7D7F-D223-DB6B-4DC80D29B651}"/>
          </ac:spMkLst>
        </pc:spChg>
        <pc:spChg chg="mod">
          <ac:chgData name="Christopher Potter" userId="24ad2ef8db5e8a45" providerId="LiveId" clId="{10AB9FE2-9012-46EF-B18A-C87D5526F6EE}" dt="2026-05-26T18:13:45.271" v="185" actId="6549"/>
          <ac:spMkLst>
            <pc:docMk/>
            <pc:sldMk cId="988940141" sldId="277"/>
            <ac:spMk id="6" creationId="{9093F1D6-92E9-7FEB-7C1D-453D6E65BBED}"/>
          </ac:spMkLst>
        </pc:spChg>
      </pc:sldChg>
      <pc:sldChg chg="del">
        <pc:chgData name="Christopher Potter" userId="24ad2ef8db5e8a45" providerId="LiveId" clId="{10AB9FE2-9012-46EF-B18A-C87D5526F6EE}" dt="2026-05-26T18:09:18.547" v="20" actId="47"/>
        <pc:sldMkLst>
          <pc:docMk/>
          <pc:sldMk cId="2485392872" sldId="278"/>
        </pc:sldMkLst>
      </pc:sldChg>
      <pc:sldChg chg="modSp add">
        <pc:chgData name="Christopher Potter" userId="24ad2ef8db5e8a45" providerId="LiveId" clId="{10AB9FE2-9012-46EF-B18A-C87D5526F6EE}" dt="2026-05-26T18:14:39.253" v="201" actId="404"/>
        <pc:sldMkLst>
          <pc:docMk/>
          <pc:sldMk cId="2583148617" sldId="278"/>
        </pc:sldMkLst>
        <pc:spChg chg="mod">
          <ac:chgData name="Christopher Potter" userId="24ad2ef8db5e8a45" providerId="LiveId" clId="{10AB9FE2-9012-46EF-B18A-C87D5526F6EE}" dt="2026-05-26T18:14:39.253" v="201" actId="404"/>
          <ac:spMkLst>
            <pc:docMk/>
            <pc:sldMk cId="2583148617" sldId="278"/>
            <ac:spMk id="3" creationId="{2D708EC6-6116-7DF3-58ED-78C6C2F48679}"/>
          </ac:spMkLst>
        </pc:spChg>
        <pc:spChg chg="mod">
          <ac:chgData name="Christopher Potter" userId="24ad2ef8db5e8a45" providerId="LiveId" clId="{10AB9FE2-9012-46EF-B18A-C87D5526F6EE}" dt="2026-05-26T18:14:28.827" v="195" actId="6549"/>
          <ac:spMkLst>
            <pc:docMk/>
            <pc:sldMk cId="2583148617" sldId="278"/>
            <ac:spMk id="6" creationId="{B2608DF3-83F4-8C45-F2FC-097EA97139E2}"/>
          </ac:spMkLst>
        </pc:spChg>
      </pc:sldChg>
      <pc:sldChg chg="add del">
        <pc:chgData name="Christopher Potter" userId="24ad2ef8db5e8a45" providerId="LiveId" clId="{10AB9FE2-9012-46EF-B18A-C87D5526F6EE}" dt="2026-05-26T18:14:42.335" v="202" actId="47"/>
        <pc:sldMkLst>
          <pc:docMk/>
          <pc:sldMk cId="1193744809" sldId="279"/>
        </pc:sldMkLst>
      </pc:sldChg>
      <pc:sldChg chg="del">
        <pc:chgData name="Christopher Potter" userId="24ad2ef8db5e8a45" providerId="LiveId" clId="{10AB9FE2-9012-46EF-B18A-C87D5526F6EE}" dt="2026-05-26T18:09:18.547" v="20" actId="47"/>
        <pc:sldMkLst>
          <pc:docMk/>
          <pc:sldMk cId="3634561423" sldId="279"/>
        </pc:sldMkLst>
      </pc:sldChg>
      <pc:sldChg chg="modSp add">
        <pc:chgData name="Christopher Potter" userId="24ad2ef8db5e8a45" providerId="LiveId" clId="{10AB9FE2-9012-46EF-B18A-C87D5526F6EE}" dt="2026-05-26T18:14:58.113" v="211" actId="6549"/>
        <pc:sldMkLst>
          <pc:docMk/>
          <pc:sldMk cId="3766418548" sldId="279"/>
        </pc:sldMkLst>
        <pc:spChg chg="mod">
          <ac:chgData name="Christopher Potter" userId="24ad2ef8db5e8a45" providerId="LiveId" clId="{10AB9FE2-9012-46EF-B18A-C87D5526F6EE}" dt="2026-05-26T18:14:58.113" v="211" actId="6549"/>
          <ac:spMkLst>
            <pc:docMk/>
            <pc:sldMk cId="3766418548" sldId="279"/>
            <ac:spMk id="3" creationId="{DA94B2AE-2621-1888-4DF9-4D75B59920AE}"/>
          </ac:spMkLst>
        </pc:spChg>
        <pc:spChg chg="mod">
          <ac:chgData name="Christopher Potter" userId="24ad2ef8db5e8a45" providerId="LiveId" clId="{10AB9FE2-9012-46EF-B18A-C87D5526F6EE}" dt="2026-05-26T18:14:52.656" v="209" actId="6549"/>
          <ac:spMkLst>
            <pc:docMk/>
            <pc:sldMk cId="3766418548" sldId="279"/>
            <ac:spMk id="6" creationId="{F8A15C53-3D62-4378-39B9-BBF3DA97195E}"/>
          </ac:spMkLst>
        </pc:spChg>
      </pc:sldChg>
      <pc:sldChg chg="del">
        <pc:chgData name="Christopher Potter" userId="24ad2ef8db5e8a45" providerId="LiveId" clId="{10AB9FE2-9012-46EF-B18A-C87D5526F6EE}" dt="2026-05-26T18:09:18.547" v="20" actId="47"/>
        <pc:sldMkLst>
          <pc:docMk/>
          <pc:sldMk cId="2753763247" sldId="280"/>
        </pc:sldMkLst>
      </pc:sldChg>
      <pc:sldChg chg="delSp modSp add mod ord">
        <pc:chgData name="Christopher Potter" userId="24ad2ef8db5e8a45" providerId="LiveId" clId="{10AB9FE2-9012-46EF-B18A-C87D5526F6EE}" dt="2026-05-26T18:25:06.162" v="479"/>
        <pc:sldMkLst>
          <pc:docMk/>
          <pc:sldMk cId="3582644120" sldId="280"/>
        </pc:sldMkLst>
        <pc:spChg chg="mod">
          <ac:chgData name="Christopher Potter" userId="24ad2ef8db5e8a45" providerId="LiveId" clId="{10AB9FE2-9012-46EF-B18A-C87D5526F6EE}" dt="2026-05-26T18:18:27.565" v="249" actId="403"/>
          <ac:spMkLst>
            <pc:docMk/>
            <pc:sldMk cId="3582644120" sldId="280"/>
            <ac:spMk id="2" creationId="{55C5416D-FD99-A1CC-F919-03F0E09C72C2}"/>
          </ac:spMkLst>
        </pc:spChg>
        <pc:spChg chg="mod">
          <ac:chgData name="Christopher Potter" userId="24ad2ef8db5e8a45" providerId="LiveId" clId="{10AB9FE2-9012-46EF-B18A-C87D5526F6EE}" dt="2026-05-26T18:18:34.765" v="252" actId="6549"/>
          <ac:spMkLst>
            <pc:docMk/>
            <pc:sldMk cId="3582644120" sldId="280"/>
            <ac:spMk id="3" creationId="{9F0A7BE9-BBC1-58D0-1624-B845779C9926}"/>
          </ac:spMkLst>
        </pc:spChg>
        <pc:spChg chg="del">
          <ac:chgData name="Christopher Potter" userId="24ad2ef8db5e8a45" providerId="LiveId" clId="{10AB9FE2-9012-46EF-B18A-C87D5526F6EE}" dt="2026-05-26T18:17:59.267" v="216" actId="478"/>
          <ac:spMkLst>
            <pc:docMk/>
            <pc:sldMk cId="3582644120" sldId="280"/>
            <ac:spMk id="6" creationId="{BA45FB6A-234B-B798-4EA2-69961DA73395}"/>
          </ac:spMkLst>
        </pc:spChg>
      </pc:sldChg>
      <pc:sldChg chg="modSp add mod ord">
        <pc:chgData name="Christopher Potter" userId="24ad2ef8db5e8a45" providerId="LiveId" clId="{10AB9FE2-9012-46EF-B18A-C87D5526F6EE}" dt="2026-05-26T18:24:37.106" v="475"/>
        <pc:sldMkLst>
          <pc:docMk/>
          <pc:sldMk cId="2616072928" sldId="281"/>
        </pc:sldMkLst>
        <pc:spChg chg="mod">
          <ac:chgData name="Christopher Potter" userId="24ad2ef8db5e8a45" providerId="LiveId" clId="{10AB9FE2-9012-46EF-B18A-C87D5526F6EE}" dt="2026-05-26T18:20:43.808" v="345" actId="6549"/>
          <ac:spMkLst>
            <pc:docMk/>
            <pc:sldMk cId="2616072928" sldId="281"/>
            <ac:spMk id="2" creationId="{110B4DFC-989D-ECF4-C1C6-C2FF84E0D4A9}"/>
          </ac:spMkLst>
        </pc:spChg>
        <pc:spChg chg="mod">
          <ac:chgData name="Christopher Potter" userId="24ad2ef8db5e8a45" providerId="LiveId" clId="{10AB9FE2-9012-46EF-B18A-C87D5526F6EE}" dt="2026-05-26T18:20:53.287" v="348" actId="20577"/>
          <ac:spMkLst>
            <pc:docMk/>
            <pc:sldMk cId="2616072928" sldId="281"/>
            <ac:spMk id="3" creationId="{29969250-F023-D798-2FDA-7B7B5A1C1A61}"/>
          </ac:spMkLst>
        </pc:spChg>
      </pc:sldChg>
      <pc:sldChg chg="del">
        <pc:chgData name="Christopher Potter" userId="24ad2ef8db5e8a45" providerId="LiveId" clId="{10AB9FE2-9012-46EF-B18A-C87D5526F6EE}" dt="2026-05-26T18:09:18.547" v="20" actId="47"/>
        <pc:sldMkLst>
          <pc:docMk/>
          <pc:sldMk cId="4109700608" sldId="281"/>
        </pc:sldMkLst>
      </pc:sldChg>
      <pc:sldChg chg="modSp add mod ord">
        <pc:chgData name="Christopher Potter" userId="24ad2ef8db5e8a45" providerId="LiveId" clId="{10AB9FE2-9012-46EF-B18A-C87D5526F6EE}" dt="2026-05-26T18:25:24.607" v="483"/>
        <pc:sldMkLst>
          <pc:docMk/>
          <pc:sldMk cId="2059794229" sldId="282"/>
        </pc:sldMkLst>
        <pc:spChg chg="mod">
          <ac:chgData name="Christopher Potter" userId="24ad2ef8db5e8a45" providerId="LiveId" clId="{10AB9FE2-9012-46EF-B18A-C87D5526F6EE}" dt="2026-05-26T18:22:05.120" v="439" actId="20577"/>
          <ac:spMkLst>
            <pc:docMk/>
            <pc:sldMk cId="2059794229" sldId="282"/>
            <ac:spMk id="2" creationId="{662EEAA9-84D4-A771-1AA6-AFBC8B8876E0}"/>
          </ac:spMkLst>
        </pc:spChg>
        <pc:spChg chg="mod">
          <ac:chgData name="Christopher Potter" userId="24ad2ef8db5e8a45" providerId="LiveId" clId="{10AB9FE2-9012-46EF-B18A-C87D5526F6EE}" dt="2026-05-26T18:22:12.377" v="443" actId="20577"/>
          <ac:spMkLst>
            <pc:docMk/>
            <pc:sldMk cId="2059794229" sldId="282"/>
            <ac:spMk id="3" creationId="{66FCE250-069D-9A6D-EC53-85287622D6BD}"/>
          </ac:spMkLst>
        </pc:spChg>
      </pc:sldChg>
      <pc:sldChg chg="del">
        <pc:chgData name="Christopher Potter" userId="24ad2ef8db5e8a45" providerId="LiveId" clId="{10AB9FE2-9012-46EF-B18A-C87D5526F6EE}" dt="2026-05-26T18:09:18.547" v="20" actId="47"/>
        <pc:sldMkLst>
          <pc:docMk/>
          <pc:sldMk cId="2443165875" sldId="282"/>
        </pc:sldMkLst>
      </pc:sldChg>
      <pc:sldChg chg="del">
        <pc:chgData name="Christopher Potter" userId="24ad2ef8db5e8a45" providerId="LiveId" clId="{10AB9FE2-9012-46EF-B18A-C87D5526F6EE}" dt="2026-05-26T18:09:18.547" v="20" actId="47"/>
        <pc:sldMkLst>
          <pc:docMk/>
          <pc:sldMk cId="1914382419" sldId="283"/>
        </pc:sldMkLst>
      </pc:sldChg>
      <pc:sldChg chg="modSp add">
        <pc:chgData name="Christopher Potter" userId="24ad2ef8db5e8a45" providerId="LiveId" clId="{10AB9FE2-9012-46EF-B18A-C87D5526F6EE}" dt="2026-05-26T18:23:33.013" v="455" actId="6549"/>
        <pc:sldMkLst>
          <pc:docMk/>
          <pc:sldMk cId="3651721904" sldId="283"/>
        </pc:sldMkLst>
        <pc:spChg chg="mod">
          <ac:chgData name="Christopher Potter" userId="24ad2ef8db5e8a45" providerId="LiveId" clId="{10AB9FE2-9012-46EF-B18A-C87D5526F6EE}" dt="2026-05-26T18:23:33.013" v="455" actId="6549"/>
          <ac:spMkLst>
            <pc:docMk/>
            <pc:sldMk cId="3651721904" sldId="283"/>
            <ac:spMk id="3" creationId="{08ABC668-4AE6-6E4D-902B-4590E40EBFFA}"/>
          </ac:spMkLst>
        </pc:spChg>
        <pc:spChg chg="mod">
          <ac:chgData name="Christopher Potter" userId="24ad2ef8db5e8a45" providerId="LiveId" clId="{10AB9FE2-9012-46EF-B18A-C87D5526F6EE}" dt="2026-05-26T18:23:27.269" v="450" actId="6549"/>
          <ac:spMkLst>
            <pc:docMk/>
            <pc:sldMk cId="3651721904" sldId="283"/>
            <ac:spMk id="6" creationId="{EA751716-4A37-968D-8B2D-AA11276C54D1}"/>
          </ac:spMkLst>
        </pc:spChg>
      </pc:sldChg>
      <pc:sldChg chg="modSp add ord">
        <pc:chgData name="Christopher Potter" userId="24ad2ef8db5e8a45" providerId="LiveId" clId="{10AB9FE2-9012-46EF-B18A-C87D5526F6EE}" dt="2026-05-26T18:24:18.423" v="473"/>
        <pc:sldMkLst>
          <pc:docMk/>
          <pc:sldMk cId="2321781262" sldId="284"/>
        </pc:sldMkLst>
        <pc:spChg chg="mod">
          <ac:chgData name="Christopher Potter" userId="24ad2ef8db5e8a45" providerId="LiveId" clId="{10AB9FE2-9012-46EF-B18A-C87D5526F6EE}" dt="2026-05-26T18:23:53.661" v="471" actId="6549"/>
          <ac:spMkLst>
            <pc:docMk/>
            <pc:sldMk cId="2321781262" sldId="284"/>
            <ac:spMk id="3" creationId="{374D935A-EEF0-61D3-E598-00A88453A99A}"/>
          </ac:spMkLst>
        </pc:spChg>
        <pc:spChg chg="mod">
          <ac:chgData name="Christopher Potter" userId="24ad2ef8db5e8a45" providerId="LiveId" clId="{10AB9FE2-9012-46EF-B18A-C87D5526F6EE}" dt="2026-05-26T18:23:46.161" v="463" actId="20577"/>
          <ac:spMkLst>
            <pc:docMk/>
            <pc:sldMk cId="2321781262" sldId="284"/>
            <ac:spMk id="6" creationId="{954A65C5-59CD-B673-5629-8C32CA89737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EBC10F-1B43-465D-B6CD-24CF866728E0}" type="datetimeFigureOut">
              <a:rPr lang="en-GB" smtClean="0"/>
              <a:t>27/05/2026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FE0754-FD39-49B7-AA14-74A52D78F7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7416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F280E-2BDC-74F7-7B58-6E713917045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000"/>
            </a:lvl1pPr>
          </a:lstStyle>
          <a:p>
            <a:r>
              <a:rPr lang="en-GB" dirty="0"/>
              <a:t>Title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CC140207-8B11-A892-77BE-9F534504D5F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GB" dirty="0"/>
              <a:t>14 May 2026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24170D2-D74E-D83B-CBFB-93E474368C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4" t="24577" r="9438" b="36719"/>
          <a:stretch>
            <a:fillRect/>
          </a:stretch>
        </p:blipFill>
        <p:spPr>
          <a:xfrm>
            <a:off x="10131731" y="5687220"/>
            <a:ext cx="2060269" cy="972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E3263C4-548B-467E-8646-9B49B60555EC}"/>
              </a:ext>
            </a:extLst>
          </p:cNvPr>
          <p:cNvSpPr txBox="1"/>
          <p:nvPr userDrawn="1"/>
        </p:nvSpPr>
        <p:spPr>
          <a:xfrm>
            <a:off x="10473260" y="6627168"/>
            <a:ext cx="171874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>
                <a:solidFill>
                  <a:schemeClr val="bg1">
                    <a:lumMod val="50000"/>
                  </a:schemeClr>
                </a:solidFill>
              </a:rPr>
              <a:t>© Southport Maths Tuition 2026</a:t>
            </a:r>
          </a:p>
        </p:txBody>
      </p:sp>
    </p:spTree>
    <p:extLst>
      <p:ext uri="{BB962C8B-B14F-4D97-AF65-F5344CB8AC3E}">
        <p14:creationId xmlns:p14="http://schemas.microsoft.com/office/powerpoint/2010/main" val="2897953667"/>
      </p:ext>
    </p:extLst>
  </p:cSld>
  <p:clrMapOvr>
    <a:masterClrMapping/>
  </p:clrMapOvr>
  <p:hf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board">
    <p:bg>
      <p:bgPr>
        <a:solidFill>
          <a:srgbClr val="B4C7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67;p15">
            <a:extLst>
              <a:ext uri="{FF2B5EF4-FFF2-40B4-BE49-F238E27FC236}">
                <a16:creationId xmlns:a16="http://schemas.microsoft.com/office/drawing/2014/main" id="{216A9CF2-A779-45A9-8C8E-8C0F9FB4290E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l="7080" t="5525" b="4925"/>
          <a:stretch/>
        </p:blipFill>
        <p:spPr>
          <a:xfrm rot="-602986">
            <a:off x="10658419" y="210644"/>
            <a:ext cx="1248421" cy="70206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52;p13">
            <a:extLst>
              <a:ext uri="{FF2B5EF4-FFF2-40B4-BE49-F238E27FC236}">
                <a16:creationId xmlns:a16="http://schemas.microsoft.com/office/drawing/2014/main" id="{1491A7B0-ED52-4045-8D46-2525A57955E3}"/>
              </a:ext>
            </a:extLst>
          </p:cNvPr>
          <p:cNvSpPr/>
          <p:nvPr userDrawn="1"/>
        </p:nvSpPr>
        <p:spPr>
          <a:xfrm>
            <a:off x="390619" y="301840"/>
            <a:ext cx="9516863" cy="5805997"/>
          </a:xfrm>
          <a:prstGeom prst="rect">
            <a:avLst/>
          </a:prstGeom>
          <a:solidFill>
            <a:schemeClr val="bg1"/>
          </a:solidFill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981765707">
                  <a:custGeom>
                    <a:avLst/>
                    <a:gdLst>
                      <a:gd name="connsiteX0" fmla="*/ 0 w 8945400"/>
                      <a:gd name="connsiteY0" fmla="*/ 0 h 5859262"/>
                      <a:gd name="connsiteX1" fmla="*/ 688108 w 8945400"/>
                      <a:gd name="connsiteY1" fmla="*/ 0 h 5859262"/>
                      <a:gd name="connsiteX2" fmla="*/ 1555123 w 8945400"/>
                      <a:gd name="connsiteY2" fmla="*/ 0 h 5859262"/>
                      <a:gd name="connsiteX3" fmla="*/ 2064323 w 8945400"/>
                      <a:gd name="connsiteY3" fmla="*/ 0 h 5859262"/>
                      <a:gd name="connsiteX4" fmla="*/ 2662977 w 8945400"/>
                      <a:gd name="connsiteY4" fmla="*/ 0 h 5859262"/>
                      <a:gd name="connsiteX5" fmla="*/ 3351084 w 8945400"/>
                      <a:gd name="connsiteY5" fmla="*/ 0 h 5859262"/>
                      <a:gd name="connsiteX6" fmla="*/ 4128646 w 8945400"/>
                      <a:gd name="connsiteY6" fmla="*/ 0 h 5859262"/>
                      <a:gd name="connsiteX7" fmla="*/ 4906208 w 8945400"/>
                      <a:gd name="connsiteY7" fmla="*/ 0 h 5859262"/>
                      <a:gd name="connsiteX8" fmla="*/ 5325954 w 8945400"/>
                      <a:gd name="connsiteY8" fmla="*/ 0 h 5859262"/>
                      <a:gd name="connsiteX9" fmla="*/ 5924607 w 8945400"/>
                      <a:gd name="connsiteY9" fmla="*/ 0 h 5859262"/>
                      <a:gd name="connsiteX10" fmla="*/ 6702169 w 8945400"/>
                      <a:gd name="connsiteY10" fmla="*/ 0 h 5859262"/>
                      <a:gd name="connsiteX11" fmla="*/ 7569185 w 8945400"/>
                      <a:gd name="connsiteY11" fmla="*/ 0 h 5859262"/>
                      <a:gd name="connsiteX12" fmla="*/ 8945400 w 8945400"/>
                      <a:gd name="connsiteY12" fmla="*/ 0 h 5859262"/>
                      <a:gd name="connsiteX13" fmla="*/ 8945400 w 8945400"/>
                      <a:gd name="connsiteY13" fmla="*/ 533844 h 5859262"/>
                      <a:gd name="connsiteX14" fmla="*/ 8945400 w 8945400"/>
                      <a:gd name="connsiteY14" fmla="*/ 1009095 h 5859262"/>
                      <a:gd name="connsiteX15" fmla="*/ 8945400 w 8945400"/>
                      <a:gd name="connsiteY15" fmla="*/ 1660124 h 5859262"/>
                      <a:gd name="connsiteX16" fmla="*/ 8945400 w 8945400"/>
                      <a:gd name="connsiteY16" fmla="*/ 2311153 h 5859262"/>
                      <a:gd name="connsiteX17" fmla="*/ 8945400 w 8945400"/>
                      <a:gd name="connsiteY17" fmla="*/ 3020775 h 5859262"/>
                      <a:gd name="connsiteX18" fmla="*/ 8945400 w 8945400"/>
                      <a:gd name="connsiteY18" fmla="*/ 3496026 h 5859262"/>
                      <a:gd name="connsiteX19" fmla="*/ 8945400 w 8945400"/>
                      <a:gd name="connsiteY19" fmla="*/ 4205648 h 5859262"/>
                      <a:gd name="connsiteX20" fmla="*/ 8945400 w 8945400"/>
                      <a:gd name="connsiteY20" fmla="*/ 4798085 h 5859262"/>
                      <a:gd name="connsiteX21" fmla="*/ 8945400 w 8945400"/>
                      <a:gd name="connsiteY21" fmla="*/ 5273336 h 5859262"/>
                      <a:gd name="connsiteX22" fmla="*/ 8945400 w 8945400"/>
                      <a:gd name="connsiteY22" fmla="*/ 5859262 h 5859262"/>
                      <a:gd name="connsiteX23" fmla="*/ 8525654 w 8945400"/>
                      <a:gd name="connsiteY23" fmla="*/ 5859262 h 5859262"/>
                      <a:gd name="connsiteX24" fmla="*/ 8105909 w 8945400"/>
                      <a:gd name="connsiteY24" fmla="*/ 5859262 h 5859262"/>
                      <a:gd name="connsiteX25" fmla="*/ 7686163 w 8945400"/>
                      <a:gd name="connsiteY25" fmla="*/ 5859262 h 5859262"/>
                      <a:gd name="connsiteX26" fmla="*/ 6819147 w 8945400"/>
                      <a:gd name="connsiteY26" fmla="*/ 5859262 h 5859262"/>
                      <a:gd name="connsiteX27" fmla="*/ 6309948 w 8945400"/>
                      <a:gd name="connsiteY27" fmla="*/ 5859262 h 5859262"/>
                      <a:gd name="connsiteX28" fmla="*/ 5800748 w 8945400"/>
                      <a:gd name="connsiteY28" fmla="*/ 5859262 h 5859262"/>
                      <a:gd name="connsiteX29" fmla="*/ 5112640 w 8945400"/>
                      <a:gd name="connsiteY29" fmla="*/ 5859262 h 5859262"/>
                      <a:gd name="connsiteX30" fmla="*/ 4603440 w 8945400"/>
                      <a:gd name="connsiteY30" fmla="*/ 5859262 h 5859262"/>
                      <a:gd name="connsiteX31" fmla="*/ 4094241 w 8945400"/>
                      <a:gd name="connsiteY31" fmla="*/ 5859262 h 5859262"/>
                      <a:gd name="connsiteX32" fmla="*/ 3227225 w 8945400"/>
                      <a:gd name="connsiteY32" fmla="*/ 5859262 h 5859262"/>
                      <a:gd name="connsiteX33" fmla="*/ 2539117 w 8945400"/>
                      <a:gd name="connsiteY33" fmla="*/ 5859262 h 5859262"/>
                      <a:gd name="connsiteX34" fmla="*/ 2119372 w 8945400"/>
                      <a:gd name="connsiteY34" fmla="*/ 5859262 h 5859262"/>
                      <a:gd name="connsiteX35" fmla="*/ 1610172 w 8945400"/>
                      <a:gd name="connsiteY35" fmla="*/ 5859262 h 5859262"/>
                      <a:gd name="connsiteX36" fmla="*/ 832610 w 8945400"/>
                      <a:gd name="connsiteY36" fmla="*/ 5859262 h 5859262"/>
                      <a:gd name="connsiteX37" fmla="*/ 0 w 8945400"/>
                      <a:gd name="connsiteY37" fmla="*/ 5859262 h 5859262"/>
                      <a:gd name="connsiteX38" fmla="*/ 0 w 8945400"/>
                      <a:gd name="connsiteY38" fmla="*/ 5149640 h 5859262"/>
                      <a:gd name="connsiteX39" fmla="*/ 0 w 8945400"/>
                      <a:gd name="connsiteY39" fmla="*/ 4498611 h 5859262"/>
                      <a:gd name="connsiteX40" fmla="*/ 0 w 8945400"/>
                      <a:gd name="connsiteY40" fmla="*/ 3730397 h 5859262"/>
                      <a:gd name="connsiteX41" fmla="*/ 0 w 8945400"/>
                      <a:gd name="connsiteY41" fmla="*/ 3020775 h 5859262"/>
                      <a:gd name="connsiteX42" fmla="*/ 0 w 8945400"/>
                      <a:gd name="connsiteY42" fmla="*/ 2369746 h 5859262"/>
                      <a:gd name="connsiteX43" fmla="*/ 0 w 8945400"/>
                      <a:gd name="connsiteY43" fmla="*/ 1718717 h 5859262"/>
                      <a:gd name="connsiteX44" fmla="*/ 0 w 8945400"/>
                      <a:gd name="connsiteY44" fmla="*/ 1067688 h 5859262"/>
                      <a:gd name="connsiteX45" fmla="*/ 0 w 8945400"/>
                      <a:gd name="connsiteY45" fmla="*/ 0 h 58592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</a:cxnLst>
                    <a:rect l="l" t="t" r="r" b="b"/>
                    <a:pathLst>
                      <a:path w="8945400" h="5859262" fill="none" extrusionOk="0">
                        <a:moveTo>
                          <a:pt x="0" y="0"/>
                        </a:moveTo>
                        <a:cubicBezTo>
                          <a:pt x="172049" y="20274"/>
                          <a:pt x="448004" y="-28175"/>
                          <a:pt x="688108" y="0"/>
                        </a:cubicBezTo>
                        <a:cubicBezTo>
                          <a:pt x="928212" y="28175"/>
                          <a:pt x="1181053" y="8594"/>
                          <a:pt x="1555123" y="0"/>
                        </a:cubicBezTo>
                        <a:cubicBezTo>
                          <a:pt x="1929193" y="-8594"/>
                          <a:pt x="1833791" y="-14396"/>
                          <a:pt x="2064323" y="0"/>
                        </a:cubicBezTo>
                        <a:cubicBezTo>
                          <a:pt x="2294855" y="14396"/>
                          <a:pt x="2417514" y="-3782"/>
                          <a:pt x="2662977" y="0"/>
                        </a:cubicBezTo>
                        <a:cubicBezTo>
                          <a:pt x="2908440" y="3782"/>
                          <a:pt x="3160062" y="-25851"/>
                          <a:pt x="3351084" y="0"/>
                        </a:cubicBezTo>
                        <a:cubicBezTo>
                          <a:pt x="3542106" y="25851"/>
                          <a:pt x="3868743" y="6385"/>
                          <a:pt x="4128646" y="0"/>
                        </a:cubicBezTo>
                        <a:cubicBezTo>
                          <a:pt x="4388549" y="-6385"/>
                          <a:pt x="4697393" y="8461"/>
                          <a:pt x="4906208" y="0"/>
                        </a:cubicBezTo>
                        <a:cubicBezTo>
                          <a:pt x="5115023" y="-8461"/>
                          <a:pt x="5198395" y="-4640"/>
                          <a:pt x="5325954" y="0"/>
                        </a:cubicBezTo>
                        <a:cubicBezTo>
                          <a:pt x="5453513" y="4640"/>
                          <a:pt x="5734564" y="8905"/>
                          <a:pt x="5924607" y="0"/>
                        </a:cubicBezTo>
                        <a:cubicBezTo>
                          <a:pt x="6114650" y="-8905"/>
                          <a:pt x="6402801" y="-10328"/>
                          <a:pt x="6702169" y="0"/>
                        </a:cubicBezTo>
                        <a:cubicBezTo>
                          <a:pt x="7001537" y="10328"/>
                          <a:pt x="7289706" y="37855"/>
                          <a:pt x="7569185" y="0"/>
                        </a:cubicBezTo>
                        <a:cubicBezTo>
                          <a:pt x="7848664" y="-37855"/>
                          <a:pt x="8297145" y="17142"/>
                          <a:pt x="8945400" y="0"/>
                        </a:cubicBezTo>
                        <a:cubicBezTo>
                          <a:pt x="8969948" y="137285"/>
                          <a:pt x="8960948" y="311267"/>
                          <a:pt x="8945400" y="533844"/>
                        </a:cubicBezTo>
                        <a:cubicBezTo>
                          <a:pt x="8929852" y="756421"/>
                          <a:pt x="8953650" y="801871"/>
                          <a:pt x="8945400" y="1009095"/>
                        </a:cubicBezTo>
                        <a:cubicBezTo>
                          <a:pt x="8937150" y="1216319"/>
                          <a:pt x="8953483" y="1492771"/>
                          <a:pt x="8945400" y="1660124"/>
                        </a:cubicBezTo>
                        <a:cubicBezTo>
                          <a:pt x="8937317" y="1827477"/>
                          <a:pt x="8915328" y="2072252"/>
                          <a:pt x="8945400" y="2311153"/>
                        </a:cubicBezTo>
                        <a:cubicBezTo>
                          <a:pt x="8975472" y="2550054"/>
                          <a:pt x="8945812" y="2727645"/>
                          <a:pt x="8945400" y="3020775"/>
                        </a:cubicBezTo>
                        <a:cubicBezTo>
                          <a:pt x="8944988" y="3313905"/>
                          <a:pt x="8937716" y="3318334"/>
                          <a:pt x="8945400" y="3496026"/>
                        </a:cubicBezTo>
                        <a:cubicBezTo>
                          <a:pt x="8953084" y="3673718"/>
                          <a:pt x="8964860" y="3888505"/>
                          <a:pt x="8945400" y="4205648"/>
                        </a:cubicBezTo>
                        <a:cubicBezTo>
                          <a:pt x="8925940" y="4522791"/>
                          <a:pt x="8972526" y="4582960"/>
                          <a:pt x="8945400" y="4798085"/>
                        </a:cubicBezTo>
                        <a:cubicBezTo>
                          <a:pt x="8918274" y="5013210"/>
                          <a:pt x="8926340" y="5145783"/>
                          <a:pt x="8945400" y="5273336"/>
                        </a:cubicBezTo>
                        <a:cubicBezTo>
                          <a:pt x="8964460" y="5400889"/>
                          <a:pt x="8921286" y="5735345"/>
                          <a:pt x="8945400" y="5859262"/>
                        </a:cubicBezTo>
                        <a:cubicBezTo>
                          <a:pt x="8788380" y="5850986"/>
                          <a:pt x="8681040" y="5863702"/>
                          <a:pt x="8525654" y="5859262"/>
                        </a:cubicBezTo>
                        <a:cubicBezTo>
                          <a:pt x="8370268" y="5854822"/>
                          <a:pt x="8262761" y="5851015"/>
                          <a:pt x="8105909" y="5859262"/>
                        </a:cubicBezTo>
                        <a:cubicBezTo>
                          <a:pt x="7949057" y="5867509"/>
                          <a:pt x="7790636" y="5850478"/>
                          <a:pt x="7686163" y="5859262"/>
                        </a:cubicBezTo>
                        <a:cubicBezTo>
                          <a:pt x="7581690" y="5868046"/>
                          <a:pt x="7231048" y="5888140"/>
                          <a:pt x="6819147" y="5859262"/>
                        </a:cubicBezTo>
                        <a:cubicBezTo>
                          <a:pt x="6407246" y="5830384"/>
                          <a:pt x="6463726" y="5849865"/>
                          <a:pt x="6309948" y="5859262"/>
                        </a:cubicBezTo>
                        <a:cubicBezTo>
                          <a:pt x="6156170" y="5868659"/>
                          <a:pt x="5973596" y="5855295"/>
                          <a:pt x="5800748" y="5859262"/>
                        </a:cubicBezTo>
                        <a:cubicBezTo>
                          <a:pt x="5627900" y="5863229"/>
                          <a:pt x="5282219" y="5876008"/>
                          <a:pt x="5112640" y="5859262"/>
                        </a:cubicBezTo>
                        <a:cubicBezTo>
                          <a:pt x="4943061" y="5842516"/>
                          <a:pt x="4756388" y="5863467"/>
                          <a:pt x="4603440" y="5859262"/>
                        </a:cubicBezTo>
                        <a:cubicBezTo>
                          <a:pt x="4450492" y="5855057"/>
                          <a:pt x="4282352" y="5863596"/>
                          <a:pt x="4094241" y="5859262"/>
                        </a:cubicBezTo>
                        <a:cubicBezTo>
                          <a:pt x="3906130" y="5854928"/>
                          <a:pt x="3543557" y="5851292"/>
                          <a:pt x="3227225" y="5859262"/>
                        </a:cubicBezTo>
                        <a:cubicBezTo>
                          <a:pt x="2910893" y="5867232"/>
                          <a:pt x="2853764" y="5866120"/>
                          <a:pt x="2539117" y="5859262"/>
                        </a:cubicBezTo>
                        <a:cubicBezTo>
                          <a:pt x="2224470" y="5852404"/>
                          <a:pt x="2308221" y="5865441"/>
                          <a:pt x="2119372" y="5859262"/>
                        </a:cubicBezTo>
                        <a:cubicBezTo>
                          <a:pt x="1930523" y="5853083"/>
                          <a:pt x="1746201" y="5870932"/>
                          <a:pt x="1610172" y="5859262"/>
                        </a:cubicBezTo>
                        <a:cubicBezTo>
                          <a:pt x="1474143" y="5847592"/>
                          <a:pt x="988263" y="5868365"/>
                          <a:pt x="832610" y="5859262"/>
                        </a:cubicBezTo>
                        <a:cubicBezTo>
                          <a:pt x="676957" y="5850159"/>
                          <a:pt x="291485" y="5831568"/>
                          <a:pt x="0" y="5859262"/>
                        </a:cubicBezTo>
                        <a:cubicBezTo>
                          <a:pt x="11005" y="5651269"/>
                          <a:pt x="16653" y="5372149"/>
                          <a:pt x="0" y="5149640"/>
                        </a:cubicBezTo>
                        <a:cubicBezTo>
                          <a:pt x="-16653" y="4927131"/>
                          <a:pt x="24049" y="4751583"/>
                          <a:pt x="0" y="4498611"/>
                        </a:cubicBezTo>
                        <a:cubicBezTo>
                          <a:pt x="-24049" y="4245639"/>
                          <a:pt x="13289" y="3932977"/>
                          <a:pt x="0" y="3730397"/>
                        </a:cubicBezTo>
                        <a:cubicBezTo>
                          <a:pt x="-13289" y="3527817"/>
                          <a:pt x="-28189" y="3318087"/>
                          <a:pt x="0" y="3020775"/>
                        </a:cubicBezTo>
                        <a:cubicBezTo>
                          <a:pt x="28189" y="2723463"/>
                          <a:pt x="27409" y="2589255"/>
                          <a:pt x="0" y="2369746"/>
                        </a:cubicBezTo>
                        <a:cubicBezTo>
                          <a:pt x="-27409" y="2150237"/>
                          <a:pt x="-23050" y="1891304"/>
                          <a:pt x="0" y="1718717"/>
                        </a:cubicBezTo>
                        <a:cubicBezTo>
                          <a:pt x="23050" y="1546130"/>
                          <a:pt x="-4299" y="1218524"/>
                          <a:pt x="0" y="1067688"/>
                        </a:cubicBezTo>
                        <a:cubicBezTo>
                          <a:pt x="4299" y="916852"/>
                          <a:pt x="33087" y="406066"/>
                          <a:pt x="0" y="0"/>
                        </a:cubicBezTo>
                        <a:close/>
                      </a:path>
                      <a:path w="8945400" h="5859262" stroke="0" extrusionOk="0">
                        <a:moveTo>
                          <a:pt x="0" y="0"/>
                        </a:moveTo>
                        <a:cubicBezTo>
                          <a:pt x="362329" y="-17942"/>
                          <a:pt x="627657" y="-18155"/>
                          <a:pt x="867016" y="0"/>
                        </a:cubicBezTo>
                        <a:cubicBezTo>
                          <a:pt x="1106375" y="18155"/>
                          <a:pt x="1238413" y="33341"/>
                          <a:pt x="1555123" y="0"/>
                        </a:cubicBezTo>
                        <a:cubicBezTo>
                          <a:pt x="1871833" y="-33341"/>
                          <a:pt x="1960148" y="-3929"/>
                          <a:pt x="2064323" y="0"/>
                        </a:cubicBezTo>
                        <a:cubicBezTo>
                          <a:pt x="2168498" y="3929"/>
                          <a:pt x="2548967" y="30744"/>
                          <a:pt x="2752431" y="0"/>
                        </a:cubicBezTo>
                        <a:cubicBezTo>
                          <a:pt x="2955895" y="-30744"/>
                          <a:pt x="3431398" y="19076"/>
                          <a:pt x="3619446" y="0"/>
                        </a:cubicBezTo>
                        <a:cubicBezTo>
                          <a:pt x="3807494" y="-19076"/>
                          <a:pt x="3983937" y="-16347"/>
                          <a:pt x="4128646" y="0"/>
                        </a:cubicBezTo>
                        <a:cubicBezTo>
                          <a:pt x="4273355" y="16347"/>
                          <a:pt x="4449052" y="-8575"/>
                          <a:pt x="4548392" y="0"/>
                        </a:cubicBezTo>
                        <a:cubicBezTo>
                          <a:pt x="4647732" y="8575"/>
                          <a:pt x="5031259" y="-28679"/>
                          <a:pt x="5236500" y="0"/>
                        </a:cubicBezTo>
                        <a:cubicBezTo>
                          <a:pt x="5441741" y="28679"/>
                          <a:pt x="5763958" y="-33222"/>
                          <a:pt x="5924607" y="0"/>
                        </a:cubicBezTo>
                        <a:cubicBezTo>
                          <a:pt x="6085256" y="33222"/>
                          <a:pt x="6540542" y="-37308"/>
                          <a:pt x="6702169" y="0"/>
                        </a:cubicBezTo>
                        <a:cubicBezTo>
                          <a:pt x="6863796" y="37308"/>
                          <a:pt x="7052042" y="-11798"/>
                          <a:pt x="7300823" y="0"/>
                        </a:cubicBezTo>
                        <a:cubicBezTo>
                          <a:pt x="7549604" y="11798"/>
                          <a:pt x="7589867" y="11613"/>
                          <a:pt x="7720568" y="0"/>
                        </a:cubicBezTo>
                        <a:cubicBezTo>
                          <a:pt x="7851269" y="-11613"/>
                          <a:pt x="8053014" y="16870"/>
                          <a:pt x="8229768" y="0"/>
                        </a:cubicBezTo>
                        <a:cubicBezTo>
                          <a:pt x="8406522" y="-16870"/>
                          <a:pt x="8638569" y="25636"/>
                          <a:pt x="8945400" y="0"/>
                        </a:cubicBezTo>
                        <a:cubicBezTo>
                          <a:pt x="8957988" y="151007"/>
                          <a:pt x="8924116" y="318567"/>
                          <a:pt x="8945400" y="533844"/>
                        </a:cubicBezTo>
                        <a:cubicBezTo>
                          <a:pt x="8966684" y="749121"/>
                          <a:pt x="8971129" y="979625"/>
                          <a:pt x="8945400" y="1184873"/>
                        </a:cubicBezTo>
                        <a:cubicBezTo>
                          <a:pt x="8919671" y="1390121"/>
                          <a:pt x="8949334" y="1595061"/>
                          <a:pt x="8945400" y="1777309"/>
                        </a:cubicBezTo>
                        <a:cubicBezTo>
                          <a:pt x="8941466" y="1959557"/>
                          <a:pt x="8924951" y="2274128"/>
                          <a:pt x="8945400" y="2545524"/>
                        </a:cubicBezTo>
                        <a:cubicBezTo>
                          <a:pt x="8965849" y="2816921"/>
                          <a:pt x="8920034" y="2959734"/>
                          <a:pt x="8945400" y="3137960"/>
                        </a:cubicBezTo>
                        <a:cubicBezTo>
                          <a:pt x="8970766" y="3316186"/>
                          <a:pt x="8933909" y="3552921"/>
                          <a:pt x="8945400" y="3671804"/>
                        </a:cubicBezTo>
                        <a:cubicBezTo>
                          <a:pt x="8956891" y="3790687"/>
                          <a:pt x="8919375" y="3969947"/>
                          <a:pt x="8945400" y="4264241"/>
                        </a:cubicBezTo>
                        <a:cubicBezTo>
                          <a:pt x="8971425" y="4558535"/>
                          <a:pt x="8949718" y="4597343"/>
                          <a:pt x="8945400" y="4915270"/>
                        </a:cubicBezTo>
                        <a:cubicBezTo>
                          <a:pt x="8941082" y="5233197"/>
                          <a:pt x="8990697" y="5617841"/>
                          <a:pt x="8945400" y="5859262"/>
                        </a:cubicBezTo>
                        <a:cubicBezTo>
                          <a:pt x="8660908" y="5857959"/>
                          <a:pt x="8609418" y="5859925"/>
                          <a:pt x="8346746" y="5859262"/>
                        </a:cubicBezTo>
                        <a:cubicBezTo>
                          <a:pt x="8084074" y="5858599"/>
                          <a:pt x="7926854" y="5842642"/>
                          <a:pt x="7569185" y="5859262"/>
                        </a:cubicBezTo>
                        <a:cubicBezTo>
                          <a:pt x="7211516" y="5875882"/>
                          <a:pt x="7087101" y="5825137"/>
                          <a:pt x="6702169" y="5859262"/>
                        </a:cubicBezTo>
                        <a:cubicBezTo>
                          <a:pt x="6317237" y="5893387"/>
                          <a:pt x="6451052" y="5853805"/>
                          <a:pt x="6282423" y="5859262"/>
                        </a:cubicBezTo>
                        <a:cubicBezTo>
                          <a:pt x="6113794" y="5864719"/>
                          <a:pt x="5958138" y="5855059"/>
                          <a:pt x="5862678" y="5859262"/>
                        </a:cubicBezTo>
                        <a:cubicBezTo>
                          <a:pt x="5767218" y="5863465"/>
                          <a:pt x="5542557" y="5877022"/>
                          <a:pt x="5264024" y="5859262"/>
                        </a:cubicBezTo>
                        <a:cubicBezTo>
                          <a:pt x="4985491" y="5841502"/>
                          <a:pt x="4855133" y="5879042"/>
                          <a:pt x="4575916" y="5859262"/>
                        </a:cubicBezTo>
                        <a:cubicBezTo>
                          <a:pt x="4296699" y="5839482"/>
                          <a:pt x="4238896" y="5837395"/>
                          <a:pt x="3977262" y="5859262"/>
                        </a:cubicBezTo>
                        <a:cubicBezTo>
                          <a:pt x="3715628" y="5881129"/>
                          <a:pt x="3497530" y="5836677"/>
                          <a:pt x="3199701" y="5859262"/>
                        </a:cubicBezTo>
                        <a:cubicBezTo>
                          <a:pt x="2901872" y="5881847"/>
                          <a:pt x="2765749" y="5860755"/>
                          <a:pt x="2332685" y="5859262"/>
                        </a:cubicBezTo>
                        <a:cubicBezTo>
                          <a:pt x="1899621" y="5857769"/>
                          <a:pt x="1929300" y="5878181"/>
                          <a:pt x="1644577" y="5859262"/>
                        </a:cubicBezTo>
                        <a:cubicBezTo>
                          <a:pt x="1359854" y="5840343"/>
                          <a:pt x="1240900" y="5855855"/>
                          <a:pt x="1045924" y="5859262"/>
                        </a:cubicBezTo>
                        <a:cubicBezTo>
                          <a:pt x="850948" y="5862669"/>
                          <a:pt x="313811" y="5888138"/>
                          <a:pt x="0" y="5859262"/>
                        </a:cubicBezTo>
                        <a:cubicBezTo>
                          <a:pt x="14617" y="5512374"/>
                          <a:pt x="29390" y="5489749"/>
                          <a:pt x="0" y="5149640"/>
                        </a:cubicBezTo>
                        <a:cubicBezTo>
                          <a:pt x="-29390" y="4809531"/>
                          <a:pt x="5487" y="4557906"/>
                          <a:pt x="0" y="4381426"/>
                        </a:cubicBezTo>
                        <a:cubicBezTo>
                          <a:pt x="-5487" y="4204946"/>
                          <a:pt x="9011" y="4116162"/>
                          <a:pt x="0" y="3906175"/>
                        </a:cubicBezTo>
                        <a:cubicBezTo>
                          <a:pt x="-9011" y="3696188"/>
                          <a:pt x="-6179" y="3586903"/>
                          <a:pt x="0" y="3430923"/>
                        </a:cubicBezTo>
                        <a:cubicBezTo>
                          <a:pt x="6179" y="3274943"/>
                          <a:pt x="-18892" y="3093370"/>
                          <a:pt x="0" y="2955672"/>
                        </a:cubicBezTo>
                        <a:cubicBezTo>
                          <a:pt x="18892" y="2817974"/>
                          <a:pt x="15342" y="2447746"/>
                          <a:pt x="0" y="2246050"/>
                        </a:cubicBezTo>
                        <a:cubicBezTo>
                          <a:pt x="-15342" y="2044354"/>
                          <a:pt x="18430" y="1871031"/>
                          <a:pt x="0" y="1770799"/>
                        </a:cubicBezTo>
                        <a:cubicBezTo>
                          <a:pt x="-18430" y="1670567"/>
                          <a:pt x="-22062" y="1496014"/>
                          <a:pt x="0" y="1295548"/>
                        </a:cubicBezTo>
                        <a:cubicBezTo>
                          <a:pt x="22062" y="1095082"/>
                          <a:pt x="-16023" y="943101"/>
                          <a:pt x="0" y="820297"/>
                        </a:cubicBezTo>
                        <a:cubicBezTo>
                          <a:pt x="16023" y="697493"/>
                          <a:pt x="10595" y="27421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2000" b="1" u="sng" dirty="0">
              <a:latin typeface="+mn-lt"/>
              <a:ea typeface="Dotum" panose="020B0600000101010101" pitchFamily="34" charset="-12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02F2CE6-359D-4454-B5D5-0AE17BB801D5}"/>
              </a:ext>
            </a:extLst>
          </p:cNvPr>
          <p:cNvSpPr txBox="1"/>
          <p:nvPr userDrawn="1"/>
        </p:nvSpPr>
        <p:spPr>
          <a:xfrm>
            <a:off x="9980022" y="1106394"/>
            <a:ext cx="21198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Write your answer </a:t>
            </a:r>
            <a:r>
              <a:rPr lang="en-GB" u="sng" dirty="0">
                <a:solidFill>
                  <a:schemeClr val="accent1">
                    <a:lumMod val="50000"/>
                  </a:schemeClr>
                </a:solidFill>
              </a:rPr>
              <a:t>clearly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Don’t lift your board until I ask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512CC39-D2AF-3130-D394-2A381CF3D60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F57001F-C34A-1C06-8F25-C53282C0983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27000"/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4" t="24577" r="9438" b="36719"/>
          <a:stretch>
            <a:fillRect/>
          </a:stretch>
        </p:blipFill>
        <p:spPr>
          <a:xfrm>
            <a:off x="9846867" y="5542887"/>
            <a:ext cx="2345133" cy="110639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EA5C4B6-945E-C65E-16BB-C1C1264641CB}"/>
              </a:ext>
            </a:extLst>
          </p:cNvPr>
          <p:cNvSpPr txBox="1"/>
          <p:nvPr userDrawn="1"/>
        </p:nvSpPr>
        <p:spPr>
          <a:xfrm>
            <a:off x="10473260" y="6627168"/>
            <a:ext cx="171874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>
                <a:solidFill>
                  <a:schemeClr val="bg1">
                    <a:lumMod val="50000"/>
                  </a:schemeClr>
                </a:solidFill>
              </a:rPr>
              <a:t>© Southport Maths Tuition 2026</a:t>
            </a:r>
          </a:p>
        </p:txBody>
      </p:sp>
    </p:spTree>
    <p:extLst>
      <p:ext uri="{BB962C8B-B14F-4D97-AF65-F5344CB8AC3E}">
        <p14:creationId xmlns:p14="http://schemas.microsoft.com/office/powerpoint/2010/main" val="2232712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0285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718E5-D4A8-2C96-C6A3-B94F3571C4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/>
              <a:t>Factorising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F55F86-1E46-AF6A-8A37-13F890CC05C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fld id="{0E83F60D-9917-48F4-8188-B680D3FE10F7}" type="datetime4">
              <a:rPr lang="en-GB" smtClean="0"/>
              <a:t>27 May 2026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35526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E288AC-4213-5695-B429-EE761D5DD1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AD90411-850C-446F-254F-320AF6EAF57A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5400" dirty="0"/>
              <a:t>Factorise:</a:t>
            </a:r>
          </a:p>
          <a:p>
            <a:endParaRPr lang="en-GB" sz="5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D6733327-CD41-B8BF-AD45-5584CAECE9FC}"/>
                  </a:ext>
                </a:extLst>
              </p:cNvPr>
              <p:cNvSpPr/>
              <p:nvPr/>
            </p:nvSpPr>
            <p:spPr>
              <a:xfrm>
                <a:off x="1518557" y="5133784"/>
                <a:ext cx="7021285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d>
                        <m:dPr>
                          <m:ctrlP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+4</m:t>
                          </m:r>
                        </m:e>
                      </m:d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D6733327-CD41-B8BF-AD45-5584CAECE9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8557" y="5133784"/>
                <a:ext cx="7021285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FCDFD8A-39C1-BB3D-1FA5-C3048C61B601}"/>
                  </a:ext>
                </a:extLst>
              </p:cNvPr>
              <p:cNvSpPr txBox="1"/>
              <p:nvPr/>
            </p:nvSpPr>
            <p:spPr>
              <a:xfrm>
                <a:off x="2101056" y="1104902"/>
                <a:ext cx="6096000" cy="11079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6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6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6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+5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+4</m:t>
                      </m:r>
                    </m:oMath>
                  </m:oMathPara>
                </a14:m>
                <a:endParaRPr lang="en-GB" sz="66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FCDFD8A-39C1-BB3D-1FA5-C3048C61B6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1056" y="1104902"/>
                <a:ext cx="6096000" cy="110799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5242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653855-8222-9EED-FF01-B6DC84397D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3C8E484-8CDA-F761-0FB6-A0BE916B0D95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5400" dirty="0"/>
              <a:t>Factorise:</a:t>
            </a:r>
          </a:p>
          <a:p>
            <a:endParaRPr lang="en-GB" sz="5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A07BA2FF-AA9C-D342-4F23-2B0D6BE37DF0}"/>
                  </a:ext>
                </a:extLst>
              </p:cNvPr>
              <p:cNvSpPr/>
              <p:nvPr/>
            </p:nvSpPr>
            <p:spPr>
              <a:xfrm>
                <a:off x="1518557" y="5133784"/>
                <a:ext cx="7021285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+7</m:t>
                          </m:r>
                        </m:e>
                      </m:d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A07BA2FF-AA9C-D342-4F23-2B0D6BE37D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8557" y="5133784"/>
                <a:ext cx="7021285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25CEBFE-3803-3024-A829-2F756D127138}"/>
                  </a:ext>
                </a:extLst>
              </p:cNvPr>
              <p:cNvSpPr txBox="1"/>
              <p:nvPr/>
            </p:nvSpPr>
            <p:spPr>
              <a:xfrm>
                <a:off x="2101056" y="1104902"/>
                <a:ext cx="6096000" cy="11079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6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6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6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+7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66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25CEBFE-3803-3024-A829-2F756D1271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1056" y="1104902"/>
                <a:ext cx="6096000" cy="110799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1783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78932B-6EA1-0735-BC13-5873E14177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04B7FDE-6E94-30ED-569F-A57D80B95B2C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5400" dirty="0"/>
              <a:t>Factorise:</a:t>
            </a:r>
          </a:p>
          <a:p>
            <a:endParaRPr lang="en-GB" sz="5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29ADB8CA-9D75-2EAD-5421-6590BD392937}"/>
                  </a:ext>
                </a:extLst>
              </p:cNvPr>
              <p:cNvSpPr/>
              <p:nvPr/>
            </p:nvSpPr>
            <p:spPr>
              <a:xfrm>
                <a:off x="1518557" y="5133784"/>
                <a:ext cx="7021285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−5</m:t>
                          </m:r>
                        </m:e>
                      </m:d>
                      <m:d>
                        <m:dPr>
                          <m:ctrlP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+5</m:t>
                          </m:r>
                        </m:e>
                      </m:d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29ADB8CA-9D75-2EAD-5421-6590BD3929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8557" y="5133784"/>
                <a:ext cx="7021285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DAEFADD-A5A8-41E7-92F5-2C343352402C}"/>
                  </a:ext>
                </a:extLst>
              </p:cNvPr>
              <p:cNvSpPr txBox="1"/>
              <p:nvPr/>
            </p:nvSpPr>
            <p:spPr>
              <a:xfrm>
                <a:off x="2101056" y="1104902"/>
                <a:ext cx="6096000" cy="11079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6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6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6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−25</m:t>
                      </m:r>
                    </m:oMath>
                  </m:oMathPara>
                </a14:m>
                <a:endParaRPr lang="en-GB" sz="66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DAEFADD-A5A8-41E7-92F5-2C34335240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1056" y="1104902"/>
                <a:ext cx="6096000" cy="110799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732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8F336E-7E30-DF4F-6C35-25B7E70165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D5A5A58-739F-88E0-9BD4-2198E9C8E60D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5400" dirty="0"/>
              <a:t>Factorise:</a:t>
            </a:r>
          </a:p>
          <a:p>
            <a:endParaRPr lang="en-GB" sz="5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23B287F3-1203-7415-0586-CD80817A77DB}"/>
                  </a:ext>
                </a:extLst>
              </p:cNvPr>
              <p:cNvSpPr/>
              <p:nvPr/>
            </p:nvSpPr>
            <p:spPr>
              <a:xfrm>
                <a:off x="1518557" y="5133784"/>
                <a:ext cx="7021285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d>
                        <m:dPr>
                          <m:ctrlP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+3</m:t>
                          </m:r>
                        </m:e>
                      </m:d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23B287F3-1203-7415-0586-CD80817A77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8557" y="5133784"/>
                <a:ext cx="7021285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52E6788-32DA-A591-1BD0-5B888446B3FB}"/>
                  </a:ext>
                </a:extLst>
              </p:cNvPr>
              <p:cNvSpPr txBox="1"/>
              <p:nvPr/>
            </p:nvSpPr>
            <p:spPr>
              <a:xfrm>
                <a:off x="2101056" y="1104902"/>
                <a:ext cx="6096000" cy="11079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6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6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6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+4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+3</m:t>
                      </m:r>
                    </m:oMath>
                  </m:oMathPara>
                </a14:m>
                <a:endParaRPr lang="en-GB" sz="66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52E6788-32DA-A591-1BD0-5B888446B3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1056" y="1104902"/>
                <a:ext cx="6096000" cy="110799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9431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4D0782-F78A-F4C0-B71E-62D6E97CC3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4E9503C-22C7-D229-2916-E8D9DDC6BAAC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5400" dirty="0"/>
              <a:t>Factorise:</a:t>
            </a:r>
          </a:p>
          <a:p>
            <a:endParaRPr lang="en-GB" sz="5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F7061FFE-625E-B6C2-F52E-3B40AF525799}"/>
                  </a:ext>
                </a:extLst>
              </p:cNvPr>
              <p:cNvSpPr/>
              <p:nvPr/>
            </p:nvSpPr>
            <p:spPr>
              <a:xfrm>
                <a:off x="1518557" y="5133784"/>
                <a:ext cx="7021285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−4</m:t>
                          </m:r>
                        </m:e>
                      </m:d>
                      <m:d>
                        <m:dPr>
                          <m:ctrlP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+4</m:t>
                          </m:r>
                        </m:e>
                      </m:d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F7061FFE-625E-B6C2-F52E-3B40AF5257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8557" y="5133784"/>
                <a:ext cx="7021285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52E4533-2AED-56B0-6DF4-FFA3573AC564}"/>
                  </a:ext>
                </a:extLst>
              </p:cNvPr>
              <p:cNvSpPr txBox="1"/>
              <p:nvPr/>
            </p:nvSpPr>
            <p:spPr>
              <a:xfrm>
                <a:off x="2101056" y="1104902"/>
                <a:ext cx="6096000" cy="11079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6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6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6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−16</m:t>
                      </m:r>
                    </m:oMath>
                  </m:oMathPara>
                </a14:m>
                <a:endParaRPr lang="en-GB" sz="66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52E4533-2AED-56B0-6DF4-FFA3573AC5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1056" y="1104902"/>
                <a:ext cx="6096000" cy="110799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8237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3B30A9-17C4-EA3C-5AF9-92D8369BF1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110B4DFC-989D-ECF4-C1C6-C2FF84E0D4A9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GB" sz="4000" dirty="0"/>
                  <a:t>A student argues:</a:t>
                </a:r>
              </a:p>
              <a:p>
                <a:r>
                  <a:rPr lang="en-GB" sz="4000" i="1" dirty="0"/>
                  <a:t>“Expressions like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4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4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4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4000" b="0" i="1" smtClean="0">
                        <a:latin typeface="Cambria Math" panose="02040503050406030204" pitchFamily="18" charset="0"/>
                      </a:rPr>
                      <m:t>−12</m:t>
                    </m:r>
                  </m:oMath>
                </a14:m>
                <a:r>
                  <a:rPr lang="en-GB" sz="4000" i="1" dirty="0"/>
                  <a:t> can be factorised using the difference of two squares.”</a:t>
                </a:r>
                <a:r>
                  <a:rPr lang="en-GB" sz="4000" dirty="0"/>
                  <a:t> </a:t>
                </a:r>
              </a:p>
              <a:p>
                <a:r>
                  <a:rPr lang="en-GB" sz="4000" dirty="0"/>
                  <a:t>Is the student correct?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110B4DFC-989D-ECF4-C1C6-C2FF84E0D4A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2242" t="-29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ounded Rectangle 5">
            <a:hlinkClick r:id="" action="ppaction://noaction"/>
            <a:extLst>
              <a:ext uri="{FF2B5EF4-FFF2-40B4-BE49-F238E27FC236}">
                <a16:creationId xmlns:a16="http://schemas.microsoft.com/office/drawing/2014/main" id="{29969250-F023-D798-2FDA-7B7B5A1C1A61}"/>
              </a:ext>
            </a:extLst>
          </p:cNvPr>
          <p:cNvSpPr/>
          <p:nvPr/>
        </p:nvSpPr>
        <p:spPr>
          <a:xfrm>
            <a:off x="1518557" y="5133784"/>
            <a:ext cx="7021285" cy="1562129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7200" b="0" dirty="0">
                <a:solidFill>
                  <a:srgbClr val="FF0000"/>
                </a:solidFill>
              </a:rPr>
              <a:t>Yes</a:t>
            </a:r>
            <a:endParaRPr sz="1600" dirty="0"/>
          </a:p>
        </p:txBody>
      </p:sp>
    </p:spTree>
    <p:extLst>
      <p:ext uri="{BB962C8B-B14F-4D97-AF65-F5344CB8AC3E}">
        <p14:creationId xmlns:p14="http://schemas.microsoft.com/office/powerpoint/2010/main" val="2616072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FBD057-81EF-0824-9CBF-A5F59BC06F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C032BA8-4715-1761-1E25-640A6995C1F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5400" dirty="0"/>
              <a:t>Factorise:</a:t>
            </a:r>
          </a:p>
          <a:p>
            <a:endParaRPr lang="en-GB" sz="5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435F5864-3F21-1783-A135-C70F7C9E939E}"/>
                  </a:ext>
                </a:extLst>
              </p:cNvPr>
              <p:cNvSpPr/>
              <p:nvPr/>
            </p:nvSpPr>
            <p:spPr>
              <a:xfrm>
                <a:off x="1518557" y="5133784"/>
                <a:ext cx="7021285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−8</m:t>
                          </m:r>
                        </m:e>
                      </m:d>
                      <m:d>
                        <m:dPr>
                          <m:ctrlP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+2</m:t>
                          </m:r>
                        </m:e>
                      </m:d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435F5864-3F21-1783-A135-C70F7C9E93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8557" y="5133784"/>
                <a:ext cx="7021285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5CA2EF0-EE27-A7D7-0489-CA306CDFC82D}"/>
                  </a:ext>
                </a:extLst>
              </p:cNvPr>
              <p:cNvSpPr txBox="1"/>
              <p:nvPr/>
            </p:nvSpPr>
            <p:spPr>
              <a:xfrm>
                <a:off x="2101056" y="1104902"/>
                <a:ext cx="6096000" cy="11079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6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6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6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−6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−16</m:t>
                      </m:r>
                    </m:oMath>
                  </m:oMathPara>
                </a14:m>
                <a:endParaRPr lang="en-GB" sz="66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5CA2EF0-EE27-A7D7-0489-CA306CDFC8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1056" y="1104902"/>
                <a:ext cx="6096000" cy="110799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3637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1F8C2A-72E3-74D0-EFDD-3121351F45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2F8DF66-B6E0-A8CB-93E0-6AB3E980CD8D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5400" dirty="0"/>
              <a:t>Factorise:</a:t>
            </a:r>
          </a:p>
          <a:p>
            <a:endParaRPr lang="en-GB" sz="5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5EDDF43D-7D7F-D223-DB6B-4DC80D29B651}"/>
                  </a:ext>
                </a:extLst>
              </p:cNvPr>
              <p:cNvSpPr/>
              <p:nvPr/>
            </p:nvSpPr>
            <p:spPr>
              <a:xfrm>
                <a:off x="1518557" y="5133784"/>
                <a:ext cx="7021285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−6</m:t>
                          </m:r>
                        </m:e>
                      </m:d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5EDDF43D-7D7F-D223-DB6B-4DC80D29B6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8557" y="5133784"/>
                <a:ext cx="7021285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093F1D6-92E9-7FEB-7C1D-453D6E65BBED}"/>
                  </a:ext>
                </a:extLst>
              </p:cNvPr>
              <p:cNvSpPr txBox="1"/>
              <p:nvPr/>
            </p:nvSpPr>
            <p:spPr>
              <a:xfrm>
                <a:off x="2101056" y="1104902"/>
                <a:ext cx="6096000" cy="11079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6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6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6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−6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66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093F1D6-92E9-7FEB-7C1D-453D6E65BB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1056" y="1104902"/>
                <a:ext cx="6096000" cy="110799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8940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15A8B9-E9AC-093D-6EC8-87D71158BD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6FBE3E1-CA81-6080-BFC2-41CAF3AC1E16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5400" dirty="0"/>
              <a:t>Factorise:</a:t>
            </a:r>
          </a:p>
          <a:p>
            <a:endParaRPr lang="en-GB" sz="5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374D935A-EEF0-61D3-E598-00A88453A99A}"/>
                  </a:ext>
                </a:extLst>
              </p:cNvPr>
              <p:cNvSpPr/>
              <p:nvPr/>
            </p:nvSpPr>
            <p:spPr>
              <a:xfrm>
                <a:off x="1518557" y="5133784"/>
                <a:ext cx="7021285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72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72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72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−6</m:t>
                          </m:r>
                        </m:e>
                      </m:d>
                      <m:d>
                        <m:dPr>
                          <m:ctrlPr>
                            <a:rPr lang="en-GB" sz="72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72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72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−6</m:t>
                          </m:r>
                        </m:e>
                      </m:d>
                    </m:oMath>
                  </m:oMathPara>
                </a14:m>
                <a:endParaRPr sz="1600" dirty="0"/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374D935A-EEF0-61D3-E598-00A88453A9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8557" y="5133784"/>
                <a:ext cx="7021285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54A65C5-59CD-B673-5629-8C32CA89737E}"/>
                  </a:ext>
                </a:extLst>
              </p:cNvPr>
              <p:cNvSpPr txBox="1"/>
              <p:nvPr/>
            </p:nvSpPr>
            <p:spPr>
              <a:xfrm>
                <a:off x="2101056" y="1104902"/>
                <a:ext cx="6096000" cy="11079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6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6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6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−12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+36</m:t>
                      </m:r>
                    </m:oMath>
                  </m:oMathPara>
                </a14:m>
                <a:endParaRPr lang="en-GB" sz="66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54A65C5-59CD-B673-5629-8C32CA8973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1056" y="1104902"/>
                <a:ext cx="6096000" cy="110799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1781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6701FD-9353-C6EB-25B8-E1902AAE91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FC6791A-20C7-6574-6DA7-CDD72843EDA8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5400" dirty="0"/>
              <a:t>Factorise:</a:t>
            </a:r>
          </a:p>
          <a:p>
            <a:endParaRPr lang="en-GB" sz="5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2D708EC6-6116-7DF3-58ED-78C6C2F48679}"/>
                  </a:ext>
                </a:extLst>
              </p:cNvPr>
              <p:cNvSpPr/>
              <p:nvPr/>
            </p:nvSpPr>
            <p:spPr>
              <a:xfrm>
                <a:off x="1518557" y="5133784"/>
                <a:ext cx="7021285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72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72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72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72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d>
                        <m:dPr>
                          <m:ctrlPr>
                            <a:rPr lang="en-GB" sz="72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72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72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+3</m:t>
                          </m:r>
                        </m:e>
                      </m:d>
                    </m:oMath>
                  </m:oMathPara>
                </a14:m>
                <a:endParaRPr sz="1600" dirty="0"/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2D708EC6-6116-7DF3-58ED-78C6C2F486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8557" y="5133784"/>
                <a:ext cx="7021285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2608DF3-83F4-8C45-F2FC-097EA97139E2}"/>
                  </a:ext>
                </a:extLst>
              </p:cNvPr>
              <p:cNvSpPr txBox="1"/>
              <p:nvPr/>
            </p:nvSpPr>
            <p:spPr>
              <a:xfrm>
                <a:off x="2101056" y="1104902"/>
                <a:ext cx="6096000" cy="11079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6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6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6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6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+7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+3</m:t>
                      </m:r>
                    </m:oMath>
                  </m:oMathPara>
                </a14:m>
                <a:endParaRPr lang="en-GB" sz="66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2608DF3-83F4-8C45-F2FC-097EA97139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1056" y="1104902"/>
                <a:ext cx="6096000" cy="110799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3148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BE025D-23F4-ECAA-F304-601FF79909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548F796-D645-36BC-ED79-9EE58AFCEC86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5400" dirty="0"/>
              <a:t>Factorise:</a:t>
            </a:r>
          </a:p>
          <a:p>
            <a:endParaRPr lang="en-GB" sz="5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B485EE44-83A9-B33D-1903-6C59EFB019A9}"/>
                  </a:ext>
                </a:extLst>
              </p:cNvPr>
              <p:cNvSpPr/>
              <p:nvPr/>
            </p:nvSpPr>
            <p:spPr>
              <a:xfrm>
                <a:off x="1518557" y="5133784"/>
                <a:ext cx="7021285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+2</m:t>
                          </m:r>
                        </m:e>
                      </m:d>
                      <m:d>
                        <m:dPr>
                          <m:ctrlP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+5</m:t>
                          </m:r>
                        </m:e>
                      </m:d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B485EE44-83A9-B33D-1903-6C59EFB019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8557" y="5133784"/>
                <a:ext cx="7021285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2028E93-0CAE-661B-EFF5-54467DB9A84C}"/>
                  </a:ext>
                </a:extLst>
              </p:cNvPr>
              <p:cNvSpPr txBox="1"/>
              <p:nvPr/>
            </p:nvSpPr>
            <p:spPr>
              <a:xfrm>
                <a:off x="2101056" y="1104902"/>
                <a:ext cx="6096000" cy="11079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6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6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6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+7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+10</m:t>
                      </m:r>
                    </m:oMath>
                  </m:oMathPara>
                </a14:m>
                <a:endParaRPr lang="en-GB" sz="66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2028E93-0CAE-661B-EFF5-54467DB9A8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1056" y="1104902"/>
                <a:ext cx="6096000" cy="110799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4329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3FD9D0-7067-6694-148B-3707625852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91EE914-3052-8067-D304-BECA5C4E2882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5400" dirty="0"/>
              <a:t>Factorise:</a:t>
            </a:r>
          </a:p>
          <a:p>
            <a:endParaRPr lang="en-GB" sz="5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08ABC668-4AE6-6E4D-902B-4590E40EBFFA}"/>
                  </a:ext>
                </a:extLst>
              </p:cNvPr>
              <p:cNvSpPr/>
              <p:nvPr/>
            </p:nvSpPr>
            <p:spPr>
              <a:xfrm>
                <a:off x="1518557" y="5133784"/>
                <a:ext cx="7021285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72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72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72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+4</m:t>
                          </m:r>
                        </m:e>
                      </m:d>
                      <m:d>
                        <m:dPr>
                          <m:ctrlPr>
                            <a:rPr lang="en-GB" sz="72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72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72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+4</m:t>
                          </m:r>
                        </m:e>
                      </m:d>
                    </m:oMath>
                  </m:oMathPara>
                </a14:m>
                <a:endParaRPr sz="1600" dirty="0"/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08ABC668-4AE6-6E4D-902B-4590E40EBF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8557" y="5133784"/>
                <a:ext cx="7021285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A751716-4A37-968D-8B2D-AA11276C54D1}"/>
                  </a:ext>
                </a:extLst>
              </p:cNvPr>
              <p:cNvSpPr txBox="1"/>
              <p:nvPr/>
            </p:nvSpPr>
            <p:spPr>
              <a:xfrm>
                <a:off x="2101056" y="1104902"/>
                <a:ext cx="6096000" cy="11079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6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6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6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+8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+16</m:t>
                      </m:r>
                    </m:oMath>
                  </m:oMathPara>
                </a14:m>
                <a:endParaRPr lang="en-GB" sz="66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A751716-4A37-968D-8B2D-AA11276C54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1056" y="1104902"/>
                <a:ext cx="6096000" cy="110799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1721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0691F0-BA79-7678-F41F-E096422DB2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AD3AEDA-17A5-B5B4-2049-873F39F8F501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5400" dirty="0"/>
              <a:t>Factorise:</a:t>
            </a:r>
          </a:p>
          <a:p>
            <a:endParaRPr lang="en-GB" sz="5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DA94B2AE-2621-1888-4DF9-4D75B59920AE}"/>
                  </a:ext>
                </a:extLst>
              </p:cNvPr>
              <p:cNvSpPr/>
              <p:nvPr/>
            </p:nvSpPr>
            <p:spPr>
              <a:xfrm>
                <a:off x="1518557" y="5133784"/>
                <a:ext cx="7021285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72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72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72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72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d>
                        <m:dPr>
                          <m:ctrlPr>
                            <a:rPr lang="en-GB" sz="72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72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72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−3</m:t>
                          </m:r>
                        </m:e>
                      </m:d>
                    </m:oMath>
                  </m:oMathPara>
                </a14:m>
                <a:endParaRPr sz="1600" dirty="0"/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DA94B2AE-2621-1888-4DF9-4D75B59920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8557" y="5133784"/>
                <a:ext cx="7021285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8A15C53-3D62-4378-39B9-BBF3DA97195E}"/>
                  </a:ext>
                </a:extLst>
              </p:cNvPr>
              <p:cNvSpPr txBox="1"/>
              <p:nvPr/>
            </p:nvSpPr>
            <p:spPr>
              <a:xfrm>
                <a:off x="2101056" y="1104902"/>
                <a:ext cx="6096000" cy="11079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6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6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6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6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−5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−3</m:t>
                      </m:r>
                    </m:oMath>
                  </m:oMathPara>
                </a14:m>
                <a:endParaRPr lang="en-GB" sz="66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8A15C53-3D62-4378-39B9-BBF3DA9719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1056" y="1104902"/>
                <a:ext cx="6096000" cy="110799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6418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BDB948-B097-9B08-04A4-33876D3DBC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62EEAA9-84D4-A771-1AA6-AFBC8B8876E0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000" b="1" dirty="0"/>
              <a:t>True or false:</a:t>
            </a:r>
          </a:p>
          <a:p>
            <a:r>
              <a:rPr lang="en-GB" sz="4000" dirty="0"/>
              <a:t>Factorised expressions can be expanded to check the answer is correct.</a:t>
            </a:r>
          </a:p>
        </p:txBody>
      </p:sp>
      <p:sp>
        <p:nvSpPr>
          <p:cNvPr id="3" name="Rounded Rectangle 5">
            <a:hlinkClick r:id="" action="ppaction://noaction"/>
            <a:extLst>
              <a:ext uri="{FF2B5EF4-FFF2-40B4-BE49-F238E27FC236}">
                <a16:creationId xmlns:a16="http://schemas.microsoft.com/office/drawing/2014/main" id="{66FCE250-069D-9A6D-EC53-85287622D6BD}"/>
              </a:ext>
            </a:extLst>
          </p:cNvPr>
          <p:cNvSpPr/>
          <p:nvPr/>
        </p:nvSpPr>
        <p:spPr>
          <a:xfrm>
            <a:off x="1518557" y="5133784"/>
            <a:ext cx="7021285" cy="1562129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7200" b="0" dirty="0">
                <a:solidFill>
                  <a:srgbClr val="FF0000"/>
                </a:solidFill>
              </a:rPr>
              <a:t>True</a:t>
            </a:r>
            <a:endParaRPr sz="1600" dirty="0"/>
          </a:p>
        </p:txBody>
      </p:sp>
    </p:spTree>
    <p:extLst>
      <p:ext uri="{BB962C8B-B14F-4D97-AF65-F5344CB8AC3E}">
        <p14:creationId xmlns:p14="http://schemas.microsoft.com/office/powerpoint/2010/main" val="2059794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334EA8-2C06-47FE-E93E-62619A7DDB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82591E7-1908-0EF2-25E8-D7023C9F1A4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5400" dirty="0"/>
              <a:t>Factorise:</a:t>
            </a:r>
          </a:p>
          <a:p>
            <a:endParaRPr lang="en-GB" sz="5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DDF79BA6-8CF8-A969-881E-5EC18D29476D}"/>
                  </a:ext>
                </a:extLst>
              </p:cNvPr>
              <p:cNvSpPr/>
              <p:nvPr/>
            </p:nvSpPr>
            <p:spPr>
              <a:xfrm>
                <a:off x="1518557" y="5133784"/>
                <a:ext cx="7021285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+2</m:t>
                          </m:r>
                        </m:e>
                      </m:d>
                      <m:d>
                        <m:dPr>
                          <m:ctrlP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+7</m:t>
                          </m:r>
                        </m:e>
                      </m:d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DDF79BA6-8CF8-A969-881E-5EC18D2947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8557" y="5133784"/>
                <a:ext cx="7021285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4560259-6BBC-19EA-8376-33E871DBD9A8}"/>
                  </a:ext>
                </a:extLst>
              </p:cNvPr>
              <p:cNvSpPr txBox="1"/>
              <p:nvPr/>
            </p:nvSpPr>
            <p:spPr>
              <a:xfrm>
                <a:off x="2101056" y="1104902"/>
                <a:ext cx="6096000" cy="11079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6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6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6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+9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+14</m:t>
                      </m:r>
                    </m:oMath>
                  </m:oMathPara>
                </a14:m>
                <a:endParaRPr lang="en-GB" sz="66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4560259-6BBC-19EA-8376-33E871DBD9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1056" y="1104902"/>
                <a:ext cx="6096000" cy="110799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2126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5873BC-E6F2-5920-D7DC-B1611B7654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A5932C7-34B5-BE82-7C46-42B172D93DFA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5400" dirty="0"/>
              <a:t>Factorise:</a:t>
            </a:r>
          </a:p>
          <a:p>
            <a:endParaRPr lang="en-GB" sz="5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98CAD46B-1A9A-5700-424E-F17A220B215A}"/>
                  </a:ext>
                </a:extLst>
              </p:cNvPr>
              <p:cNvSpPr/>
              <p:nvPr/>
            </p:nvSpPr>
            <p:spPr>
              <a:xfrm>
                <a:off x="1518557" y="5133784"/>
                <a:ext cx="7021285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+3</m:t>
                          </m:r>
                        </m:e>
                      </m:d>
                      <m:d>
                        <m:dPr>
                          <m:ctrlP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+8</m:t>
                          </m:r>
                        </m:e>
                      </m:d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98CAD46B-1A9A-5700-424E-F17A220B21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8557" y="5133784"/>
                <a:ext cx="7021285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9FDBF0E-8FB8-6441-3A77-A45FEA8FC8E9}"/>
                  </a:ext>
                </a:extLst>
              </p:cNvPr>
              <p:cNvSpPr txBox="1"/>
              <p:nvPr/>
            </p:nvSpPr>
            <p:spPr>
              <a:xfrm>
                <a:off x="2101056" y="1104902"/>
                <a:ext cx="6096000" cy="11079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6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6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6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+11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+24</m:t>
                      </m:r>
                    </m:oMath>
                  </m:oMathPara>
                </a14:m>
                <a:endParaRPr lang="en-GB" sz="66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9FDBF0E-8FB8-6441-3A77-A45FEA8FC8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1056" y="1104902"/>
                <a:ext cx="6096000" cy="110799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3277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899F29-B209-4057-6841-A3C859DF00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5550957-4DBC-5E42-C084-D5A30CF51108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5400" dirty="0"/>
              <a:t>Factorise:</a:t>
            </a:r>
          </a:p>
          <a:p>
            <a:endParaRPr lang="en-GB" sz="5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19896688-E6A8-B2A2-70F1-5C6C67102FA6}"/>
                  </a:ext>
                </a:extLst>
              </p:cNvPr>
              <p:cNvSpPr/>
              <p:nvPr/>
            </p:nvSpPr>
            <p:spPr>
              <a:xfrm>
                <a:off x="1518557" y="5133784"/>
                <a:ext cx="7021285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−3</m:t>
                          </m:r>
                        </m:e>
                      </m:d>
                      <m:d>
                        <m:dPr>
                          <m:ctrlP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+5</m:t>
                          </m:r>
                        </m:e>
                      </m:d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19896688-E6A8-B2A2-70F1-5C6C67102F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8557" y="5133784"/>
                <a:ext cx="7021285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7CB5E41-2C12-6736-FD47-A1988CB0D6B2}"/>
                  </a:ext>
                </a:extLst>
              </p:cNvPr>
              <p:cNvSpPr txBox="1"/>
              <p:nvPr/>
            </p:nvSpPr>
            <p:spPr>
              <a:xfrm>
                <a:off x="2101056" y="1104902"/>
                <a:ext cx="6096000" cy="11079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6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6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6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−15</m:t>
                      </m:r>
                    </m:oMath>
                  </m:oMathPara>
                </a14:m>
                <a:endParaRPr lang="en-GB" sz="66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7CB5E41-2C12-6736-FD47-A1988CB0D6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1056" y="1104902"/>
                <a:ext cx="6096000" cy="110799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3258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EA9805-5E8A-011C-4C8F-D78CE0521A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63CA2A5-6239-C7C3-1FBD-2B3A3A3484D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5400" dirty="0"/>
              <a:t>Factorise:</a:t>
            </a:r>
          </a:p>
          <a:p>
            <a:endParaRPr lang="en-GB" sz="5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6158693C-872E-3FF5-0F6E-DEFF12296265}"/>
                  </a:ext>
                </a:extLst>
              </p:cNvPr>
              <p:cNvSpPr/>
              <p:nvPr/>
            </p:nvSpPr>
            <p:spPr>
              <a:xfrm>
                <a:off x="1518557" y="5133784"/>
                <a:ext cx="7021285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−7</m:t>
                          </m:r>
                        </m:e>
                      </m:d>
                      <m:d>
                        <m:dPr>
                          <m:ctrlP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+4</m:t>
                          </m:r>
                        </m:e>
                      </m:d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6158693C-872E-3FF5-0F6E-DEFF122962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8557" y="5133784"/>
                <a:ext cx="7021285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CB94A7A-F62B-41E4-CEC1-03FAF7A59415}"/>
                  </a:ext>
                </a:extLst>
              </p:cNvPr>
              <p:cNvSpPr txBox="1"/>
              <p:nvPr/>
            </p:nvSpPr>
            <p:spPr>
              <a:xfrm>
                <a:off x="2101056" y="1104902"/>
                <a:ext cx="6096000" cy="11079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6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6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6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−28</m:t>
                      </m:r>
                    </m:oMath>
                  </m:oMathPara>
                </a14:m>
                <a:endParaRPr lang="en-GB" sz="66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CB94A7A-F62B-41E4-CEC1-03FAF7A594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1056" y="1104902"/>
                <a:ext cx="6096000" cy="110799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9179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D16A72-1EDF-6DB9-278F-40999CEE3D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5C5416D-FD99-A1CC-F919-03F0E09C72C2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000" dirty="0"/>
              <a:t>A student claims:</a:t>
            </a:r>
          </a:p>
          <a:p>
            <a:r>
              <a:rPr lang="en-GB" sz="4000" i="1" dirty="0"/>
              <a:t>“If the constant term is positive, then both brackets must have positive signs.”</a:t>
            </a:r>
            <a:r>
              <a:rPr lang="en-GB" sz="4000" dirty="0"/>
              <a:t> </a:t>
            </a:r>
          </a:p>
          <a:p>
            <a:r>
              <a:rPr lang="en-GB" sz="4000" dirty="0"/>
              <a:t>Is the student correct?</a:t>
            </a:r>
          </a:p>
        </p:txBody>
      </p:sp>
      <p:sp>
        <p:nvSpPr>
          <p:cNvPr id="3" name="Rounded Rectangle 5">
            <a:hlinkClick r:id="" action="ppaction://noaction"/>
            <a:extLst>
              <a:ext uri="{FF2B5EF4-FFF2-40B4-BE49-F238E27FC236}">
                <a16:creationId xmlns:a16="http://schemas.microsoft.com/office/drawing/2014/main" id="{9F0A7BE9-BBC1-58D0-1624-B845779C9926}"/>
              </a:ext>
            </a:extLst>
          </p:cNvPr>
          <p:cNvSpPr/>
          <p:nvPr/>
        </p:nvSpPr>
        <p:spPr>
          <a:xfrm>
            <a:off x="1518557" y="5133784"/>
            <a:ext cx="7021285" cy="1562129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7200" b="0" dirty="0">
                <a:solidFill>
                  <a:srgbClr val="FF0000"/>
                </a:solidFill>
              </a:rPr>
              <a:t>No</a:t>
            </a:r>
            <a:endParaRPr sz="1600" dirty="0"/>
          </a:p>
        </p:txBody>
      </p:sp>
    </p:spTree>
    <p:extLst>
      <p:ext uri="{BB962C8B-B14F-4D97-AF65-F5344CB8AC3E}">
        <p14:creationId xmlns:p14="http://schemas.microsoft.com/office/powerpoint/2010/main" val="3582644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74275A-5AFB-95EF-705F-067B07DA72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95F9E07-173D-2A65-69EC-B06C9AFBB315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5400" dirty="0"/>
              <a:t>Factorise:</a:t>
            </a:r>
          </a:p>
          <a:p>
            <a:endParaRPr lang="en-GB" sz="5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08157084-5C59-8862-68E3-F3876AB3BEA8}"/>
                  </a:ext>
                </a:extLst>
              </p:cNvPr>
              <p:cNvSpPr/>
              <p:nvPr/>
            </p:nvSpPr>
            <p:spPr>
              <a:xfrm>
                <a:off x="1518557" y="5133784"/>
                <a:ext cx="7021285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−6</m:t>
                          </m:r>
                        </m:e>
                      </m:d>
                      <m:d>
                        <m:dPr>
                          <m:ctrlP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−4</m:t>
                          </m:r>
                        </m:e>
                      </m:d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08157084-5C59-8862-68E3-F3876AB3BE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8557" y="5133784"/>
                <a:ext cx="7021285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477CAB1-AE4F-486C-59F1-774492DCFD64}"/>
                  </a:ext>
                </a:extLst>
              </p:cNvPr>
              <p:cNvSpPr txBox="1"/>
              <p:nvPr/>
            </p:nvSpPr>
            <p:spPr>
              <a:xfrm>
                <a:off x="2101056" y="1104902"/>
                <a:ext cx="6096000" cy="11079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6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6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6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−10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+24</m:t>
                      </m:r>
                    </m:oMath>
                  </m:oMathPara>
                </a14:m>
                <a:endParaRPr lang="en-GB" sz="66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477CAB1-AE4F-486C-59F1-774492DCFD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1056" y="1104902"/>
                <a:ext cx="6096000" cy="110799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791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D99C0925-07C5-49D5-8D8D-A13F46C1A23B}" vid="{69CAFDAA-1B26-431A-96C0-EBA370EF12F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00 Website Whiteboard Template</Template>
  <TotalTime>250</TotalTime>
  <Words>231</Words>
  <Application>Microsoft Office PowerPoint</Application>
  <PresentationFormat>Widescreen</PresentationFormat>
  <Paragraphs>64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Aptos</vt:lpstr>
      <vt:lpstr>Arial</vt:lpstr>
      <vt:lpstr>Cambria Math</vt:lpstr>
      <vt:lpstr>1_Office Theme</vt:lpstr>
      <vt:lpstr>Factorising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Christopher Potter</dc:creator>
  <cp:lastModifiedBy>Christopher Potter</cp:lastModifiedBy>
  <cp:revision>10</cp:revision>
  <dcterms:created xsi:type="dcterms:W3CDTF">2026-05-17T08:45:11Z</dcterms:created>
  <dcterms:modified xsi:type="dcterms:W3CDTF">2026-05-27T09:40:54Z</dcterms:modified>
</cp:coreProperties>
</file>