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3" r:id="rId4"/>
    <p:sldId id="265" r:id="rId5"/>
    <p:sldId id="266" r:id="rId6"/>
    <p:sldId id="267" r:id="rId7"/>
    <p:sldId id="280" r:id="rId8"/>
    <p:sldId id="268" r:id="rId9"/>
    <p:sldId id="269" r:id="rId10"/>
    <p:sldId id="279" r:id="rId11"/>
    <p:sldId id="270" r:id="rId12"/>
    <p:sldId id="271" r:id="rId13"/>
    <p:sldId id="272" r:id="rId14"/>
    <p:sldId id="273" r:id="rId15"/>
    <p:sldId id="278" r:id="rId16"/>
    <p:sldId id="274" r:id="rId17"/>
    <p:sldId id="275" r:id="rId18"/>
    <p:sldId id="276" r:id="rId19"/>
    <p:sldId id="277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>
        <p:scale>
          <a:sx n="40" d="100"/>
          <a:sy n="40" d="100"/>
        </p:scale>
        <p:origin x="-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5-26T12:57:12.033" v="324" actId="167"/>
      <pc:docMkLst>
        <pc:docMk/>
      </pc:docMkLst>
      <pc:sldChg chg="addSp modSp mod">
        <pc:chgData name="Christopher Potter" userId="24ad2ef8db5e8a45" providerId="LiveId" clId="{10AB9FE2-9012-46EF-B18A-C87D5526F6EE}" dt="2026-05-26T12:35:10.221" v="35" actId="1076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6T12:34:35.384" v="1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6T12:34:53.998" v="24" actId="20577"/>
          <ac:spMkLst>
            <pc:docMk/>
            <pc:sldMk cId="2091781012" sldId="263"/>
            <ac:spMk id="3" creationId="{A65C121A-03C1-1F7A-EA2E-73237E3F6AEB}"/>
          </ac:spMkLst>
        </pc:spChg>
        <pc:spChg chg="mod">
          <ac:chgData name="Christopher Potter" userId="24ad2ef8db5e8a45" providerId="LiveId" clId="{10AB9FE2-9012-46EF-B18A-C87D5526F6EE}" dt="2026-05-26T12:34:46.925" v="19" actId="6549"/>
          <ac:spMkLst>
            <pc:docMk/>
            <pc:sldMk cId="2091781012" sldId="263"/>
            <ac:spMk id="4" creationId="{0C345616-2398-8E33-A813-BF67EDB148F8}"/>
          </ac:spMkLst>
        </pc:spChg>
        <pc:spChg chg="mod">
          <ac:chgData name="Christopher Potter" userId="24ad2ef8db5e8a45" providerId="LiveId" clId="{10AB9FE2-9012-46EF-B18A-C87D5526F6EE}" dt="2026-05-26T12:34:46.925" v="19" actId="6549"/>
          <ac:spMkLst>
            <pc:docMk/>
            <pc:sldMk cId="2091781012" sldId="263"/>
            <ac:spMk id="5" creationId="{3393EEE9-A0A6-7580-FCCB-D27B40BE99EA}"/>
          </ac:spMkLst>
        </pc:spChg>
        <pc:spChg chg="mod">
          <ac:chgData name="Christopher Potter" userId="24ad2ef8db5e8a45" providerId="LiveId" clId="{10AB9FE2-9012-46EF-B18A-C87D5526F6EE}" dt="2026-05-26T12:34:59.536" v="32" actId="1037"/>
          <ac:spMkLst>
            <pc:docMk/>
            <pc:sldMk cId="2091781012" sldId="263"/>
            <ac:spMk id="6" creationId="{9C2AE51B-FFDF-8DEA-2FEA-C46C89094970}"/>
          </ac:spMkLst>
        </pc:spChg>
        <pc:spChg chg="mod">
          <ac:chgData name="Christopher Potter" userId="24ad2ef8db5e8a45" providerId="LiveId" clId="{10AB9FE2-9012-46EF-B18A-C87D5526F6EE}" dt="2026-05-26T12:34:51.086" v="20" actId="1076"/>
          <ac:spMkLst>
            <pc:docMk/>
            <pc:sldMk cId="2091781012" sldId="263"/>
            <ac:spMk id="7" creationId="{22B354FA-B7EF-11E7-A662-7F9B966427B7}"/>
          </ac:spMkLst>
        </pc:spChg>
        <pc:spChg chg="add mod">
          <ac:chgData name="Christopher Potter" userId="24ad2ef8db5e8a45" providerId="LiveId" clId="{10AB9FE2-9012-46EF-B18A-C87D5526F6EE}" dt="2026-05-26T12:35:10.221" v="35" actId="1076"/>
          <ac:spMkLst>
            <pc:docMk/>
            <pc:sldMk cId="2091781012" sldId="263"/>
            <ac:spMk id="9" creationId="{B4ED9365-4E57-DAB9-B034-6A6BC2333D69}"/>
          </ac:spMkLst>
        </pc:spChg>
        <pc:grpChg chg="mod">
          <ac:chgData name="Christopher Potter" userId="24ad2ef8db5e8a45" providerId="LiveId" clId="{10AB9FE2-9012-46EF-B18A-C87D5526F6EE}" dt="2026-05-26T12:34:46.925" v="19" actId="6549"/>
          <ac:grpSpMkLst>
            <pc:docMk/>
            <pc:sldMk cId="2091781012" sldId="263"/>
            <ac:grpSpMk id="8" creationId="{2401AFFA-BD9D-1757-6752-5B5645373A87}"/>
          </ac:grpSpMkLst>
        </pc:grpChg>
      </pc:sldChg>
      <pc:sldChg chg="modSp mod">
        <pc:chgData name="Christopher Potter" userId="24ad2ef8db5e8a45" providerId="LiveId" clId="{10AB9FE2-9012-46EF-B18A-C87D5526F6EE}" dt="2026-05-26T12:55:29.547" v="316" actId="1037"/>
        <pc:sldMkLst>
          <pc:docMk/>
          <pc:sldMk cId="2755313667" sldId="264"/>
        </pc:sldMkLst>
        <pc:spChg chg="mod">
          <ac:chgData name="Christopher Potter" userId="24ad2ef8db5e8a45" providerId="LiveId" clId="{10AB9FE2-9012-46EF-B18A-C87D5526F6EE}" dt="2026-05-26T12:34:18.428" v="10" actId="20577"/>
          <ac:spMkLst>
            <pc:docMk/>
            <pc:sldMk cId="2755313667" sldId="264"/>
            <ac:spMk id="3" creationId="{60E4969F-7C0B-75BD-7F3A-76B120F2CA1E}"/>
          </ac:spMkLst>
        </pc:spChg>
        <pc:spChg chg="mod">
          <ac:chgData name="Christopher Potter" userId="24ad2ef8db5e8a45" providerId="LiveId" clId="{10AB9FE2-9012-46EF-B18A-C87D5526F6EE}" dt="2026-05-26T12:34:12.330" v="5" actId="6549"/>
          <ac:spMkLst>
            <pc:docMk/>
            <pc:sldMk cId="2755313667" sldId="264"/>
            <ac:spMk id="4" creationId="{7345F081-C4F0-9C67-5FCC-D051162F7A8B}"/>
          </ac:spMkLst>
        </pc:spChg>
        <pc:spChg chg="mod">
          <ac:chgData name="Christopher Potter" userId="24ad2ef8db5e8a45" providerId="LiveId" clId="{10AB9FE2-9012-46EF-B18A-C87D5526F6EE}" dt="2026-05-26T12:34:12.330" v="5" actId="6549"/>
          <ac:spMkLst>
            <pc:docMk/>
            <pc:sldMk cId="2755313667" sldId="264"/>
            <ac:spMk id="5" creationId="{62B32ECE-45E6-D502-3A11-67994D45200C}"/>
          </ac:spMkLst>
        </pc:spChg>
        <pc:spChg chg="mod">
          <ac:chgData name="Christopher Potter" userId="24ad2ef8db5e8a45" providerId="LiveId" clId="{10AB9FE2-9012-46EF-B18A-C87D5526F6EE}" dt="2026-05-26T12:55:29.547" v="316" actId="1037"/>
          <ac:spMkLst>
            <pc:docMk/>
            <pc:sldMk cId="2755313667" sldId="264"/>
            <ac:spMk id="6" creationId="{6B1D06C9-B90F-7613-981C-BBC7E22C7B1D}"/>
          </ac:spMkLst>
        </pc:spChg>
        <pc:spChg chg="mod">
          <ac:chgData name="Christopher Potter" userId="24ad2ef8db5e8a45" providerId="LiveId" clId="{10AB9FE2-9012-46EF-B18A-C87D5526F6EE}" dt="2026-05-26T12:34:16.088" v="6" actId="1076"/>
          <ac:spMkLst>
            <pc:docMk/>
            <pc:sldMk cId="2755313667" sldId="264"/>
            <ac:spMk id="7" creationId="{1DFB23AF-AB75-167B-F441-3BC8D8D7682F}"/>
          </ac:spMkLst>
        </pc:spChg>
        <pc:grpChg chg="mod">
          <ac:chgData name="Christopher Potter" userId="24ad2ef8db5e8a45" providerId="LiveId" clId="{10AB9FE2-9012-46EF-B18A-C87D5526F6EE}" dt="2026-05-26T12:34:12.330" v="5" actId="6549"/>
          <ac:grpSpMkLst>
            <pc:docMk/>
            <pc:sldMk cId="2755313667" sldId="264"/>
            <ac:grpSpMk id="8" creationId="{A2DB3233-7D0C-BA2A-A63D-0042D976DC39}"/>
          </ac:grpSpMkLst>
        </pc:grpChg>
      </pc:sldChg>
      <pc:sldChg chg="modSp mod">
        <pc:chgData name="Christopher Potter" userId="24ad2ef8db5e8a45" providerId="LiveId" clId="{10AB9FE2-9012-46EF-B18A-C87D5526F6EE}" dt="2026-05-26T12:35:27.954" v="45" actId="20577"/>
        <pc:sldMkLst>
          <pc:docMk/>
          <pc:sldMk cId="1552774653" sldId="265"/>
        </pc:sldMkLst>
        <pc:spChg chg="mod">
          <ac:chgData name="Christopher Potter" userId="24ad2ef8db5e8a45" providerId="LiveId" clId="{10AB9FE2-9012-46EF-B18A-C87D5526F6EE}" dt="2026-05-26T12:35:27.954" v="45" actId="20577"/>
          <ac:spMkLst>
            <pc:docMk/>
            <pc:sldMk cId="1552774653" sldId="265"/>
            <ac:spMk id="3" creationId="{8C3D1721-BCE1-C61B-2899-41C403DE9BE7}"/>
          </ac:spMkLst>
        </pc:spChg>
        <pc:spChg chg="mod">
          <ac:chgData name="Christopher Potter" userId="24ad2ef8db5e8a45" providerId="LiveId" clId="{10AB9FE2-9012-46EF-B18A-C87D5526F6EE}" dt="2026-05-26T12:35:20.884" v="40" actId="20577"/>
          <ac:spMkLst>
            <pc:docMk/>
            <pc:sldMk cId="1552774653" sldId="265"/>
            <ac:spMk id="4" creationId="{66B4EA20-CAA2-9F64-171A-DEDD69533F7F}"/>
          </ac:spMkLst>
        </pc:spChg>
        <pc:spChg chg="mod">
          <ac:chgData name="Christopher Potter" userId="24ad2ef8db5e8a45" providerId="LiveId" clId="{10AB9FE2-9012-46EF-B18A-C87D5526F6EE}" dt="2026-05-26T12:35:20.884" v="40" actId="20577"/>
          <ac:spMkLst>
            <pc:docMk/>
            <pc:sldMk cId="1552774653" sldId="265"/>
            <ac:spMk id="5" creationId="{C54F20D3-8150-5048-567C-E78C6672B2DE}"/>
          </ac:spMkLst>
        </pc:spChg>
        <pc:spChg chg="mod">
          <ac:chgData name="Christopher Potter" userId="24ad2ef8db5e8a45" providerId="LiveId" clId="{10AB9FE2-9012-46EF-B18A-C87D5526F6EE}" dt="2026-05-26T12:35:20.884" v="40" actId="20577"/>
          <ac:spMkLst>
            <pc:docMk/>
            <pc:sldMk cId="1552774653" sldId="265"/>
            <ac:spMk id="6" creationId="{BF5B73B6-8F95-9EC5-8D53-EAAAFB2ABC39}"/>
          </ac:spMkLst>
        </pc:spChg>
        <pc:spChg chg="mod">
          <ac:chgData name="Christopher Potter" userId="24ad2ef8db5e8a45" providerId="LiveId" clId="{10AB9FE2-9012-46EF-B18A-C87D5526F6EE}" dt="2026-05-26T12:35:25.588" v="41" actId="1076"/>
          <ac:spMkLst>
            <pc:docMk/>
            <pc:sldMk cId="1552774653" sldId="265"/>
            <ac:spMk id="7" creationId="{BC02F11B-B925-ACD0-26E6-D332EE936C23}"/>
          </ac:spMkLst>
        </pc:spChg>
        <pc:grpChg chg="mod">
          <ac:chgData name="Christopher Potter" userId="24ad2ef8db5e8a45" providerId="LiveId" clId="{10AB9FE2-9012-46EF-B18A-C87D5526F6EE}" dt="2026-05-26T12:35:20.884" v="40" actId="20577"/>
          <ac:grpSpMkLst>
            <pc:docMk/>
            <pc:sldMk cId="1552774653" sldId="265"/>
            <ac:grpSpMk id="8" creationId="{B7AEF227-864D-8E3E-0B20-0A52798A22B3}"/>
          </ac:grpSpMkLst>
        </pc:grpChg>
      </pc:sldChg>
      <pc:sldChg chg="modSp mod">
        <pc:chgData name="Christopher Potter" userId="24ad2ef8db5e8a45" providerId="LiveId" clId="{10AB9FE2-9012-46EF-B18A-C87D5526F6EE}" dt="2026-05-26T12:36:14.311" v="62" actId="20577"/>
        <pc:sldMkLst>
          <pc:docMk/>
          <pc:sldMk cId="3788902600" sldId="266"/>
        </pc:sldMkLst>
        <pc:spChg chg="mod">
          <ac:chgData name="Christopher Potter" userId="24ad2ef8db5e8a45" providerId="LiveId" clId="{10AB9FE2-9012-46EF-B18A-C87D5526F6EE}" dt="2026-05-26T12:36:14.311" v="62" actId="20577"/>
          <ac:spMkLst>
            <pc:docMk/>
            <pc:sldMk cId="3788902600" sldId="266"/>
            <ac:spMk id="3" creationId="{63A2109C-E494-4C8D-464C-FA99F3FD04AE}"/>
          </ac:spMkLst>
        </pc:spChg>
        <pc:spChg chg="mod">
          <ac:chgData name="Christopher Potter" userId="24ad2ef8db5e8a45" providerId="LiveId" clId="{10AB9FE2-9012-46EF-B18A-C87D5526F6EE}" dt="2026-05-26T12:35:49.142" v="53" actId="6549"/>
          <ac:spMkLst>
            <pc:docMk/>
            <pc:sldMk cId="3788902600" sldId="266"/>
            <ac:spMk id="4" creationId="{3319E8AD-5BAB-9509-2CEF-864B71E9ACB2}"/>
          </ac:spMkLst>
        </pc:spChg>
        <pc:spChg chg="mod">
          <ac:chgData name="Christopher Potter" userId="24ad2ef8db5e8a45" providerId="LiveId" clId="{10AB9FE2-9012-46EF-B18A-C87D5526F6EE}" dt="2026-05-26T12:35:49.142" v="53" actId="6549"/>
          <ac:spMkLst>
            <pc:docMk/>
            <pc:sldMk cId="3788902600" sldId="266"/>
            <ac:spMk id="5" creationId="{CFFD76DC-573D-BA22-F001-94BBB1D9FCD1}"/>
          </ac:spMkLst>
        </pc:spChg>
        <pc:spChg chg="mod">
          <ac:chgData name="Christopher Potter" userId="24ad2ef8db5e8a45" providerId="LiveId" clId="{10AB9FE2-9012-46EF-B18A-C87D5526F6EE}" dt="2026-05-26T12:36:02.114" v="56" actId="1076"/>
          <ac:spMkLst>
            <pc:docMk/>
            <pc:sldMk cId="3788902600" sldId="266"/>
            <ac:spMk id="6" creationId="{DC30BDCD-C8F8-5E37-1EDA-A3BCE50888E0}"/>
          </ac:spMkLst>
        </pc:spChg>
        <pc:spChg chg="mod">
          <ac:chgData name="Christopher Potter" userId="24ad2ef8db5e8a45" providerId="LiveId" clId="{10AB9FE2-9012-46EF-B18A-C87D5526F6EE}" dt="2026-05-26T12:36:10.640" v="58" actId="1076"/>
          <ac:spMkLst>
            <pc:docMk/>
            <pc:sldMk cId="3788902600" sldId="266"/>
            <ac:spMk id="7" creationId="{CC4721FC-D6D6-48D7-EAD3-A2BBDAB01BC6}"/>
          </ac:spMkLst>
        </pc:spChg>
        <pc:spChg chg="mod">
          <ac:chgData name="Christopher Potter" userId="24ad2ef8db5e8a45" providerId="LiveId" clId="{10AB9FE2-9012-46EF-B18A-C87D5526F6EE}" dt="2026-05-26T12:36:07.285" v="57" actId="1076"/>
          <ac:spMkLst>
            <pc:docMk/>
            <pc:sldMk cId="3788902600" sldId="266"/>
            <ac:spMk id="9" creationId="{B1E6EC84-8D5C-6CE4-3C82-7795F6922421}"/>
          </ac:spMkLst>
        </pc:spChg>
        <pc:grpChg chg="mod">
          <ac:chgData name="Christopher Potter" userId="24ad2ef8db5e8a45" providerId="LiveId" clId="{10AB9FE2-9012-46EF-B18A-C87D5526F6EE}" dt="2026-05-26T12:35:49.142" v="53" actId="6549"/>
          <ac:grpSpMkLst>
            <pc:docMk/>
            <pc:sldMk cId="3788902600" sldId="266"/>
            <ac:grpSpMk id="8" creationId="{95F9E38F-7999-6D67-83D7-079574D82D4F}"/>
          </ac:grpSpMkLst>
        </pc:grpChg>
      </pc:sldChg>
      <pc:sldChg chg="modSp mod">
        <pc:chgData name="Christopher Potter" userId="24ad2ef8db5e8a45" providerId="LiveId" clId="{10AB9FE2-9012-46EF-B18A-C87D5526F6EE}" dt="2026-05-26T12:41:17.026" v="72" actId="6549"/>
        <pc:sldMkLst>
          <pc:docMk/>
          <pc:sldMk cId="4154647584" sldId="267"/>
        </pc:sldMkLst>
        <pc:spChg chg="mod">
          <ac:chgData name="Christopher Potter" userId="24ad2ef8db5e8a45" providerId="LiveId" clId="{10AB9FE2-9012-46EF-B18A-C87D5526F6EE}" dt="2026-05-26T12:41:17.026" v="72" actId="6549"/>
          <ac:spMkLst>
            <pc:docMk/>
            <pc:sldMk cId="4154647584" sldId="267"/>
            <ac:spMk id="3" creationId="{ACA1242A-A1AE-5E60-F03D-2549F3F079B1}"/>
          </ac:spMkLst>
        </pc:spChg>
        <pc:spChg chg="mod">
          <ac:chgData name="Christopher Potter" userId="24ad2ef8db5e8a45" providerId="LiveId" clId="{10AB9FE2-9012-46EF-B18A-C87D5526F6EE}" dt="2026-05-26T12:41:09.490" v="69" actId="20577"/>
          <ac:spMkLst>
            <pc:docMk/>
            <pc:sldMk cId="4154647584" sldId="267"/>
            <ac:spMk id="4" creationId="{282C7028-C6EA-F8C9-EC76-FCF2AE4E6F53}"/>
          </ac:spMkLst>
        </pc:spChg>
        <pc:spChg chg="mod">
          <ac:chgData name="Christopher Potter" userId="24ad2ef8db5e8a45" providerId="LiveId" clId="{10AB9FE2-9012-46EF-B18A-C87D5526F6EE}" dt="2026-05-26T12:41:09.490" v="69" actId="20577"/>
          <ac:spMkLst>
            <pc:docMk/>
            <pc:sldMk cId="4154647584" sldId="267"/>
            <ac:spMk id="5" creationId="{77440C54-2111-EA63-80F2-0FA6474075C6}"/>
          </ac:spMkLst>
        </pc:spChg>
        <pc:spChg chg="mod">
          <ac:chgData name="Christopher Potter" userId="24ad2ef8db5e8a45" providerId="LiveId" clId="{10AB9FE2-9012-46EF-B18A-C87D5526F6EE}" dt="2026-05-26T12:41:13.086" v="70" actId="1076"/>
          <ac:spMkLst>
            <pc:docMk/>
            <pc:sldMk cId="4154647584" sldId="267"/>
            <ac:spMk id="6" creationId="{58B1EB15-2305-1F50-A6D8-C1A91EBD14F1}"/>
          </ac:spMkLst>
        </pc:spChg>
        <pc:spChg chg="mod">
          <ac:chgData name="Christopher Potter" userId="24ad2ef8db5e8a45" providerId="LiveId" clId="{10AB9FE2-9012-46EF-B18A-C87D5526F6EE}" dt="2026-05-26T12:41:09.490" v="69" actId="20577"/>
          <ac:spMkLst>
            <pc:docMk/>
            <pc:sldMk cId="4154647584" sldId="267"/>
            <ac:spMk id="7" creationId="{C46F4972-CE44-53A0-9D2C-14A187AE1EA6}"/>
          </ac:spMkLst>
        </pc:spChg>
        <pc:grpChg chg="mod">
          <ac:chgData name="Christopher Potter" userId="24ad2ef8db5e8a45" providerId="LiveId" clId="{10AB9FE2-9012-46EF-B18A-C87D5526F6EE}" dt="2026-05-26T12:41:09.490" v="69" actId="20577"/>
          <ac:grpSpMkLst>
            <pc:docMk/>
            <pc:sldMk cId="4154647584" sldId="267"/>
            <ac:grpSpMk id="8" creationId="{57686BB8-62ED-7298-218F-6BE060A05A0E}"/>
          </ac:grpSpMkLst>
        </pc:grpChg>
      </pc:sldChg>
      <pc:sldChg chg="modSp mod">
        <pc:chgData name="Christopher Potter" userId="24ad2ef8db5e8a45" providerId="LiveId" clId="{10AB9FE2-9012-46EF-B18A-C87D5526F6EE}" dt="2026-05-26T12:43:06.113" v="84" actId="20577"/>
        <pc:sldMkLst>
          <pc:docMk/>
          <pc:sldMk cId="2282445385" sldId="268"/>
        </pc:sldMkLst>
        <pc:spChg chg="mod">
          <ac:chgData name="Christopher Potter" userId="24ad2ef8db5e8a45" providerId="LiveId" clId="{10AB9FE2-9012-46EF-B18A-C87D5526F6EE}" dt="2026-05-26T12:43:06.113" v="84" actId="20577"/>
          <ac:spMkLst>
            <pc:docMk/>
            <pc:sldMk cId="2282445385" sldId="268"/>
            <ac:spMk id="3" creationId="{859F6A7E-EDC4-0ABD-778B-8A99D2302313}"/>
          </ac:spMkLst>
        </pc:spChg>
        <pc:spChg chg="mod">
          <ac:chgData name="Christopher Potter" userId="24ad2ef8db5e8a45" providerId="LiveId" clId="{10AB9FE2-9012-46EF-B18A-C87D5526F6EE}" dt="2026-05-26T12:43:01.098" v="80" actId="20577"/>
          <ac:spMkLst>
            <pc:docMk/>
            <pc:sldMk cId="2282445385" sldId="268"/>
            <ac:spMk id="4" creationId="{E2BCA3D5-B8A7-9FF0-2024-ED4364BF216D}"/>
          </ac:spMkLst>
        </pc:spChg>
        <pc:spChg chg="mod">
          <ac:chgData name="Christopher Potter" userId="24ad2ef8db5e8a45" providerId="LiveId" clId="{10AB9FE2-9012-46EF-B18A-C87D5526F6EE}" dt="2026-05-26T12:43:01.098" v="80" actId="20577"/>
          <ac:spMkLst>
            <pc:docMk/>
            <pc:sldMk cId="2282445385" sldId="268"/>
            <ac:spMk id="5" creationId="{F062C89C-24A6-E92B-09AA-6319DECA1A72}"/>
          </ac:spMkLst>
        </pc:spChg>
        <pc:spChg chg="mod">
          <ac:chgData name="Christopher Potter" userId="24ad2ef8db5e8a45" providerId="LiveId" clId="{10AB9FE2-9012-46EF-B18A-C87D5526F6EE}" dt="2026-05-26T12:43:01.098" v="80" actId="20577"/>
          <ac:spMkLst>
            <pc:docMk/>
            <pc:sldMk cId="2282445385" sldId="268"/>
            <ac:spMk id="6" creationId="{EF8EE255-D0A4-5822-9F73-731DD87AF937}"/>
          </ac:spMkLst>
        </pc:spChg>
        <pc:spChg chg="mod">
          <ac:chgData name="Christopher Potter" userId="24ad2ef8db5e8a45" providerId="LiveId" clId="{10AB9FE2-9012-46EF-B18A-C87D5526F6EE}" dt="2026-05-26T12:43:01.098" v="80" actId="20577"/>
          <ac:spMkLst>
            <pc:docMk/>
            <pc:sldMk cId="2282445385" sldId="268"/>
            <ac:spMk id="7" creationId="{0B1475A0-55E7-3102-831A-5A22F5379A3D}"/>
          </ac:spMkLst>
        </pc:spChg>
        <pc:grpChg chg="mod">
          <ac:chgData name="Christopher Potter" userId="24ad2ef8db5e8a45" providerId="LiveId" clId="{10AB9FE2-9012-46EF-B18A-C87D5526F6EE}" dt="2026-05-26T12:43:01.098" v="80" actId="20577"/>
          <ac:grpSpMkLst>
            <pc:docMk/>
            <pc:sldMk cId="2282445385" sldId="268"/>
            <ac:grpSpMk id="9" creationId="{53F73379-61D9-7DE2-86BE-A425FBC103DF}"/>
          </ac:grpSpMkLst>
        </pc:grpChg>
      </pc:sldChg>
      <pc:sldChg chg="modSp mod">
        <pc:chgData name="Christopher Potter" userId="24ad2ef8db5e8a45" providerId="LiveId" clId="{10AB9FE2-9012-46EF-B18A-C87D5526F6EE}" dt="2026-05-26T12:43:45.074" v="97" actId="20577"/>
        <pc:sldMkLst>
          <pc:docMk/>
          <pc:sldMk cId="1101255666" sldId="269"/>
        </pc:sldMkLst>
        <pc:spChg chg="mod">
          <ac:chgData name="Christopher Potter" userId="24ad2ef8db5e8a45" providerId="LiveId" clId="{10AB9FE2-9012-46EF-B18A-C87D5526F6EE}" dt="2026-05-26T12:43:45.074" v="97" actId="20577"/>
          <ac:spMkLst>
            <pc:docMk/>
            <pc:sldMk cId="1101255666" sldId="269"/>
            <ac:spMk id="3" creationId="{07556F1A-F2F3-6300-281C-7EACDE8D8F64}"/>
          </ac:spMkLst>
        </pc:spChg>
        <pc:spChg chg="mod">
          <ac:chgData name="Christopher Potter" userId="24ad2ef8db5e8a45" providerId="LiveId" clId="{10AB9FE2-9012-46EF-B18A-C87D5526F6EE}" dt="2026-05-26T12:43:28.179" v="90" actId="20577"/>
          <ac:spMkLst>
            <pc:docMk/>
            <pc:sldMk cId="1101255666" sldId="269"/>
            <ac:spMk id="4" creationId="{9A778F4F-B363-76C2-527D-9B5B1258C42A}"/>
          </ac:spMkLst>
        </pc:spChg>
        <pc:spChg chg="mod">
          <ac:chgData name="Christopher Potter" userId="24ad2ef8db5e8a45" providerId="LiveId" clId="{10AB9FE2-9012-46EF-B18A-C87D5526F6EE}" dt="2026-05-26T12:43:28.179" v="90" actId="20577"/>
          <ac:spMkLst>
            <pc:docMk/>
            <pc:sldMk cId="1101255666" sldId="269"/>
            <ac:spMk id="5" creationId="{28D2A789-8813-E861-2D5F-C9B5CF6EBCC5}"/>
          </ac:spMkLst>
        </pc:spChg>
        <pc:spChg chg="mod">
          <ac:chgData name="Christopher Potter" userId="24ad2ef8db5e8a45" providerId="LiveId" clId="{10AB9FE2-9012-46EF-B18A-C87D5526F6EE}" dt="2026-05-26T12:43:28.179" v="90" actId="20577"/>
          <ac:spMkLst>
            <pc:docMk/>
            <pc:sldMk cId="1101255666" sldId="269"/>
            <ac:spMk id="6" creationId="{B2BB8DEA-5DDF-9E64-D40A-6A1E56F199AB}"/>
          </ac:spMkLst>
        </pc:spChg>
        <pc:spChg chg="mod">
          <ac:chgData name="Christopher Potter" userId="24ad2ef8db5e8a45" providerId="LiveId" clId="{10AB9FE2-9012-46EF-B18A-C87D5526F6EE}" dt="2026-05-26T12:43:41.002" v="93" actId="1076"/>
          <ac:spMkLst>
            <pc:docMk/>
            <pc:sldMk cId="1101255666" sldId="269"/>
            <ac:spMk id="7" creationId="{89424E56-FCC5-F97A-441A-E41344AD245E}"/>
          </ac:spMkLst>
        </pc:spChg>
        <pc:grpChg chg="mod">
          <ac:chgData name="Christopher Potter" userId="24ad2ef8db5e8a45" providerId="LiveId" clId="{10AB9FE2-9012-46EF-B18A-C87D5526F6EE}" dt="2026-05-26T12:43:28.179" v="90" actId="20577"/>
          <ac:grpSpMkLst>
            <pc:docMk/>
            <pc:sldMk cId="1101255666" sldId="269"/>
            <ac:grpSpMk id="8" creationId="{7049E236-0DB3-C5D3-9170-3AE88C64091E}"/>
          </ac:grpSpMkLst>
        </pc:grpChg>
      </pc:sldChg>
      <pc:sldChg chg="modSp mod">
        <pc:chgData name="Christopher Potter" userId="24ad2ef8db5e8a45" providerId="LiveId" clId="{10AB9FE2-9012-46EF-B18A-C87D5526F6EE}" dt="2026-05-26T12:44:49.814" v="121" actId="20577"/>
        <pc:sldMkLst>
          <pc:docMk/>
          <pc:sldMk cId="1695169169" sldId="270"/>
        </pc:sldMkLst>
        <pc:spChg chg="mod">
          <ac:chgData name="Christopher Potter" userId="24ad2ef8db5e8a45" providerId="LiveId" clId="{10AB9FE2-9012-46EF-B18A-C87D5526F6EE}" dt="2026-05-26T12:44:49.814" v="121" actId="20577"/>
          <ac:spMkLst>
            <pc:docMk/>
            <pc:sldMk cId="1695169169" sldId="270"/>
            <ac:spMk id="3" creationId="{19DD5910-2778-66C0-1680-773CF4BB147A}"/>
          </ac:spMkLst>
        </pc:spChg>
        <pc:spChg chg="mod">
          <ac:chgData name="Christopher Potter" userId="24ad2ef8db5e8a45" providerId="LiveId" clId="{10AB9FE2-9012-46EF-B18A-C87D5526F6EE}" dt="2026-05-26T12:44:26.441" v="106" actId="6549"/>
          <ac:spMkLst>
            <pc:docMk/>
            <pc:sldMk cId="1695169169" sldId="270"/>
            <ac:spMk id="4" creationId="{DC8774C6-5B79-A693-1FBC-FE694FC6793C}"/>
          </ac:spMkLst>
        </pc:spChg>
        <pc:spChg chg="mod">
          <ac:chgData name="Christopher Potter" userId="24ad2ef8db5e8a45" providerId="LiveId" clId="{10AB9FE2-9012-46EF-B18A-C87D5526F6EE}" dt="2026-05-26T12:44:26.441" v="106" actId="6549"/>
          <ac:spMkLst>
            <pc:docMk/>
            <pc:sldMk cId="1695169169" sldId="270"/>
            <ac:spMk id="5" creationId="{0AED458F-48BB-A205-5682-15471B41EAA8}"/>
          </ac:spMkLst>
        </pc:spChg>
        <pc:spChg chg="mod">
          <ac:chgData name="Christopher Potter" userId="24ad2ef8db5e8a45" providerId="LiveId" clId="{10AB9FE2-9012-46EF-B18A-C87D5526F6EE}" dt="2026-05-26T12:44:26.441" v="106" actId="6549"/>
          <ac:spMkLst>
            <pc:docMk/>
            <pc:sldMk cId="1695169169" sldId="270"/>
            <ac:spMk id="6" creationId="{BD313F6C-AC12-576B-4800-73B495DA0793}"/>
          </ac:spMkLst>
        </pc:spChg>
        <pc:spChg chg="mod">
          <ac:chgData name="Christopher Potter" userId="24ad2ef8db5e8a45" providerId="LiveId" clId="{10AB9FE2-9012-46EF-B18A-C87D5526F6EE}" dt="2026-05-26T12:44:30.655" v="118" actId="1037"/>
          <ac:spMkLst>
            <pc:docMk/>
            <pc:sldMk cId="1695169169" sldId="270"/>
            <ac:spMk id="7" creationId="{CC0CA4C7-7921-3ED8-CD01-2B216A1BE158}"/>
          </ac:spMkLst>
        </pc:spChg>
        <pc:grpChg chg="mod">
          <ac:chgData name="Christopher Potter" userId="24ad2ef8db5e8a45" providerId="LiveId" clId="{10AB9FE2-9012-46EF-B18A-C87D5526F6EE}" dt="2026-05-26T12:44:26.441" v="106" actId="6549"/>
          <ac:grpSpMkLst>
            <pc:docMk/>
            <pc:sldMk cId="1695169169" sldId="270"/>
            <ac:grpSpMk id="8" creationId="{2E2E6B2B-AA23-725E-C6D2-A1B8C46DF696}"/>
          </ac:grpSpMkLst>
        </pc:grpChg>
      </pc:sldChg>
      <pc:sldChg chg="modSp mod">
        <pc:chgData name="Christopher Potter" userId="24ad2ef8db5e8a45" providerId="LiveId" clId="{10AB9FE2-9012-46EF-B18A-C87D5526F6EE}" dt="2026-05-26T12:45:51.104" v="138" actId="20577"/>
        <pc:sldMkLst>
          <pc:docMk/>
          <pc:sldMk cId="2107680145" sldId="271"/>
        </pc:sldMkLst>
        <pc:spChg chg="mod">
          <ac:chgData name="Christopher Potter" userId="24ad2ef8db5e8a45" providerId="LiveId" clId="{10AB9FE2-9012-46EF-B18A-C87D5526F6EE}" dt="2026-05-26T12:45:13.704" v="125" actId="20577"/>
          <ac:spMkLst>
            <pc:docMk/>
            <pc:sldMk cId="2107680145" sldId="271"/>
            <ac:spMk id="2" creationId="{D5C6BFB2-8F3D-0B4F-66A7-A7C64FA45658}"/>
          </ac:spMkLst>
        </pc:spChg>
        <pc:spChg chg="mod ord">
          <ac:chgData name="Christopher Potter" userId="24ad2ef8db5e8a45" providerId="LiveId" clId="{10AB9FE2-9012-46EF-B18A-C87D5526F6EE}" dt="2026-05-26T12:45:51.104" v="138" actId="20577"/>
          <ac:spMkLst>
            <pc:docMk/>
            <pc:sldMk cId="2107680145" sldId="271"/>
            <ac:spMk id="3" creationId="{9E791B6F-39BC-9CC9-3AF6-6106F3064FAF}"/>
          </ac:spMkLst>
        </pc:spChg>
        <pc:spChg chg="mod">
          <ac:chgData name="Christopher Potter" userId="24ad2ef8db5e8a45" providerId="LiveId" clId="{10AB9FE2-9012-46EF-B18A-C87D5526F6EE}" dt="2026-05-26T12:45:28.520" v="130" actId="20577"/>
          <ac:spMkLst>
            <pc:docMk/>
            <pc:sldMk cId="2107680145" sldId="271"/>
            <ac:spMk id="4" creationId="{D60EEC44-7935-4CC7-5685-D1AAF7C1D1A6}"/>
          </ac:spMkLst>
        </pc:spChg>
        <pc:spChg chg="mod">
          <ac:chgData name="Christopher Potter" userId="24ad2ef8db5e8a45" providerId="LiveId" clId="{10AB9FE2-9012-46EF-B18A-C87D5526F6EE}" dt="2026-05-26T12:45:28.520" v="130" actId="20577"/>
          <ac:spMkLst>
            <pc:docMk/>
            <pc:sldMk cId="2107680145" sldId="271"/>
            <ac:spMk id="5" creationId="{9A91B003-AB6E-0EAB-9C3E-FAA5A5182351}"/>
          </ac:spMkLst>
        </pc:spChg>
        <pc:spChg chg="mod">
          <ac:chgData name="Christopher Potter" userId="24ad2ef8db5e8a45" providerId="LiveId" clId="{10AB9FE2-9012-46EF-B18A-C87D5526F6EE}" dt="2026-05-26T12:45:37.025" v="133" actId="1076"/>
          <ac:spMkLst>
            <pc:docMk/>
            <pc:sldMk cId="2107680145" sldId="271"/>
            <ac:spMk id="6" creationId="{98A94E54-968D-AD0C-77C1-A526FA6ABD24}"/>
          </ac:spMkLst>
        </pc:spChg>
        <pc:spChg chg="mod">
          <ac:chgData name="Christopher Potter" userId="24ad2ef8db5e8a45" providerId="LiveId" clId="{10AB9FE2-9012-46EF-B18A-C87D5526F6EE}" dt="2026-05-26T12:45:28.520" v="130" actId="20577"/>
          <ac:spMkLst>
            <pc:docMk/>
            <pc:sldMk cId="2107680145" sldId="271"/>
            <ac:spMk id="7" creationId="{BB6E97D1-F683-A42F-B4ED-32C8DDB2EFEC}"/>
          </ac:spMkLst>
        </pc:spChg>
        <pc:spChg chg="mod">
          <ac:chgData name="Christopher Potter" userId="24ad2ef8db5e8a45" providerId="LiveId" clId="{10AB9FE2-9012-46EF-B18A-C87D5526F6EE}" dt="2026-05-26T12:45:34.528" v="132" actId="1076"/>
          <ac:spMkLst>
            <pc:docMk/>
            <pc:sldMk cId="2107680145" sldId="271"/>
            <ac:spMk id="10" creationId="{FBBE0779-4B69-0625-85A7-281452BA77D1}"/>
          </ac:spMkLst>
        </pc:spChg>
        <pc:grpChg chg="mod">
          <ac:chgData name="Christopher Potter" userId="24ad2ef8db5e8a45" providerId="LiveId" clId="{10AB9FE2-9012-46EF-B18A-C87D5526F6EE}" dt="2026-05-26T12:45:28.520" v="130" actId="20577"/>
          <ac:grpSpMkLst>
            <pc:docMk/>
            <pc:sldMk cId="2107680145" sldId="271"/>
            <ac:grpSpMk id="9" creationId="{232009B2-2382-CF17-4B98-A41795679D02}"/>
          </ac:grpSpMkLst>
        </pc:grpChg>
        <pc:grpChg chg="mod">
          <ac:chgData name="Christopher Potter" userId="24ad2ef8db5e8a45" providerId="LiveId" clId="{10AB9FE2-9012-46EF-B18A-C87D5526F6EE}" dt="2026-05-26T12:45:28.520" v="130" actId="20577"/>
          <ac:grpSpMkLst>
            <pc:docMk/>
            <pc:sldMk cId="2107680145" sldId="271"/>
            <ac:grpSpMk id="11" creationId="{9BA332CA-64C8-4FF1-78BB-1FE4CE3BAD3C}"/>
          </ac:grpSpMkLst>
        </pc:grpChg>
      </pc:sldChg>
      <pc:sldChg chg="modSp mod">
        <pc:chgData name="Christopher Potter" userId="24ad2ef8db5e8a45" providerId="LiveId" clId="{10AB9FE2-9012-46EF-B18A-C87D5526F6EE}" dt="2026-05-26T12:46:16.083" v="150" actId="20577"/>
        <pc:sldMkLst>
          <pc:docMk/>
          <pc:sldMk cId="4188249212" sldId="272"/>
        </pc:sldMkLst>
        <pc:spChg chg="mod">
          <ac:chgData name="Christopher Potter" userId="24ad2ef8db5e8a45" providerId="LiveId" clId="{10AB9FE2-9012-46EF-B18A-C87D5526F6EE}" dt="2026-05-26T12:46:16.083" v="150" actId="20577"/>
          <ac:spMkLst>
            <pc:docMk/>
            <pc:sldMk cId="4188249212" sldId="272"/>
            <ac:spMk id="3" creationId="{5C322004-7CD2-CC64-8F06-75CF7F795090}"/>
          </ac:spMkLst>
        </pc:spChg>
        <pc:spChg chg="mod">
          <ac:chgData name="Christopher Potter" userId="24ad2ef8db5e8a45" providerId="LiveId" clId="{10AB9FE2-9012-46EF-B18A-C87D5526F6EE}" dt="2026-05-26T12:46:03.133" v="143" actId="20577"/>
          <ac:spMkLst>
            <pc:docMk/>
            <pc:sldMk cId="4188249212" sldId="272"/>
            <ac:spMk id="4" creationId="{88EF6AB1-CF1A-91A2-8C49-030C4699F9ED}"/>
          </ac:spMkLst>
        </pc:spChg>
        <pc:spChg chg="mod">
          <ac:chgData name="Christopher Potter" userId="24ad2ef8db5e8a45" providerId="LiveId" clId="{10AB9FE2-9012-46EF-B18A-C87D5526F6EE}" dt="2026-05-26T12:46:03.133" v="143" actId="20577"/>
          <ac:spMkLst>
            <pc:docMk/>
            <pc:sldMk cId="4188249212" sldId="272"/>
            <ac:spMk id="5" creationId="{D28A86F4-85CC-B66E-C01D-3FF8A80DAEAB}"/>
          </ac:spMkLst>
        </pc:spChg>
        <pc:spChg chg="mod">
          <ac:chgData name="Christopher Potter" userId="24ad2ef8db5e8a45" providerId="LiveId" clId="{10AB9FE2-9012-46EF-B18A-C87D5526F6EE}" dt="2026-05-26T12:46:11.964" v="146" actId="1076"/>
          <ac:spMkLst>
            <pc:docMk/>
            <pc:sldMk cId="4188249212" sldId="272"/>
            <ac:spMk id="6" creationId="{F25C5C9F-D2AE-6D2E-D2CE-EB3A856FC994}"/>
          </ac:spMkLst>
        </pc:spChg>
        <pc:spChg chg="mod">
          <ac:chgData name="Christopher Potter" userId="24ad2ef8db5e8a45" providerId="LiveId" clId="{10AB9FE2-9012-46EF-B18A-C87D5526F6EE}" dt="2026-05-26T12:46:03.133" v="143" actId="20577"/>
          <ac:spMkLst>
            <pc:docMk/>
            <pc:sldMk cId="4188249212" sldId="272"/>
            <ac:spMk id="7" creationId="{E6CE4D6A-DF3E-375D-D2E4-0B6F581970B3}"/>
          </ac:spMkLst>
        </pc:spChg>
        <pc:spChg chg="mod">
          <ac:chgData name="Christopher Potter" userId="24ad2ef8db5e8a45" providerId="LiveId" clId="{10AB9FE2-9012-46EF-B18A-C87D5526F6EE}" dt="2026-05-26T12:46:07.642" v="145" actId="1076"/>
          <ac:spMkLst>
            <pc:docMk/>
            <pc:sldMk cId="4188249212" sldId="272"/>
            <ac:spMk id="10" creationId="{E3712518-FB2B-5EB4-8141-3C7172055622}"/>
          </ac:spMkLst>
        </pc:spChg>
        <pc:grpChg chg="mod">
          <ac:chgData name="Christopher Potter" userId="24ad2ef8db5e8a45" providerId="LiveId" clId="{10AB9FE2-9012-46EF-B18A-C87D5526F6EE}" dt="2026-05-26T12:46:03.133" v="143" actId="20577"/>
          <ac:grpSpMkLst>
            <pc:docMk/>
            <pc:sldMk cId="4188249212" sldId="272"/>
            <ac:grpSpMk id="9" creationId="{0555F3A3-76D3-15AC-0A54-B5BFC1DD92C6}"/>
          </ac:grpSpMkLst>
        </pc:grpChg>
        <pc:grpChg chg="mod">
          <ac:chgData name="Christopher Potter" userId="24ad2ef8db5e8a45" providerId="LiveId" clId="{10AB9FE2-9012-46EF-B18A-C87D5526F6EE}" dt="2026-05-26T12:46:03.133" v="143" actId="20577"/>
          <ac:grpSpMkLst>
            <pc:docMk/>
            <pc:sldMk cId="4188249212" sldId="272"/>
            <ac:grpSpMk id="11" creationId="{20E3DD8B-FDD5-4A25-4F1B-7B15B1DF8E35}"/>
          </ac:grpSpMkLst>
        </pc:grpChg>
      </pc:sldChg>
      <pc:sldChg chg="modSp mod">
        <pc:chgData name="Christopher Potter" userId="24ad2ef8db5e8a45" providerId="LiveId" clId="{10AB9FE2-9012-46EF-B18A-C87D5526F6EE}" dt="2026-05-26T12:47:07.500" v="167" actId="6549"/>
        <pc:sldMkLst>
          <pc:docMk/>
          <pc:sldMk cId="725764217" sldId="273"/>
        </pc:sldMkLst>
        <pc:spChg chg="mod">
          <ac:chgData name="Christopher Potter" userId="24ad2ef8db5e8a45" providerId="LiveId" clId="{10AB9FE2-9012-46EF-B18A-C87D5526F6EE}" dt="2026-05-26T12:46:47.955" v="161" actId="6549"/>
          <ac:spMkLst>
            <pc:docMk/>
            <pc:sldMk cId="725764217" sldId="273"/>
            <ac:spMk id="3" creationId="{2498FE4F-BB65-AE34-7989-3D90044B57AC}"/>
          </ac:spMkLst>
        </pc:spChg>
        <pc:spChg chg="mod">
          <ac:chgData name="Christopher Potter" userId="24ad2ef8db5e8a45" providerId="LiveId" clId="{10AB9FE2-9012-46EF-B18A-C87D5526F6EE}" dt="2026-05-26T12:47:07.500" v="167" actId="6549"/>
          <ac:spMkLst>
            <pc:docMk/>
            <pc:sldMk cId="725764217" sldId="273"/>
            <ac:spMk id="4" creationId="{69591086-ED11-0AC1-19CC-EE8CBDB1DD39}"/>
          </ac:spMkLst>
        </pc:spChg>
        <pc:spChg chg="mod">
          <ac:chgData name="Christopher Potter" userId="24ad2ef8db5e8a45" providerId="LiveId" clId="{10AB9FE2-9012-46EF-B18A-C87D5526F6EE}" dt="2026-05-26T12:47:07.500" v="167" actId="6549"/>
          <ac:spMkLst>
            <pc:docMk/>
            <pc:sldMk cId="725764217" sldId="273"/>
            <ac:spMk id="6" creationId="{EF95045F-DCF6-5594-0A3E-726C1DB6E12D}"/>
          </ac:spMkLst>
        </pc:spChg>
        <pc:spChg chg="mod">
          <ac:chgData name="Christopher Potter" userId="24ad2ef8db5e8a45" providerId="LiveId" clId="{10AB9FE2-9012-46EF-B18A-C87D5526F6EE}" dt="2026-05-26T12:47:07.500" v="167" actId="6549"/>
          <ac:spMkLst>
            <pc:docMk/>
            <pc:sldMk cId="725764217" sldId="273"/>
            <ac:spMk id="7" creationId="{3F51E767-FEB8-A654-69FD-67D98BA46D2A}"/>
          </ac:spMkLst>
        </pc:spChg>
        <pc:spChg chg="mod">
          <ac:chgData name="Christopher Potter" userId="24ad2ef8db5e8a45" providerId="LiveId" clId="{10AB9FE2-9012-46EF-B18A-C87D5526F6EE}" dt="2026-05-26T12:47:07.500" v="167" actId="6549"/>
          <ac:spMkLst>
            <pc:docMk/>
            <pc:sldMk cId="725764217" sldId="273"/>
            <ac:spMk id="13" creationId="{3BC7D853-1152-5632-6561-6FA28DA390BE}"/>
          </ac:spMkLst>
        </pc:spChg>
        <pc:spChg chg="mod">
          <ac:chgData name="Christopher Potter" userId="24ad2ef8db5e8a45" providerId="LiveId" clId="{10AB9FE2-9012-46EF-B18A-C87D5526F6EE}" dt="2026-05-26T12:47:07.500" v="167" actId="6549"/>
          <ac:spMkLst>
            <pc:docMk/>
            <pc:sldMk cId="725764217" sldId="273"/>
            <ac:spMk id="14" creationId="{13522239-8655-69A4-85D7-C6057E660ABE}"/>
          </ac:spMkLst>
        </pc:spChg>
        <pc:spChg chg="mod">
          <ac:chgData name="Christopher Potter" userId="24ad2ef8db5e8a45" providerId="LiveId" clId="{10AB9FE2-9012-46EF-B18A-C87D5526F6EE}" dt="2026-05-26T12:47:07.500" v="167" actId="6549"/>
          <ac:spMkLst>
            <pc:docMk/>
            <pc:sldMk cId="725764217" sldId="273"/>
            <ac:spMk id="16" creationId="{88071EB3-9886-B04A-C1D6-E50583E34A95}"/>
          </ac:spMkLst>
        </pc:spChg>
        <pc:grpChg chg="mod">
          <ac:chgData name="Christopher Potter" userId="24ad2ef8db5e8a45" providerId="LiveId" clId="{10AB9FE2-9012-46EF-B18A-C87D5526F6EE}" dt="2026-05-26T12:47:07.500" v="167" actId="6549"/>
          <ac:grpSpMkLst>
            <pc:docMk/>
            <pc:sldMk cId="725764217" sldId="273"/>
            <ac:grpSpMk id="8" creationId="{A724EC8A-60CE-BF1D-4E21-DA8E493E6F4F}"/>
          </ac:grpSpMkLst>
        </pc:grpChg>
        <pc:grpChg chg="mod">
          <ac:chgData name="Christopher Potter" userId="24ad2ef8db5e8a45" providerId="LiveId" clId="{10AB9FE2-9012-46EF-B18A-C87D5526F6EE}" dt="2026-05-26T12:47:07.500" v="167" actId="6549"/>
          <ac:grpSpMkLst>
            <pc:docMk/>
            <pc:sldMk cId="725764217" sldId="273"/>
            <ac:grpSpMk id="15" creationId="{FEF48705-E2DC-1821-9D37-EFCBBAC5331D}"/>
          </ac:grpSpMkLst>
        </pc:grpChg>
        <pc:grpChg chg="mod">
          <ac:chgData name="Christopher Potter" userId="24ad2ef8db5e8a45" providerId="LiveId" clId="{10AB9FE2-9012-46EF-B18A-C87D5526F6EE}" dt="2026-05-26T12:47:07.500" v="167" actId="6549"/>
          <ac:grpSpMkLst>
            <pc:docMk/>
            <pc:sldMk cId="725764217" sldId="273"/>
            <ac:grpSpMk id="17" creationId="{B71483DB-D745-11AF-460F-04D53E72F19D}"/>
          </ac:grpSpMkLst>
        </pc:grpChg>
        <pc:cxnChg chg="mod">
          <ac:chgData name="Christopher Potter" userId="24ad2ef8db5e8a45" providerId="LiveId" clId="{10AB9FE2-9012-46EF-B18A-C87D5526F6EE}" dt="2026-05-26T12:47:07.500" v="167" actId="6549"/>
          <ac:cxnSpMkLst>
            <pc:docMk/>
            <pc:sldMk cId="725764217" sldId="273"/>
            <ac:cxnSpMk id="10" creationId="{7F2CE1B3-9238-FADD-EA1A-7B851A3032FD}"/>
          </ac:cxnSpMkLst>
        </pc:cxnChg>
      </pc:sldChg>
      <pc:sldChg chg="modSp mod">
        <pc:chgData name="Christopher Potter" userId="24ad2ef8db5e8a45" providerId="LiveId" clId="{10AB9FE2-9012-46EF-B18A-C87D5526F6EE}" dt="2026-05-26T12:56:29.651" v="321" actId="167"/>
        <pc:sldMkLst>
          <pc:docMk/>
          <pc:sldMk cId="1873469035" sldId="274"/>
        </pc:sldMkLst>
        <pc:spChg chg="mod">
          <ac:chgData name="Christopher Potter" userId="24ad2ef8db5e8a45" providerId="LiveId" clId="{10AB9FE2-9012-46EF-B18A-C87D5526F6EE}" dt="2026-05-26T12:48:14.017" v="182" actId="20577"/>
          <ac:spMkLst>
            <pc:docMk/>
            <pc:sldMk cId="1873469035" sldId="274"/>
            <ac:spMk id="3" creationId="{42158FC3-1BE1-5512-8436-6E0564E49858}"/>
          </ac:spMkLst>
        </pc:spChg>
        <pc:spChg chg="mod">
          <ac:chgData name="Christopher Potter" userId="24ad2ef8db5e8a45" providerId="LiveId" clId="{10AB9FE2-9012-46EF-B18A-C87D5526F6EE}" dt="2026-05-26T12:47:45.726" v="174" actId="20577"/>
          <ac:spMkLst>
            <pc:docMk/>
            <pc:sldMk cId="1873469035" sldId="274"/>
            <ac:spMk id="4" creationId="{52882321-2981-7B79-184C-4A53342B14F7}"/>
          </ac:spMkLst>
        </pc:spChg>
        <pc:spChg chg="mod ord">
          <ac:chgData name="Christopher Potter" userId="24ad2ef8db5e8a45" providerId="LiveId" clId="{10AB9FE2-9012-46EF-B18A-C87D5526F6EE}" dt="2026-05-26T12:56:29.651" v="321" actId="167"/>
          <ac:spMkLst>
            <pc:docMk/>
            <pc:sldMk cId="1873469035" sldId="274"/>
            <ac:spMk id="5" creationId="{F041C109-24F3-171B-1A1E-98375A574DF8}"/>
          </ac:spMkLst>
        </pc:spChg>
        <pc:spChg chg="mod">
          <ac:chgData name="Christopher Potter" userId="24ad2ef8db5e8a45" providerId="LiveId" clId="{10AB9FE2-9012-46EF-B18A-C87D5526F6EE}" dt="2026-05-26T12:48:09.365" v="178" actId="1076"/>
          <ac:spMkLst>
            <pc:docMk/>
            <pc:sldMk cId="1873469035" sldId="274"/>
            <ac:spMk id="6" creationId="{DB96B480-D02A-6614-F238-9A34B1455D49}"/>
          </ac:spMkLst>
        </pc:spChg>
        <pc:spChg chg="mod">
          <ac:chgData name="Christopher Potter" userId="24ad2ef8db5e8a45" providerId="LiveId" clId="{10AB9FE2-9012-46EF-B18A-C87D5526F6EE}" dt="2026-05-26T12:47:48.921" v="175" actId="1076"/>
          <ac:spMkLst>
            <pc:docMk/>
            <pc:sldMk cId="1873469035" sldId="274"/>
            <ac:spMk id="7" creationId="{17D63A9D-1DD4-B627-18E9-46DCCED0E2F6}"/>
          </ac:spMkLst>
        </pc:spChg>
        <pc:grpChg chg="mod">
          <ac:chgData name="Christopher Potter" userId="24ad2ef8db5e8a45" providerId="LiveId" clId="{10AB9FE2-9012-46EF-B18A-C87D5526F6EE}" dt="2026-05-26T12:47:45.726" v="174" actId="20577"/>
          <ac:grpSpMkLst>
            <pc:docMk/>
            <pc:sldMk cId="1873469035" sldId="274"/>
            <ac:grpSpMk id="8" creationId="{ED0E22DD-4BAA-E970-ADFD-CCF7774F66AC}"/>
          </ac:grpSpMkLst>
        </pc:grpChg>
      </pc:sldChg>
      <pc:sldChg chg="modSp mod">
        <pc:chgData name="Christopher Potter" userId="24ad2ef8db5e8a45" providerId="LiveId" clId="{10AB9FE2-9012-46EF-B18A-C87D5526F6EE}" dt="2026-05-26T12:48:46.153" v="208" actId="20577"/>
        <pc:sldMkLst>
          <pc:docMk/>
          <pc:sldMk cId="4214382811" sldId="275"/>
        </pc:sldMkLst>
        <pc:spChg chg="mod">
          <ac:chgData name="Christopher Potter" userId="24ad2ef8db5e8a45" providerId="LiveId" clId="{10AB9FE2-9012-46EF-B18A-C87D5526F6EE}" dt="2026-05-26T12:48:46.153" v="208" actId="20577"/>
          <ac:spMkLst>
            <pc:docMk/>
            <pc:sldMk cId="4214382811" sldId="275"/>
            <ac:spMk id="2" creationId="{3E37E640-F5F9-6ED9-4362-973971B8635B}"/>
          </ac:spMkLst>
        </pc:spChg>
        <pc:spChg chg="mod">
          <ac:chgData name="Christopher Potter" userId="24ad2ef8db5e8a45" providerId="LiveId" clId="{10AB9FE2-9012-46EF-B18A-C87D5526F6EE}" dt="2026-05-26T12:48:35.250" v="193" actId="6549"/>
          <ac:spMkLst>
            <pc:docMk/>
            <pc:sldMk cId="4214382811" sldId="275"/>
            <ac:spMk id="3" creationId="{C6BAB9EE-996D-91AB-40D8-A1FFB3D860BF}"/>
          </ac:spMkLst>
        </pc:spChg>
        <pc:spChg chg="mod">
          <ac:chgData name="Christopher Potter" userId="24ad2ef8db5e8a45" providerId="LiveId" clId="{10AB9FE2-9012-46EF-B18A-C87D5526F6EE}" dt="2026-05-26T12:48:39.384" v="195" actId="20577"/>
          <ac:spMkLst>
            <pc:docMk/>
            <pc:sldMk cId="4214382811" sldId="275"/>
            <ac:spMk id="4" creationId="{C5973C6B-D205-336E-2F9A-866529080C8C}"/>
          </ac:spMkLst>
        </pc:spChg>
        <pc:spChg chg="mod">
          <ac:chgData name="Christopher Potter" userId="24ad2ef8db5e8a45" providerId="LiveId" clId="{10AB9FE2-9012-46EF-B18A-C87D5526F6EE}" dt="2026-05-26T12:48:43.052" v="206" actId="1038"/>
          <ac:spMkLst>
            <pc:docMk/>
            <pc:sldMk cId="4214382811" sldId="275"/>
            <ac:spMk id="6" creationId="{4A9F56BE-53D8-551D-4676-0B6E509F599B}"/>
          </ac:spMkLst>
        </pc:spChg>
        <pc:spChg chg="mod">
          <ac:chgData name="Christopher Potter" userId="24ad2ef8db5e8a45" providerId="LiveId" clId="{10AB9FE2-9012-46EF-B18A-C87D5526F6EE}" dt="2026-05-26T12:48:39.384" v="195" actId="20577"/>
          <ac:spMkLst>
            <pc:docMk/>
            <pc:sldMk cId="4214382811" sldId="275"/>
            <ac:spMk id="7" creationId="{A902105C-35B0-052D-8FDD-BA170D296654}"/>
          </ac:spMkLst>
        </pc:spChg>
        <pc:grpChg chg="mod">
          <ac:chgData name="Christopher Potter" userId="24ad2ef8db5e8a45" providerId="LiveId" clId="{10AB9FE2-9012-46EF-B18A-C87D5526F6EE}" dt="2026-05-26T12:48:39.384" v="195" actId="20577"/>
          <ac:grpSpMkLst>
            <pc:docMk/>
            <pc:sldMk cId="4214382811" sldId="275"/>
            <ac:grpSpMk id="8" creationId="{A4B66C17-DD26-3A0A-E988-81769ADB62BC}"/>
          </ac:grpSpMkLst>
        </pc:grpChg>
      </pc:sldChg>
      <pc:sldChg chg="modSp mod">
        <pc:chgData name="Christopher Potter" userId="24ad2ef8db5e8a45" providerId="LiveId" clId="{10AB9FE2-9012-46EF-B18A-C87D5526F6EE}" dt="2026-05-26T12:56:46.390" v="322" actId="167"/>
        <pc:sldMkLst>
          <pc:docMk/>
          <pc:sldMk cId="756602846" sldId="276"/>
        </pc:sldMkLst>
        <pc:spChg chg="mod">
          <ac:chgData name="Christopher Potter" userId="24ad2ef8db5e8a45" providerId="LiveId" clId="{10AB9FE2-9012-46EF-B18A-C87D5526F6EE}" dt="2026-05-26T12:49:02.754" v="236" actId="20577"/>
          <ac:spMkLst>
            <pc:docMk/>
            <pc:sldMk cId="756602846" sldId="276"/>
            <ac:spMk id="2" creationId="{3F7D2687-F3DE-C92D-4766-0F40702AEB01}"/>
          </ac:spMkLst>
        </pc:spChg>
        <pc:spChg chg="mod">
          <ac:chgData name="Christopher Potter" userId="24ad2ef8db5e8a45" providerId="LiveId" clId="{10AB9FE2-9012-46EF-B18A-C87D5526F6EE}" dt="2026-05-26T12:49:24.418" v="251" actId="20577"/>
          <ac:spMkLst>
            <pc:docMk/>
            <pc:sldMk cId="756602846" sldId="276"/>
            <ac:spMk id="3" creationId="{9F8506E9-8AEB-413F-4904-B80031B34FA5}"/>
          </ac:spMkLst>
        </pc:spChg>
        <pc:spChg chg="mod">
          <ac:chgData name="Christopher Potter" userId="24ad2ef8db5e8a45" providerId="LiveId" clId="{10AB9FE2-9012-46EF-B18A-C87D5526F6EE}" dt="2026-05-26T12:49:21.085" v="245" actId="20577"/>
          <ac:spMkLst>
            <pc:docMk/>
            <pc:sldMk cId="756602846" sldId="276"/>
            <ac:spMk id="4" creationId="{646E452E-16B9-C63D-020C-E467CD44390D}"/>
          </ac:spMkLst>
        </pc:spChg>
        <pc:spChg chg="mod ord">
          <ac:chgData name="Christopher Potter" userId="24ad2ef8db5e8a45" providerId="LiveId" clId="{10AB9FE2-9012-46EF-B18A-C87D5526F6EE}" dt="2026-05-26T12:56:46.390" v="322" actId="167"/>
          <ac:spMkLst>
            <pc:docMk/>
            <pc:sldMk cId="756602846" sldId="276"/>
            <ac:spMk id="5" creationId="{43228A82-5314-2231-8F2D-0015603FA0F0}"/>
          </ac:spMkLst>
        </pc:spChg>
        <pc:spChg chg="mod">
          <ac:chgData name="Christopher Potter" userId="24ad2ef8db5e8a45" providerId="LiveId" clId="{10AB9FE2-9012-46EF-B18A-C87D5526F6EE}" dt="2026-05-26T12:49:21.085" v="245" actId="20577"/>
          <ac:spMkLst>
            <pc:docMk/>
            <pc:sldMk cId="756602846" sldId="276"/>
            <ac:spMk id="6" creationId="{9B58EF01-23A3-8AA7-CCC5-023561AF1F43}"/>
          </ac:spMkLst>
        </pc:spChg>
        <pc:spChg chg="mod">
          <ac:chgData name="Christopher Potter" userId="24ad2ef8db5e8a45" providerId="LiveId" clId="{10AB9FE2-9012-46EF-B18A-C87D5526F6EE}" dt="2026-05-26T12:49:21.085" v="245" actId="20577"/>
          <ac:spMkLst>
            <pc:docMk/>
            <pc:sldMk cId="756602846" sldId="276"/>
            <ac:spMk id="7" creationId="{97AA9690-9CCA-4BC5-4528-6C5D91DFD1A7}"/>
          </ac:spMkLst>
        </pc:spChg>
        <pc:grpChg chg="mod">
          <ac:chgData name="Christopher Potter" userId="24ad2ef8db5e8a45" providerId="LiveId" clId="{10AB9FE2-9012-46EF-B18A-C87D5526F6EE}" dt="2026-05-26T12:49:21.085" v="245" actId="20577"/>
          <ac:grpSpMkLst>
            <pc:docMk/>
            <pc:sldMk cId="756602846" sldId="276"/>
            <ac:grpSpMk id="8" creationId="{59ACEB2C-4DEF-10ED-29A5-B710CA043E40}"/>
          </ac:grpSpMkLst>
        </pc:grpChg>
      </pc:sldChg>
      <pc:sldChg chg="addSp modSp mod">
        <pc:chgData name="Christopher Potter" userId="24ad2ef8db5e8a45" providerId="LiveId" clId="{10AB9FE2-9012-46EF-B18A-C87D5526F6EE}" dt="2026-05-26T12:56:58.283" v="323" actId="167"/>
        <pc:sldMkLst>
          <pc:docMk/>
          <pc:sldMk cId="3048020800" sldId="277"/>
        </pc:sldMkLst>
        <pc:spChg chg="mod">
          <ac:chgData name="Christopher Potter" userId="24ad2ef8db5e8a45" providerId="LiveId" clId="{10AB9FE2-9012-46EF-B18A-C87D5526F6EE}" dt="2026-05-26T12:49:50.973" v="258"/>
          <ac:spMkLst>
            <pc:docMk/>
            <pc:sldMk cId="3048020800" sldId="277"/>
            <ac:spMk id="2" creationId="{7026880E-7039-CBF9-3492-79F7E9282A67}"/>
          </ac:spMkLst>
        </pc:spChg>
        <pc:spChg chg="mod">
          <ac:chgData name="Christopher Potter" userId="24ad2ef8db5e8a45" providerId="LiveId" clId="{10AB9FE2-9012-46EF-B18A-C87D5526F6EE}" dt="2026-05-26T12:50:06.453" v="269" actId="20577"/>
          <ac:spMkLst>
            <pc:docMk/>
            <pc:sldMk cId="3048020800" sldId="277"/>
            <ac:spMk id="3" creationId="{91B7D25E-0AFB-1FDB-29BC-0BA35E245400}"/>
          </ac:spMkLst>
        </pc:spChg>
        <pc:spChg chg="mod">
          <ac:chgData name="Christopher Potter" userId="24ad2ef8db5e8a45" providerId="LiveId" clId="{10AB9FE2-9012-46EF-B18A-C87D5526F6EE}" dt="2026-05-26T12:50:02.586" v="265" actId="20577"/>
          <ac:spMkLst>
            <pc:docMk/>
            <pc:sldMk cId="3048020800" sldId="277"/>
            <ac:spMk id="4" creationId="{0B7D1949-0B70-7319-B5CC-03C655A4FCC6}"/>
          </ac:spMkLst>
        </pc:spChg>
        <pc:spChg chg="mod ord">
          <ac:chgData name="Christopher Potter" userId="24ad2ef8db5e8a45" providerId="LiveId" clId="{10AB9FE2-9012-46EF-B18A-C87D5526F6EE}" dt="2026-05-26T12:56:58.283" v="323" actId="167"/>
          <ac:spMkLst>
            <pc:docMk/>
            <pc:sldMk cId="3048020800" sldId="277"/>
            <ac:spMk id="5" creationId="{588441BF-4A32-DBBB-B380-868B80B98650}"/>
          </ac:spMkLst>
        </pc:spChg>
        <pc:spChg chg="mod">
          <ac:chgData name="Christopher Potter" userId="24ad2ef8db5e8a45" providerId="LiveId" clId="{10AB9FE2-9012-46EF-B18A-C87D5526F6EE}" dt="2026-05-26T12:50:02.586" v="265" actId="20577"/>
          <ac:spMkLst>
            <pc:docMk/>
            <pc:sldMk cId="3048020800" sldId="277"/>
            <ac:spMk id="6" creationId="{828215C1-40A6-F28A-1920-0E16FC16979A}"/>
          </ac:spMkLst>
        </pc:spChg>
        <pc:spChg chg="mod">
          <ac:chgData name="Christopher Potter" userId="24ad2ef8db5e8a45" providerId="LiveId" clId="{10AB9FE2-9012-46EF-B18A-C87D5526F6EE}" dt="2026-05-26T12:50:02.586" v="265" actId="20577"/>
          <ac:spMkLst>
            <pc:docMk/>
            <pc:sldMk cId="3048020800" sldId="277"/>
            <ac:spMk id="7" creationId="{E98DE5A4-5DBB-ADEB-810E-D84418F21F6E}"/>
          </ac:spMkLst>
        </pc:spChg>
        <pc:spChg chg="add mod">
          <ac:chgData name="Christopher Potter" userId="24ad2ef8db5e8a45" providerId="LiveId" clId="{10AB9FE2-9012-46EF-B18A-C87D5526F6EE}" dt="2026-05-26T12:49:58.296" v="261" actId="1076"/>
          <ac:spMkLst>
            <pc:docMk/>
            <pc:sldMk cId="3048020800" sldId="277"/>
            <ac:spMk id="9" creationId="{C0DFDFC0-53C1-E9BF-71F0-0B61154EB578}"/>
          </ac:spMkLst>
        </pc:spChg>
        <pc:grpChg chg="mod">
          <ac:chgData name="Christopher Potter" userId="24ad2ef8db5e8a45" providerId="LiveId" clId="{10AB9FE2-9012-46EF-B18A-C87D5526F6EE}" dt="2026-05-26T12:50:02.586" v="265" actId="20577"/>
          <ac:grpSpMkLst>
            <pc:docMk/>
            <pc:sldMk cId="3048020800" sldId="277"/>
            <ac:grpSpMk id="8" creationId="{20CFC649-549C-CA5B-6C6E-F4A320CF8DA7}"/>
          </ac:grpSpMkLst>
        </pc:grpChg>
      </pc:sldChg>
      <pc:sldChg chg="modSp mod setBg">
        <pc:chgData name="Christopher Potter" userId="24ad2ef8db5e8a45" providerId="LiveId" clId="{10AB9FE2-9012-46EF-B18A-C87D5526F6EE}" dt="2026-05-26T12:52:56.357" v="302" actId="20577"/>
        <pc:sldMkLst>
          <pc:docMk/>
          <pc:sldMk cId="181790820" sldId="278"/>
        </pc:sldMkLst>
        <pc:spChg chg="mod">
          <ac:chgData name="Christopher Potter" userId="24ad2ef8db5e8a45" providerId="LiveId" clId="{10AB9FE2-9012-46EF-B18A-C87D5526F6EE}" dt="2026-05-26T12:52:52.013" v="298" actId="404"/>
          <ac:spMkLst>
            <pc:docMk/>
            <pc:sldMk cId="181790820" sldId="278"/>
            <ac:spMk id="2" creationId="{39380CDE-4369-0214-7D9C-BA1C72101132}"/>
          </ac:spMkLst>
        </pc:spChg>
        <pc:spChg chg="mod">
          <ac:chgData name="Christopher Potter" userId="24ad2ef8db5e8a45" providerId="LiveId" clId="{10AB9FE2-9012-46EF-B18A-C87D5526F6EE}" dt="2026-05-26T12:52:56.357" v="302" actId="20577"/>
          <ac:spMkLst>
            <pc:docMk/>
            <pc:sldMk cId="181790820" sldId="278"/>
            <ac:spMk id="3" creationId="{0A72660B-F224-95BD-1640-6579DD71636B}"/>
          </ac:spMkLst>
        </pc:spChg>
      </pc:sldChg>
      <pc:sldChg chg="modSp mod setBg">
        <pc:chgData name="Christopher Potter" userId="24ad2ef8db5e8a45" providerId="LiveId" clId="{10AB9FE2-9012-46EF-B18A-C87D5526F6EE}" dt="2026-05-26T12:55:54.960" v="320" actId="20577"/>
        <pc:sldMkLst>
          <pc:docMk/>
          <pc:sldMk cId="2137862458" sldId="279"/>
        </pc:sldMkLst>
        <pc:spChg chg="mod">
          <ac:chgData name="Christopher Potter" userId="24ad2ef8db5e8a45" providerId="LiveId" clId="{10AB9FE2-9012-46EF-B18A-C87D5526F6EE}" dt="2026-05-26T12:55:54.960" v="320" actId="20577"/>
          <ac:spMkLst>
            <pc:docMk/>
            <pc:sldMk cId="2137862458" sldId="279"/>
            <ac:spMk id="2" creationId="{31428385-6FFC-1B93-A98C-819B04E7004A}"/>
          </ac:spMkLst>
        </pc:spChg>
      </pc:sldChg>
      <pc:sldChg chg="modSp mod setBg">
        <pc:chgData name="Christopher Potter" userId="24ad2ef8db5e8a45" providerId="LiveId" clId="{10AB9FE2-9012-46EF-B18A-C87D5526F6EE}" dt="2026-05-26T12:55:16.463" v="309" actId="114"/>
        <pc:sldMkLst>
          <pc:docMk/>
          <pc:sldMk cId="231585976" sldId="280"/>
        </pc:sldMkLst>
        <pc:spChg chg="mod">
          <ac:chgData name="Christopher Potter" userId="24ad2ef8db5e8a45" providerId="LiveId" clId="{10AB9FE2-9012-46EF-B18A-C87D5526F6EE}" dt="2026-05-26T12:55:16.463" v="309" actId="114"/>
          <ac:spMkLst>
            <pc:docMk/>
            <pc:sldMk cId="231585976" sldId="280"/>
            <ac:spMk id="2" creationId="{6ED304C0-7548-E7B7-A82A-570D2F3CEC1F}"/>
          </ac:spMkLst>
        </pc:spChg>
      </pc:sldChg>
      <pc:sldChg chg="modSp mod">
        <pc:chgData name="Christopher Potter" userId="24ad2ef8db5e8a45" providerId="LiveId" clId="{10AB9FE2-9012-46EF-B18A-C87D5526F6EE}" dt="2026-05-26T12:53:22.821" v="304" actId="114"/>
        <pc:sldMkLst>
          <pc:docMk/>
          <pc:sldMk cId="2178897101" sldId="281"/>
        </pc:sldMkLst>
        <pc:spChg chg="mod">
          <ac:chgData name="Christopher Potter" userId="24ad2ef8db5e8a45" providerId="LiveId" clId="{10AB9FE2-9012-46EF-B18A-C87D5526F6EE}" dt="2026-05-26T12:53:22.821" v="304" actId="114"/>
          <ac:spMkLst>
            <pc:docMk/>
            <pc:sldMk cId="2178897101" sldId="281"/>
            <ac:spMk id="2" creationId="{84EF676A-0045-7DD9-FE25-38635F785E68}"/>
          </ac:spMkLst>
        </pc:spChg>
      </pc:sldChg>
      <pc:sldChg chg="del">
        <pc:chgData name="Christopher Potter" userId="24ad2ef8db5e8a45" providerId="LiveId" clId="{10AB9FE2-9012-46EF-B18A-C87D5526F6EE}" dt="2026-05-26T12:51:44.571" v="288" actId="47"/>
        <pc:sldMkLst>
          <pc:docMk/>
          <pc:sldMk cId="1114710861" sldId="282"/>
        </pc:sldMkLst>
      </pc:sldChg>
      <pc:sldChg chg="modSp add mod ord">
        <pc:chgData name="Christopher Potter" userId="24ad2ef8db5e8a45" providerId="LiveId" clId="{10AB9FE2-9012-46EF-B18A-C87D5526F6EE}" dt="2026-05-26T12:57:12.033" v="324" actId="167"/>
        <pc:sldMkLst>
          <pc:docMk/>
          <pc:sldMk cId="3077011862" sldId="283"/>
        </pc:sldMkLst>
        <pc:spChg chg="mod">
          <ac:chgData name="Christopher Potter" userId="24ad2ef8db5e8a45" providerId="LiveId" clId="{10AB9FE2-9012-46EF-B18A-C87D5526F6EE}" dt="2026-05-26T12:51:31.141" v="281" actId="20577"/>
          <ac:spMkLst>
            <pc:docMk/>
            <pc:sldMk cId="3077011862" sldId="283"/>
            <ac:spMk id="2" creationId="{8F96A88E-6582-BC2B-CAF4-87D48B75CB41}"/>
          </ac:spMkLst>
        </pc:spChg>
        <pc:spChg chg="mod">
          <ac:chgData name="Christopher Potter" userId="24ad2ef8db5e8a45" providerId="LiveId" clId="{10AB9FE2-9012-46EF-B18A-C87D5526F6EE}" dt="2026-05-26T12:51:41.123" v="287" actId="20577"/>
          <ac:spMkLst>
            <pc:docMk/>
            <pc:sldMk cId="3077011862" sldId="283"/>
            <ac:spMk id="3" creationId="{4B4FC3DB-8551-249E-33A5-7599F03D54AD}"/>
          </ac:spMkLst>
        </pc:spChg>
        <pc:spChg chg="mod">
          <ac:chgData name="Christopher Potter" userId="24ad2ef8db5e8a45" providerId="LiveId" clId="{10AB9FE2-9012-46EF-B18A-C87D5526F6EE}" dt="2026-05-26T12:51:28.319" v="279" actId="20577"/>
          <ac:spMkLst>
            <pc:docMk/>
            <pc:sldMk cId="3077011862" sldId="283"/>
            <ac:spMk id="4" creationId="{9769B9C6-0635-9F0C-277B-7EB21614B0DF}"/>
          </ac:spMkLst>
        </pc:spChg>
        <pc:spChg chg="mod ord">
          <ac:chgData name="Christopher Potter" userId="24ad2ef8db5e8a45" providerId="LiveId" clId="{10AB9FE2-9012-46EF-B18A-C87D5526F6EE}" dt="2026-05-26T12:57:12.033" v="324" actId="167"/>
          <ac:spMkLst>
            <pc:docMk/>
            <pc:sldMk cId="3077011862" sldId="283"/>
            <ac:spMk id="5" creationId="{B3913611-8F69-108E-1DEB-D836637906E3}"/>
          </ac:spMkLst>
        </pc:spChg>
        <pc:spChg chg="mod">
          <ac:chgData name="Christopher Potter" userId="24ad2ef8db5e8a45" providerId="LiveId" clId="{10AB9FE2-9012-46EF-B18A-C87D5526F6EE}" dt="2026-05-26T12:51:28.319" v="279" actId="20577"/>
          <ac:spMkLst>
            <pc:docMk/>
            <pc:sldMk cId="3077011862" sldId="283"/>
            <ac:spMk id="6" creationId="{D87CEBAB-AD19-1156-52EA-A4965C69C8E4}"/>
          </ac:spMkLst>
        </pc:spChg>
        <pc:spChg chg="mod">
          <ac:chgData name="Christopher Potter" userId="24ad2ef8db5e8a45" providerId="LiveId" clId="{10AB9FE2-9012-46EF-B18A-C87D5526F6EE}" dt="2026-05-26T12:51:28.319" v="279" actId="20577"/>
          <ac:spMkLst>
            <pc:docMk/>
            <pc:sldMk cId="3077011862" sldId="283"/>
            <ac:spMk id="7" creationId="{243F964E-AB17-5FD4-9AF3-3FDC686657F8}"/>
          </ac:spMkLst>
        </pc:spChg>
        <pc:spChg chg="mod">
          <ac:chgData name="Christopher Potter" userId="24ad2ef8db5e8a45" providerId="LiveId" clId="{10AB9FE2-9012-46EF-B18A-C87D5526F6EE}" dt="2026-05-26T12:51:36.893" v="283" actId="20577"/>
          <ac:spMkLst>
            <pc:docMk/>
            <pc:sldMk cId="3077011862" sldId="283"/>
            <ac:spMk id="9" creationId="{5ABC1A63-273F-1B19-23A7-B65AF7FE87C0}"/>
          </ac:spMkLst>
        </pc:spChg>
        <pc:grpChg chg="mod">
          <ac:chgData name="Christopher Potter" userId="24ad2ef8db5e8a45" providerId="LiveId" clId="{10AB9FE2-9012-46EF-B18A-C87D5526F6EE}" dt="2026-05-26T12:51:28.319" v="279" actId="20577"/>
          <ac:grpSpMkLst>
            <pc:docMk/>
            <pc:sldMk cId="3077011862" sldId="283"/>
            <ac:grpSpMk id="8" creationId="{ED291AC7-E8E4-CE79-FEB0-873D637F71D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Pythagoras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80DBA-8176-2FF0-7472-5958F7FE4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28385-6FFC-1B93-A98C-819B04E700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400" i="1" dirty="0"/>
              <a:t>If the hypotenuse and one side are both decimals, the missing side must also be a decimal.</a:t>
            </a:r>
            <a:r>
              <a:rPr lang="en-GB" sz="4400" dirty="0"/>
              <a:t> </a:t>
            </a:r>
            <a:endParaRPr lang="en-GB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DA62E44-9531-AA23-368D-E9B6694C8868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E02C4-C548-0610-7DF8-ECB01A01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D28903-3A5D-525C-F0B0-F019D0D849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DD5910-2778-66C0-1680-773CF4BB147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DD5910-2778-66C0-1680-773CF4BB1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E2E6B2B-AA23-725E-C6D2-A1B8C46DF696}"/>
              </a:ext>
            </a:extLst>
          </p:cNvPr>
          <p:cNvGrpSpPr/>
          <p:nvPr/>
        </p:nvGrpSpPr>
        <p:grpSpPr>
          <a:xfrm>
            <a:off x="925884" y="2078671"/>
            <a:ext cx="5796790" cy="3483652"/>
            <a:chOff x="1638265" y="1972345"/>
            <a:chExt cx="5796790" cy="3483652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0AED458F-48BB-A205-5682-15471B41EAA8}"/>
                </a:ext>
              </a:extLst>
            </p:cNvPr>
            <p:cNvSpPr/>
            <p:nvPr/>
          </p:nvSpPr>
          <p:spPr>
            <a:xfrm rot="1740000" flipH="1">
              <a:off x="3694635" y="1972345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C8774C6-5B79-A693-1FBC-FE694FC6793C}"/>
                </a:ext>
              </a:extLst>
            </p:cNvPr>
            <p:cNvSpPr/>
            <p:nvPr/>
          </p:nvSpPr>
          <p:spPr>
            <a:xfrm rot="12540000" flipH="1">
              <a:off x="2863055" y="285975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313F6C-AC12-576B-4800-73B495DA0793}"/>
                    </a:ext>
                  </a:extLst>
                </p:cNvPr>
                <p:cNvSpPr txBox="1"/>
                <p:nvPr/>
              </p:nvSpPr>
              <p:spPr>
                <a:xfrm>
                  <a:off x="4326256" y="4161659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9.7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313F6C-AC12-576B-4800-73B495DA0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256" y="4161659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0CA4C7-7921-3ED8-CD01-2B216A1BE158}"/>
                    </a:ext>
                  </a:extLst>
                </p:cNvPr>
                <p:cNvSpPr txBox="1"/>
                <p:nvPr/>
              </p:nvSpPr>
              <p:spPr>
                <a:xfrm>
                  <a:off x="1638265" y="2693014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3.8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0CA4C7-7921-3ED8-CD01-2B216A1BE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265" y="2693014"/>
                  <a:ext cx="1415324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51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08A0-F955-55F4-6A94-67BA90ADD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C6BFB2-8F3D-0B4F-66A7-A7C64FA4565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C6BFB2-8F3D-0B4F-66A7-A7C64FA45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332CA-64C8-4FF1-78BB-1FE4CE3BAD3C}"/>
              </a:ext>
            </a:extLst>
          </p:cNvPr>
          <p:cNvGrpSpPr/>
          <p:nvPr/>
        </p:nvGrpSpPr>
        <p:grpSpPr>
          <a:xfrm>
            <a:off x="1060675" y="1724215"/>
            <a:ext cx="3750103" cy="3686566"/>
            <a:chOff x="1060675" y="1724215"/>
            <a:chExt cx="3750103" cy="36865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2009B2-2382-CF17-4B98-A41795679D02}"/>
                </a:ext>
              </a:extLst>
            </p:cNvPr>
            <p:cNvGrpSpPr/>
            <p:nvPr/>
          </p:nvGrpSpPr>
          <p:grpSpPr>
            <a:xfrm rot="16200000">
              <a:off x="784346" y="2000544"/>
              <a:ext cx="3148901" cy="2596243"/>
              <a:chOff x="2024743" y="1779815"/>
              <a:chExt cx="3148901" cy="2596243"/>
            </a:xfrm>
          </p:grpSpPr>
          <p:sp>
            <p:nvSpPr>
              <p:cNvPr id="5" name="L-Shape 4">
                <a:extLst>
                  <a:ext uri="{FF2B5EF4-FFF2-40B4-BE49-F238E27FC236}">
                    <a16:creationId xmlns:a16="http://schemas.microsoft.com/office/drawing/2014/main" id="{9A91B003-AB6E-0EAB-9C3E-FAA5A5182351}"/>
                  </a:ext>
                </a:extLst>
              </p:cNvPr>
              <p:cNvSpPr/>
              <p:nvPr/>
            </p:nvSpPr>
            <p:spPr>
              <a:xfrm rot="10800000">
                <a:off x="2024743" y="4088056"/>
                <a:ext cx="288000" cy="288000"/>
              </a:xfrm>
              <a:prstGeom prst="corner">
                <a:avLst>
                  <a:gd name="adj1" fmla="val 0"/>
                  <a:gd name="adj2" fmla="val 0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D60EEC44-7935-4CC7-5685-D1AAF7C1D1A6}"/>
                  </a:ext>
                </a:extLst>
              </p:cNvPr>
              <p:cNvSpPr/>
              <p:nvPr/>
            </p:nvSpPr>
            <p:spPr>
              <a:xfrm>
                <a:off x="2024745" y="1779815"/>
                <a:ext cx="3148899" cy="2596243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A94E54-968D-AD0C-77C1-A526FA6ABD24}"/>
                    </a:ext>
                  </a:extLst>
                </p:cNvPr>
                <p:cNvSpPr txBox="1"/>
                <p:nvPr/>
              </p:nvSpPr>
              <p:spPr>
                <a:xfrm>
                  <a:off x="1239120" y="292933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A94E54-968D-AD0C-77C1-A526FA6AB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120" y="2929332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276" r="-413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6E97D1-F683-A42F-B4ED-32C8DDB2EFEC}"/>
                    </a:ext>
                  </a:extLst>
                </p:cNvPr>
                <p:cNvSpPr txBox="1"/>
                <p:nvPr/>
              </p:nvSpPr>
              <p:spPr>
                <a:xfrm>
                  <a:off x="3699448" y="3244334"/>
                  <a:ext cx="111133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400" b="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mtClean="0"/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8.2</m:t>
                        </m:r>
                        <m:r>
                          <a:rPr lang="en-GB"/>
                          <m:t> </m:t>
                        </m:r>
                        <m:r>
                          <a:rPr lang="en-GB"/>
                          <m:t>𝑐𝑚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6E97D1-F683-A42F-B4ED-32C8DDB2EF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448" y="3244334"/>
                  <a:ext cx="111133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593" r="-3297" b="-98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BE0779-4B69-0625-85A7-281452BA77D1}"/>
                    </a:ext>
                  </a:extLst>
                </p:cNvPr>
                <p:cNvSpPr txBox="1"/>
                <p:nvPr/>
              </p:nvSpPr>
              <p:spPr>
                <a:xfrm>
                  <a:off x="2205271" y="4856783"/>
                  <a:ext cx="36279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BE0779-4B69-0625-85A7-281452BA7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271" y="4856783"/>
                  <a:ext cx="362792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791B6F-39BC-9CC9-3AF6-6106F3064FA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17.4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791B6F-39BC-9CC9-3AF6-6106F3064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6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385F8-115D-535B-F124-35990EDA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9E3BFC-C62F-C8FF-0CA8-4DDA7DFFA92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9E3BFC-C62F-C8FF-0CA8-4DDA7DFFA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22004-7CD2-CC64-8F06-75CF7F79509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15.3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22004-7CD2-CC64-8F06-75CF7F795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3DD8B-FDD5-4A25-4F1B-7B15B1DF8E35}"/>
              </a:ext>
            </a:extLst>
          </p:cNvPr>
          <p:cNvGrpSpPr/>
          <p:nvPr/>
        </p:nvGrpSpPr>
        <p:grpSpPr>
          <a:xfrm>
            <a:off x="2279980" y="1976140"/>
            <a:ext cx="6047464" cy="2917658"/>
            <a:chOff x="2279980" y="1976140"/>
            <a:chExt cx="6047464" cy="29176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55F3A3-76D3-15AC-0A54-B5BFC1DD92C6}"/>
                </a:ext>
              </a:extLst>
            </p:cNvPr>
            <p:cNvGrpSpPr/>
            <p:nvPr/>
          </p:nvGrpSpPr>
          <p:grpSpPr>
            <a:xfrm>
              <a:off x="2279980" y="1976140"/>
              <a:ext cx="6047464" cy="2917658"/>
              <a:chOff x="2279980" y="1976140"/>
              <a:chExt cx="6047464" cy="2917658"/>
            </a:xfrm>
          </p:grpSpPr>
          <p:sp>
            <p:nvSpPr>
              <p:cNvPr id="5" name="L-Shape 4">
                <a:extLst>
                  <a:ext uri="{FF2B5EF4-FFF2-40B4-BE49-F238E27FC236}">
                    <a16:creationId xmlns:a16="http://schemas.microsoft.com/office/drawing/2014/main" id="{D28A86F4-85CC-B66E-C01D-3FF8A80DAEAB}"/>
                  </a:ext>
                </a:extLst>
              </p:cNvPr>
              <p:cNvSpPr/>
              <p:nvPr/>
            </p:nvSpPr>
            <p:spPr>
              <a:xfrm rot="8820000" flipH="1" flipV="1">
                <a:off x="6158539" y="1976140"/>
                <a:ext cx="288000" cy="288000"/>
              </a:xfrm>
              <a:prstGeom prst="corner">
                <a:avLst>
                  <a:gd name="adj1" fmla="val 0"/>
                  <a:gd name="adj2" fmla="val 0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88EF6AB1-CF1A-91A2-8C49-030C4699F9ED}"/>
                  </a:ext>
                </a:extLst>
              </p:cNvPr>
              <p:cNvSpPr/>
              <p:nvPr/>
            </p:nvSpPr>
            <p:spPr>
              <a:xfrm rot="8799467">
                <a:off x="2279980" y="3101453"/>
                <a:ext cx="4951700" cy="1792345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25C5C9F-D2AE-6D2E-D2CE-EB3A856FC994}"/>
                      </a:ext>
                    </a:extLst>
                  </p:cNvPr>
                  <p:cNvSpPr txBox="1"/>
                  <p:nvPr/>
                </p:nvSpPr>
                <p:spPr>
                  <a:xfrm>
                    <a:off x="5066687" y="3997625"/>
                    <a:ext cx="132074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25C5C9F-D2AE-6D2E-D2CE-EB3A856FC9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6687" y="3997625"/>
                    <a:ext cx="1320746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6CE4D6A-DF3E-375D-D2E4-0B6F581970B3}"/>
                      </a:ext>
                    </a:extLst>
                  </p:cNvPr>
                  <p:cNvSpPr txBox="1"/>
                  <p:nvPr/>
                </p:nvSpPr>
                <p:spPr>
                  <a:xfrm>
                    <a:off x="6912120" y="2168266"/>
                    <a:ext cx="1415324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6CE4D6A-DF3E-375D-D2E4-0B6F581970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120" y="2168266"/>
                    <a:ext cx="1415324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712518-FB2B-5EB4-8141-3C7172055622}"/>
                    </a:ext>
                  </a:extLst>
                </p:cNvPr>
                <p:cNvSpPr txBox="1"/>
                <p:nvPr/>
              </p:nvSpPr>
              <p:spPr>
                <a:xfrm>
                  <a:off x="3957832" y="2650116"/>
                  <a:ext cx="36343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712518-FB2B-5EB4-8141-3C7172055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7832" y="2650116"/>
                  <a:ext cx="36343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2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8042A-9070-4466-A0AA-90390137B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3323B-2F13-ADBA-4B46-18A876EE41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98FE4F-BB65-AE34-7989-3D90044B57AC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98FE4F-BB65-AE34-7989-3D90044B5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483DB-D745-11AF-460F-04D53E72F19D}"/>
              </a:ext>
            </a:extLst>
          </p:cNvPr>
          <p:cNvGrpSpPr/>
          <p:nvPr/>
        </p:nvGrpSpPr>
        <p:grpSpPr>
          <a:xfrm>
            <a:off x="527739" y="1779814"/>
            <a:ext cx="6069004" cy="2596243"/>
            <a:chOff x="527739" y="1779814"/>
            <a:chExt cx="6069004" cy="25962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071EB3-9886-B04A-C1D6-E50583E34A95}"/>
                </a:ext>
              </a:extLst>
            </p:cNvPr>
            <p:cNvSpPr/>
            <p:nvPr/>
          </p:nvSpPr>
          <p:spPr>
            <a:xfrm>
              <a:off x="2024743" y="4160057"/>
              <a:ext cx="216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48705-E2DC-1821-9D37-EFCBBAC5331D}"/>
                </a:ext>
              </a:extLst>
            </p:cNvPr>
            <p:cNvGrpSpPr/>
            <p:nvPr/>
          </p:nvGrpSpPr>
          <p:grpSpPr>
            <a:xfrm>
              <a:off x="527739" y="1779814"/>
              <a:ext cx="6069004" cy="2596243"/>
              <a:chOff x="527739" y="1779814"/>
              <a:chExt cx="6069004" cy="2596243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2CE1B3-9238-FADD-EA1A-7B851A3032FD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 flipH="1">
                <a:off x="2024743" y="2464542"/>
                <a:ext cx="1188357" cy="1911515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724EC8A-60CE-BF1D-4E21-DA8E493E6F4F}"/>
                  </a:ext>
                </a:extLst>
              </p:cNvPr>
              <p:cNvGrpSpPr/>
              <p:nvPr/>
            </p:nvGrpSpPr>
            <p:grpSpPr>
              <a:xfrm>
                <a:off x="527739" y="1779814"/>
                <a:ext cx="6069004" cy="2596243"/>
                <a:chOff x="527739" y="1779814"/>
                <a:chExt cx="6069004" cy="2596243"/>
              </a:xfrm>
            </p:grpSpPr>
            <p:sp>
              <p:nvSpPr>
                <p:cNvPr id="4" name="Right Triangle 3">
                  <a:extLst>
                    <a:ext uri="{FF2B5EF4-FFF2-40B4-BE49-F238E27FC236}">
                      <a16:creationId xmlns:a16="http://schemas.microsoft.com/office/drawing/2014/main" id="{69591086-ED11-0AC1-19CC-EE8CBDB1DD39}"/>
                    </a:ext>
                  </a:extLst>
                </p:cNvPr>
                <p:cNvSpPr/>
                <p:nvPr/>
              </p:nvSpPr>
              <p:spPr>
                <a:xfrm>
                  <a:off x="2024743" y="1779814"/>
                  <a:ext cx="4572000" cy="2596243"/>
                </a:xfrm>
                <a:prstGeom prst="rt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EF95045F-DCF6-5594-0A3E-726C1DB6E1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7739" y="2927115"/>
                      <a:ext cx="1415324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3.7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EF95045F-DCF6-5594-0A3E-726C1DB6E1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7739" y="2927115"/>
                      <a:ext cx="1415324" cy="55399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F51E767-FEB8-A654-69FD-67D98BA46D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33422" y="2373117"/>
                      <a:ext cx="1670201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11.6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F51E767-FEB8-A654-69FD-67D98BA46D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33422" y="2373117"/>
                      <a:ext cx="1670201" cy="55399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BC7D853-1152-5632-6561-6FA28DA390BE}"/>
                      </a:ext>
                    </a:extLst>
                  </p:cNvPr>
                  <p:cNvSpPr txBox="1"/>
                  <p:nvPr/>
                </p:nvSpPr>
                <p:spPr>
                  <a:xfrm>
                    <a:off x="2673596" y="3265669"/>
                    <a:ext cx="11042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en-GB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en-GB" sz="28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BC7D853-1152-5632-6561-6FA28DA390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3596" y="3265669"/>
                    <a:ext cx="1104212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L-Shape 13">
                <a:extLst>
                  <a:ext uri="{FF2B5EF4-FFF2-40B4-BE49-F238E27FC236}">
                    <a16:creationId xmlns:a16="http://schemas.microsoft.com/office/drawing/2014/main" id="{13522239-8655-69A4-85D7-C6057E660ABE}"/>
                  </a:ext>
                </a:extLst>
              </p:cNvPr>
              <p:cNvSpPr/>
              <p:nvPr/>
            </p:nvSpPr>
            <p:spPr>
              <a:xfrm rot="18093027">
                <a:off x="3157876" y="2515566"/>
                <a:ext cx="180000" cy="180000"/>
              </a:xfrm>
              <a:prstGeom prst="corner">
                <a:avLst>
                  <a:gd name="adj1" fmla="val 0"/>
                  <a:gd name="adj2" fmla="val 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7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2BF1A-854B-BB60-795B-BE0873E2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80CDE-4369-0214-7D9C-BA1C721011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000" i="1" dirty="0"/>
              <a:t>If you know the hypotenuse and one side, you </a:t>
            </a:r>
            <a:r>
              <a:rPr lang="en-GB" sz="4000" i="1" u="sng" dirty="0"/>
              <a:t>always</a:t>
            </a:r>
            <a:r>
              <a:rPr lang="en-GB" sz="4000" i="1" dirty="0"/>
              <a:t> subtract squares to find the missing side.</a:t>
            </a:r>
            <a:endParaRPr lang="en-GB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A72660B-F224-95BD-1640-6579DD71636B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7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4047B-0724-7A22-F450-AFCC9D1A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C1F5B-5DC9-4987-37F1-138C3153FA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158FC3-1BE1-5512-8436-6E0564E4985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28.4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158FC3-1BE1-5512-8436-6E0564E49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D0E22DD-4BAA-E970-ADFD-CCF7774F66AC}"/>
              </a:ext>
            </a:extLst>
          </p:cNvPr>
          <p:cNvGrpSpPr/>
          <p:nvPr/>
        </p:nvGrpSpPr>
        <p:grpSpPr>
          <a:xfrm>
            <a:off x="1470745" y="1779814"/>
            <a:ext cx="5125998" cy="2596243"/>
            <a:chOff x="1470745" y="1779814"/>
            <a:chExt cx="5125998" cy="2596243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F041C109-24F3-171B-1A1E-98375A574DF8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52882321-2981-7B79-184C-4A53342B14F7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96B480-D02A-6614-F238-9A34B1455D49}"/>
                    </a:ext>
                  </a:extLst>
                </p:cNvPr>
                <p:cNvSpPr txBox="1"/>
                <p:nvPr/>
              </p:nvSpPr>
              <p:spPr>
                <a:xfrm rot="16200000">
                  <a:off x="912643" y="2807719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14.8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96B480-D02A-6614-F238-9A34B1455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12643" y="2807719"/>
                  <a:ext cx="167020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D63A9D-1DD4-B627-18E9-46DCCED0E2F6}"/>
                    </a:ext>
                  </a:extLst>
                </p:cNvPr>
                <p:cNvSpPr txBox="1"/>
                <p:nvPr/>
              </p:nvSpPr>
              <p:spPr>
                <a:xfrm>
                  <a:off x="4162818" y="2373117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D63A9D-1DD4-B627-18E9-46DCCED0E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818" y="2373117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34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9B98F-F775-26C6-78B2-148937B0A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37E640-F5F9-6ED9-4362-973971B8635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3200" dirty="0"/>
                  <a:t>Triangle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3200" dirty="0"/>
                  <a:t> is right-angled, find the length of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3200" dirty="0"/>
                  <a:t>.</a:t>
                </a:r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37E640-F5F9-6ED9-4362-973971B86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602" t="-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BAB9EE-996D-91AB-40D8-A1FFB3D860B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BAB9EE-996D-91AB-40D8-A1FFB3D86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4B66C17-DD26-3A0A-E988-81769ADB62BC}"/>
              </a:ext>
            </a:extLst>
          </p:cNvPr>
          <p:cNvGrpSpPr/>
          <p:nvPr/>
        </p:nvGrpSpPr>
        <p:grpSpPr>
          <a:xfrm>
            <a:off x="754595" y="1779814"/>
            <a:ext cx="8501700" cy="2596243"/>
            <a:chOff x="754595" y="1779814"/>
            <a:chExt cx="8501700" cy="2596243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C5973C6B-D205-336E-2F9A-866529080C8C}"/>
                </a:ext>
              </a:extLst>
            </p:cNvPr>
            <p:cNvSpPr/>
            <p:nvPr/>
          </p:nvSpPr>
          <p:spPr>
            <a:xfrm>
              <a:off x="2024743" y="1779814"/>
              <a:ext cx="7231552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A9F56BE-53D8-551D-4676-0B6E509F599B}"/>
                    </a:ext>
                  </a:extLst>
                </p:cNvPr>
                <p:cNvSpPr txBox="1"/>
                <p:nvPr/>
              </p:nvSpPr>
              <p:spPr>
                <a:xfrm>
                  <a:off x="754595" y="2797856"/>
                  <a:ext cx="120372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8.9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A9F56BE-53D8-551D-4676-0B6E509F5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95" y="2797856"/>
                  <a:ext cx="120372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902105C-35B0-052D-8FDD-BA170D296654}"/>
                    </a:ext>
                  </a:extLst>
                </p:cNvPr>
                <p:cNvSpPr txBox="1"/>
                <p:nvPr/>
              </p:nvSpPr>
              <p:spPr>
                <a:xfrm>
                  <a:off x="5149056" y="2243858"/>
                  <a:ext cx="11091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902105C-35B0-052D-8FDD-BA170D296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56" y="2243858"/>
                  <a:ext cx="110915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38F105-ACEB-AFDA-4925-869270F8AA90}"/>
                  </a:ext>
                </a:extLst>
              </p:cNvPr>
              <p:cNvSpPr txBox="1"/>
              <p:nvPr/>
            </p:nvSpPr>
            <p:spPr>
              <a:xfrm>
                <a:off x="1542633" y="1337117"/>
                <a:ext cx="4004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38F105-ACEB-AFDA-4925-869270F8A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33" y="1337117"/>
                <a:ext cx="40043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434877-5A02-5DAF-FA21-3F692ECF749A}"/>
                  </a:ext>
                </a:extLst>
              </p:cNvPr>
              <p:cNvSpPr txBox="1"/>
              <p:nvPr/>
            </p:nvSpPr>
            <p:spPr>
              <a:xfrm>
                <a:off x="1542633" y="4298701"/>
                <a:ext cx="4195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434877-5A02-5DAF-FA21-3F692ECF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33" y="4298701"/>
                <a:ext cx="41953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8BF2E6-D088-199F-CE46-88A62A0271B0}"/>
                  </a:ext>
                </a:extLst>
              </p:cNvPr>
              <p:cNvSpPr txBox="1"/>
              <p:nvPr/>
            </p:nvSpPr>
            <p:spPr>
              <a:xfrm>
                <a:off x="9381726" y="4274069"/>
                <a:ext cx="4001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8BF2E6-D088-199F-CE46-88A62A02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26" y="4274069"/>
                <a:ext cx="40017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3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CD3F1-4CBD-9F9D-CC05-6BBB0BCB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D2687-F3DE-C92D-4766-0F40702AEB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height of the triangle.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8506E9-8AEB-413F-4904-B80031B34FA5}"/>
                  </a:ext>
                </a:extLst>
              </p:cNvPr>
              <p:cNvSpPr/>
              <p:nvPr/>
            </p:nvSpPr>
            <p:spPr>
              <a:xfrm>
                <a:off x="753979" y="5133784"/>
                <a:ext cx="451218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13.3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8506E9-8AEB-413F-4904-B80031B34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5133784"/>
                <a:ext cx="451218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9ACEB2C-4DEF-10ED-29A5-B710CA043E40}"/>
              </a:ext>
            </a:extLst>
          </p:cNvPr>
          <p:cNvGrpSpPr/>
          <p:nvPr/>
        </p:nvGrpSpPr>
        <p:grpSpPr>
          <a:xfrm>
            <a:off x="5435627" y="1143000"/>
            <a:ext cx="2916438" cy="4589401"/>
            <a:chOff x="2692427" y="791936"/>
            <a:chExt cx="2916438" cy="4589401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3228A82-5314-2231-8F2D-0015603FA0F0}"/>
                </a:ext>
              </a:extLst>
            </p:cNvPr>
            <p:cNvSpPr/>
            <p:nvPr/>
          </p:nvSpPr>
          <p:spPr>
            <a:xfrm rot="5400000">
              <a:off x="5320865" y="507593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46E452E-16B9-C63D-020C-E467CD44390D}"/>
                </a:ext>
              </a:extLst>
            </p:cNvPr>
            <p:cNvSpPr/>
            <p:nvPr/>
          </p:nvSpPr>
          <p:spPr>
            <a:xfrm rot="16200000"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58EF01-23A3-8AA7-CCC5-023561AF1F43}"/>
                    </a:ext>
                  </a:extLst>
                </p:cNvPr>
                <p:cNvSpPr txBox="1"/>
                <p:nvPr/>
              </p:nvSpPr>
              <p:spPr>
                <a:xfrm>
                  <a:off x="3765342" y="4827339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4.2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58EF01-23A3-8AA7-CCC5-023561AF1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342" y="4827339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7AA9690-9CCA-4BC5-4528-6C5D91DFD1A7}"/>
                    </a:ext>
                  </a:extLst>
                </p:cNvPr>
                <p:cNvSpPr txBox="1"/>
                <p:nvPr/>
              </p:nvSpPr>
              <p:spPr>
                <a:xfrm>
                  <a:off x="2692427" y="2576051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7AA9690-9CCA-4BC5-4528-6C5D91DFD1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427" y="2576051"/>
                  <a:ext cx="1670201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66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01A13-776A-4E49-48DB-F33CDC9A6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26880E-7039-CBF9-3492-79F7E9282A6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26880E-7039-CBF9-3492-79F7E9282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B7D25E-0AFB-1FDB-29BC-0BA35E24540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B7D25E-0AFB-1FDB-29BC-0BA35E245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CFC649-549C-CA5B-6C6E-F4A320CF8DA7}"/>
              </a:ext>
            </a:extLst>
          </p:cNvPr>
          <p:cNvGrpSpPr/>
          <p:nvPr/>
        </p:nvGrpSpPr>
        <p:grpSpPr>
          <a:xfrm>
            <a:off x="527739" y="1779814"/>
            <a:ext cx="6069004" cy="2596243"/>
            <a:chOff x="527739" y="1779814"/>
            <a:chExt cx="6069004" cy="2596243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88441BF-4A32-DBBB-B380-868B80B98650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B7D1949-0B70-7319-B5CC-03C655A4FCC6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8215C1-40A6-F28A-1920-0E16FC16979A}"/>
                    </a:ext>
                  </a:extLst>
                </p:cNvPr>
                <p:cNvSpPr txBox="1"/>
                <p:nvPr/>
              </p:nvSpPr>
              <p:spPr>
                <a:xfrm>
                  <a:off x="527739" y="2927115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5.6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8215C1-40A6-F28A-1920-0E16FC169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39" y="2927115"/>
                  <a:ext cx="1415324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8DE5A4-5DBB-ADEB-810E-D84418F21F6E}"/>
                    </a:ext>
                  </a:extLst>
                </p:cNvPr>
                <p:cNvSpPr txBox="1"/>
                <p:nvPr/>
              </p:nvSpPr>
              <p:spPr>
                <a:xfrm>
                  <a:off x="4310743" y="2523937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17.5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8DE5A4-5DBB-ADEB-810E-D84418F2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743" y="2523937"/>
                  <a:ext cx="1670201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DFDFC0-53C1-E9BF-71F0-0B61154EB578}"/>
                  </a:ext>
                </a:extLst>
              </p:cNvPr>
              <p:cNvSpPr txBox="1"/>
              <p:nvPr/>
            </p:nvSpPr>
            <p:spPr>
              <a:xfrm>
                <a:off x="3940577" y="4393458"/>
                <a:ext cx="3701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DFDFC0-53C1-E9BF-71F0-0B61154EB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77" y="4393458"/>
                <a:ext cx="37016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FBBB-3BF8-B25D-9D7B-9061B286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7AB7C6-9602-31DF-735A-B66B8550BF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E4969F-7C0B-75BD-7F3A-76B120F2CA1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E4969F-7C0B-75BD-7F3A-76B120F2C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2DB3233-7D0C-BA2A-A63D-0042D976DC39}"/>
              </a:ext>
            </a:extLst>
          </p:cNvPr>
          <p:cNvGrpSpPr/>
          <p:nvPr/>
        </p:nvGrpSpPr>
        <p:grpSpPr>
          <a:xfrm>
            <a:off x="562406" y="1779814"/>
            <a:ext cx="6034337" cy="2596243"/>
            <a:chOff x="562406" y="1779814"/>
            <a:chExt cx="6034337" cy="2596243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62B32ECE-45E6-D502-3A11-67994D45200C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345F081-C4F0-9C67-5FCC-D051162F7A8B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1D06C9-B90F-7613-981C-BBC7E22C7B1D}"/>
                    </a:ext>
                  </a:extLst>
                </p:cNvPr>
                <p:cNvSpPr txBox="1"/>
                <p:nvPr/>
              </p:nvSpPr>
              <p:spPr>
                <a:xfrm>
                  <a:off x="562406" y="2927115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9.4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1D06C9-B90F-7613-981C-BBC7E22C7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406" y="2927115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FB23AF-AB75-167B-F441-3BC8D8D7682F}"/>
                    </a:ext>
                  </a:extLst>
                </p:cNvPr>
                <p:cNvSpPr txBox="1"/>
                <p:nvPr/>
              </p:nvSpPr>
              <p:spPr>
                <a:xfrm>
                  <a:off x="4368826" y="2523937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FB23AF-AB75-167B-F441-3BC8D8D76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26" y="2523937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53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8ED7-0B8E-7067-0DD8-66465BE07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676A-0045-7DD9-FE25-38635F785E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400" i="1" dirty="0"/>
              <a:t>A missing side can never be longer than the hypotenuse.</a:t>
            </a:r>
            <a:endParaRPr lang="en-GB" sz="4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75B8B4C-F210-EE94-F201-74D5D2FAB417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8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6BF28-515E-EE26-81C2-D9414CF3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96A88E-6582-BC2B-CAF4-87D48B75CB4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96A88E-6582-BC2B-CAF4-87D48B75C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4FC3DB-8551-249E-33A5-7599F03D54AD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4FC3DB-8551-249E-33A5-7599F03D5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D291AC7-E8E4-CE79-FEB0-873D637F71D8}"/>
              </a:ext>
            </a:extLst>
          </p:cNvPr>
          <p:cNvGrpSpPr/>
          <p:nvPr/>
        </p:nvGrpSpPr>
        <p:grpSpPr>
          <a:xfrm>
            <a:off x="527739" y="1779814"/>
            <a:ext cx="6069004" cy="2596243"/>
            <a:chOff x="527739" y="1779814"/>
            <a:chExt cx="6069004" cy="2596243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B3913611-8F69-108E-1DEB-D836637906E3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769B9C6-0635-9F0C-277B-7EB21614B0DF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7CEBAB-AD19-1156-52EA-A4965C69C8E4}"/>
                    </a:ext>
                  </a:extLst>
                </p:cNvPr>
                <p:cNvSpPr txBox="1"/>
                <p:nvPr/>
              </p:nvSpPr>
              <p:spPr>
                <a:xfrm>
                  <a:off x="527739" y="2927115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4.7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87CEBAB-AD19-1156-52EA-A4965C69C8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39" y="2927115"/>
                  <a:ext cx="1415324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43F964E-AB17-5FD4-9AF3-3FDC686657F8}"/>
                    </a:ext>
                  </a:extLst>
                </p:cNvPr>
                <p:cNvSpPr txBox="1"/>
                <p:nvPr/>
              </p:nvSpPr>
              <p:spPr>
                <a:xfrm>
                  <a:off x="4310743" y="2523937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13.6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43F964E-AB17-5FD4-9AF3-3FDC68665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743" y="2523937"/>
                  <a:ext cx="1670201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BC1A63-273F-1B19-23A7-B65AF7FE87C0}"/>
                  </a:ext>
                </a:extLst>
              </p:cNvPr>
              <p:cNvSpPr txBox="1"/>
              <p:nvPr/>
            </p:nvSpPr>
            <p:spPr>
              <a:xfrm>
                <a:off x="3940577" y="4393458"/>
                <a:ext cx="2982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BC1A63-273F-1B19-23A7-B65AF7FE8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77" y="4393458"/>
                <a:ext cx="29822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0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5C121A-03C1-1F7A-EA2E-73237E3F6AEB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5C121A-03C1-1F7A-EA2E-73237E3F6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401AFFA-BD9D-1757-6752-5B5645373A87}"/>
              </a:ext>
            </a:extLst>
          </p:cNvPr>
          <p:cNvGrpSpPr/>
          <p:nvPr/>
        </p:nvGrpSpPr>
        <p:grpSpPr>
          <a:xfrm>
            <a:off x="546364" y="1779814"/>
            <a:ext cx="6050379" cy="2596243"/>
            <a:chOff x="546364" y="1779814"/>
            <a:chExt cx="6050379" cy="2596243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3393EEE9-A0A6-7580-FCCB-D27B40BE99EA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C345616-2398-8E33-A813-BF67EDB148F8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C2AE51B-FFDF-8DEA-2FEA-C46C89094970}"/>
                    </a:ext>
                  </a:extLst>
                </p:cNvPr>
                <p:cNvSpPr txBox="1"/>
                <p:nvPr/>
              </p:nvSpPr>
              <p:spPr>
                <a:xfrm>
                  <a:off x="546364" y="2927115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7.2 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C2AE51B-FFDF-8DEA-2FEA-C46C89094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364" y="2927115"/>
                  <a:ext cx="1415324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B354FA-B7EF-11E7-A662-7F9B966427B7}"/>
                    </a:ext>
                  </a:extLst>
                </p:cNvPr>
                <p:cNvSpPr txBox="1"/>
                <p:nvPr/>
              </p:nvSpPr>
              <p:spPr>
                <a:xfrm>
                  <a:off x="4368826" y="2440451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B354FA-B7EF-11E7-A662-7F9B966427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26" y="2440451"/>
                  <a:ext cx="1320746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ED9365-4E57-DAB9-B034-6A6BC2333D69}"/>
                  </a:ext>
                </a:extLst>
              </p:cNvPr>
              <p:cNvSpPr txBox="1"/>
              <p:nvPr/>
            </p:nvSpPr>
            <p:spPr>
              <a:xfrm>
                <a:off x="3980268" y="4357333"/>
                <a:ext cx="3304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ED9365-4E57-DAB9-B034-6A6BC233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68" y="4357333"/>
                <a:ext cx="33047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DFDC-2A82-0F29-7437-0685B7D7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37CC39-6E08-ADEC-B06B-C7D07AC98D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3D1721-BCE1-C61B-2899-41C403DE9BE7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3D1721-BCE1-C61B-2899-41C403DE9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7AEF227-864D-8E3E-0B20-0A52798A22B3}"/>
              </a:ext>
            </a:extLst>
          </p:cNvPr>
          <p:cNvGrpSpPr/>
          <p:nvPr/>
        </p:nvGrpSpPr>
        <p:grpSpPr>
          <a:xfrm>
            <a:off x="2024743" y="1779814"/>
            <a:ext cx="6109401" cy="2596243"/>
            <a:chOff x="2024743" y="1779814"/>
            <a:chExt cx="6109401" cy="2596243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C54F20D3-8150-5048-567C-E78C6672B2DE}"/>
                </a:ext>
              </a:extLst>
            </p:cNvPr>
            <p:cNvSpPr/>
            <p:nvPr/>
          </p:nvSpPr>
          <p:spPr>
            <a:xfrm rot="10800000" flipH="1">
              <a:off x="6308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6B4EA20-CAA2-9F64-171A-DEDD69533F7F}"/>
                </a:ext>
              </a:extLst>
            </p:cNvPr>
            <p:cNvSpPr/>
            <p:nvPr/>
          </p:nvSpPr>
          <p:spPr>
            <a:xfrm flipH="1"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5B73B6-8F95-9EC5-8D53-EAAAFB2ABC39}"/>
                    </a:ext>
                  </a:extLst>
                </p:cNvPr>
                <p:cNvSpPr txBox="1"/>
                <p:nvPr/>
              </p:nvSpPr>
              <p:spPr>
                <a:xfrm>
                  <a:off x="7068275" y="2927115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5B73B6-8F95-9EC5-8D53-EAAAFB2ABC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275" y="2927115"/>
                  <a:ext cx="1065869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02F11B-B925-ACD0-26E6-D332EE936C23}"/>
                    </a:ext>
                  </a:extLst>
                </p:cNvPr>
                <p:cNvSpPr txBox="1"/>
                <p:nvPr/>
              </p:nvSpPr>
              <p:spPr>
                <a:xfrm>
                  <a:off x="2640542" y="2523937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12.5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02F11B-B925-ACD0-26E6-D332EE936C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542" y="2523937"/>
                  <a:ext cx="1670201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27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0A615-D7B4-02B3-623C-E0652F4D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BA2B09-5B27-0DC2-7E9F-726B49940DA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BA2B09-5B27-0DC2-7E9F-726B49940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A2109C-E494-4C8D-464C-FA99F3FD04A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A2109C-E494-4C8D-464C-FA99F3FD0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5F9E38F-7999-6D67-83D7-079574D82D4F}"/>
              </a:ext>
            </a:extLst>
          </p:cNvPr>
          <p:cNvGrpSpPr/>
          <p:nvPr/>
        </p:nvGrpSpPr>
        <p:grpSpPr>
          <a:xfrm>
            <a:off x="2024743" y="1779814"/>
            <a:ext cx="4572000" cy="3217010"/>
            <a:chOff x="2024743" y="1779814"/>
            <a:chExt cx="4572000" cy="3217010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CFFD76DC-573D-BA22-F001-94BBB1D9FCD1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319E8AD-5BAB-9509-2CEF-864B71E9ACB2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C30BDCD-C8F8-5E37-1EDA-A3BCE50888E0}"/>
                    </a:ext>
                  </a:extLst>
                </p:cNvPr>
                <p:cNvSpPr txBox="1"/>
                <p:nvPr/>
              </p:nvSpPr>
              <p:spPr>
                <a:xfrm>
                  <a:off x="3425987" y="4442826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13.6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C30BDCD-C8F8-5E37-1EDA-A3BCE5088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987" y="4442826"/>
                  <a:ext cx="1670201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4721FC-D6D6-48D7-EAD3-A2BBDAB01BC6}"/>
                    </a:ext>
                  </a:extLst>
                </p:cNvPr>
                <p:cNvSpPr txBox="1"/>
                <p:nvPr/>
              </p:nvSpPr>
              <p:spPr>
                <a:xfrm>
                  <a:off x="4310743" y="2440451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4721FC-D6D6-48D7-EAD3-A2BBDAB01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743" y="2440451"/>
                  <a:ext cx="1320746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6EC84-8D5C-6CE4-3C82-7795F6922421}"/>
                  </a:ext>
                </a:extLst>
              </p:cNvPr>
              <p:cNvSpPr txBox="1"/>
              <p:nvPr/>
            </p:nvSpPr>
            <p:spPr>
              <a:xfrm>
                <a:off x="1336840" y="2809996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6EC84-8D5C-6CE4-3C82-7795F6922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40" y="2809996"/>
                <a:ext cx="36343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9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286AB-7C3C-E4E4-0E50-9DACA8DDF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21641F-7FC1-FE04-03AE-8CFEC31530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A1242A-A1AE-5E60-F03D-2549F3F079B1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A1242A-A1AE-5E60-F03D-2549F3F07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7686BB8-62ED-7298-218F-6BE060A05A0E}"/>
              </a:ext>
            </a:extLst>
          </p:cNvPr>
          <p:cNvGrpSpPr/>
          <p:nvPr/>
        </p:nvGrpSpPr>
        <p:grpSpPr>
          <a:xfrm>
            <a:off x="2024742" y="2247900"/>
            <a:ext cx="6662057" cy="2784019"/>
            <a:chOff x="2024742" y="2247900"/>
            <a:chExt cx="6662057" cy="2784019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7440C54-2111-EA63-80F2-0FA6474075C6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82C7028-C6EA-F8C9-EC76-FCF2AE4E6F53}"/>
                </a:ext>
              </a:extLst>
            </p:cNvPr>
            <p:cNvSpPr/>
            <p:nvPr/>
          </p:nvSpPr>
          <p:spPr>
            <a:xfrm>
              <a:off x="2024742" y="2247900"/>
              <a:ext cx="6662057" cy="2128157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B1EB15-2305-1F50-A6D8-C1A91EBD14F1}"/>
                    </a:ext>
                  </a:extLst>
                </p:cNvPr>
                <p:cNvSpPr txBox="1"/>
                <p:nvPr/>
              </p:nvSpPr>
              <p:spPr>
                <a:xfrm>
                  <a:off x="4194098" y="4477921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17.4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B1EB15-2305-1F50-A6D8-C1A91EBD1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098" y="4477921"/>
                  <a:ext cx="167020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6F4972-CE44-53A0-9D2C-14A187AE1EA6}"/>
                    </a:ext>
                  </a:extLst>
                </p:cNvPr>
                <p:cNvSpPr txBox="1"/>
                <p:nvPr/>
              </p:nvSpPr>
              <p:spPr>
                <a:xfrm>
                  <a:off x="5029199" y="2440451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6F4972-CE44-53A0-9D2C-14A187AE1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199" y="2440451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46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0F82-7167-9F18-3168-59F5C135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304C0-7548-E7B7-A82A-570D2F3CEC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400" i="1" dirty="0"/>
              <a:t>Pythagoras can only be used for right‑angled triangles.</a:t>
            </a:r>
            <a:endParaRPr lang="en-GB" sz="4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24F7ECC-662F-1272-3C78-10CEE849C54B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2AA2-1CDC-E9AA-17A4-39AA148A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024ED-96FA-C249-2495-93460CCDDA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9F6A7E-EDC4-0ABD-778B-8A99D2302313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9F6A7E-EDC4-0ABD-778B-8A99D230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3F73379-61D9-7DE2-86BE-A425FBC103DF}"/>
              </a:ext>
            </a:extLst>
          </p:cNvPr>
          <p:cNvGrpSpPr/>
          <p:nvPr/>
        </p:nvGrpSpPr>
        <p:grpSpPr>
          <a:xfrm>
            <a:off x="2062036" y="2083834"/>
            <a:ext cx="4572000" cy="3478427"/>
            <a:chOff x="3048017" y="2051750"/>
            <a:chExt cx="4572000" cy="3478427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F062C89C-24A6-E92B-09AA-6319DECA1A72}"/>
                </a:ext>
              </a:extLst>
            </p:cNvPr>
            <p:cNvSpPr/>
            <p:nvPr/>
          </p:nvSpPr>
          <p:spPr>
            <a:xfrm rot="19860000">
              <a:off x="6508917" y="2051750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E2BCA3D5-B8A7-9FF0-2024-ED4364BF216D}"/>
                </a:ext>
              </a:extLst>
            </p:cNvPr>
            <p:cNvSpPr/>
            <p:nvPr/>
          </p:nvSpPr>
          <p:spPr>
            <a:xfrm rot="9060000">
              <a:off x="3048017" y="293393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8EE255-D0A4-5822-9F73-731DD87AF937}"/>
                    </a:ext>
                  </a:extLst>
                </p:cNvPr>
                <p:cNvSpPr txBox="1"/>
                <p:nvPr/>
              </p:nvSpPr>
              <p:spPr>
                <a:xfrm>
                  <a:off x="4615272" y="4324297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14.2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8EE255-D0A4-5822-9F73-731DD87AF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272" y="4324297"/>
                  <a:ext cx="167020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B1475A0-55E7-3102-831A-5A22F5379A3D}"/>
                    </a:ext>
                  </a:extLst>
                </p:cNvPr>
                <p:cNvSpPr txBox="1"/>
                <p:nvPr/>
              </p:nvSpPr>
              <p:spPr>
                <a:xfrm>
                  <a:off x="3724897" y="2440451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B1475A0-55E7-3102-831A-5A22F5379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897" y="2440451"/>
                  <a:ext cx="106586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824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6F28-6081-BD66-3E46-B3D6661C9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AD634-39C9-4EE7-67DF-48F026EBD5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556F1A-F2F3-6300-281C-7EACDE8D8F64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556F1A-F2F3-6300-281C-7EACDE8D8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049E236-0DB3-C5D3-9170-3AE88C64091E}"/>
              </a:ext>
            </a:extLst>
          </p:cNvPr>
          <p:cNvGrpSpPr/>
          <p:nvPr/>
        </p:nvGrpSpPr>
        <p:grpSpPr>
          <a:xfrm>
            <a:off x="689811" y="1779813"/>
            <a:ext cx="8566484" cy="3353971"/>
            <a:chOff x="689811" y="1779813"/>
            <a:chExt cx="8566484" cy="3353971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28D2A789-8813-E861-2D5F-C9B5CF6EBCC5}"/>
                </a:ext>
              </a:extLst>
            </p:cNvPr>
            <p:cNvSpPr/>
            <p:nvPr/>
          </p:nvSpPr>
          <p:spPr>
            <a:xfrm>
              <a:off x="8968295" y="1779814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A778F4F-B363-76C2-527D-9B5B1258C42A}"/>
                </a:ext>
              </a:extLst>
            </p:cNvPr>
            <p:cNvSpPr/>
            <p:nvPr/>
          </p:nvSpPr>
          <p:spPr>
            <a:xfrm flipH="1" flipV="1">
              <a:off x="689811" y="1779813"/>
              <a:ext cx="8566484" cy="3353971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BB8DEA-5DDF-9E64-D40A-6A1E56F199AB}"/>
                    </a:ext>
                  </a:extLst>
                </p:cNvPr>
                <p:cNvSpPr txBox="1"/>
                <p:nvPr/>
              </p:nvSpPr>
              <p:spPr>
                <a:xfrm rot="16200000">
                  <a:off x="8133195" y="3152001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11.5 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BB8DEA-5DDF-9E64-D40A-6A1E56F199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133195" y="3152001"/>
                  <a:ext cx="167020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9424E56-FCC5-F97A-441A-E41344AD245E}"/>
                    </a:ext>
                  </a:extLst>
                </p:cNvPr>
                <p:cNvSpPr txBox="1"/>
                <p:nvPr/>
              </p:nvSpPr>
              <p:spPr>
                <a:xfrm rot="1354372">
                  <a:off x="5435626" y="3179799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9424E56-FCC5-F97A-441A-E41344AD2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4372">
                  <a:off x="5435626" y="3179799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12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66</TotalTime>
  <Words>419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Pythagoras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2026-05-26T11:51:16Z</dcterms:created>
  <dcterms:modified xsi:type="dcterms:W3CDTF">2026-05-26T12:57:18Z</dcterms:modified>
</cp:coreProperties>
</file>