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81" r:id="rId3"/>
    <p:sldId id="263" r:id="rId4"/>
    <p:sldId id="264" r:id="rId5"/>
    <p:sldId id="265" r:id="rId6"/>
    <p:sldId id="266" r:id="rId7"/>
    <p:sldId id="273" r:id="rId8"/>
    <p:sldId id="274" r:id="rId9"/>
    <p:sldId id="275" r:id="rId10"/>
    <p:sldId id="276" r:id="rId11"/>
    <p:sldId id="277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78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 sldOrd">
      <pc:chgData name="Christopher Potter" userId="24ad2ef8db5e8a45" providerId="LiveId" clId="{10AB9FE2-9012-46EF-B18A-C87D5526F6EE}" dt="2026-05-18T13:36:53.178" v="609" actId="20577"/>
      <pc:docMkLst>
        <pc:docMk/>
      </pc:docMkLst>
      <pc:sldChg chg="modSp mod">
        <pc:chgData name="Christopher Potter" userId="24ad2ef8db5e8a45" providerId="LiveId" clId="{10AB9FE2-9012-46EF-B18A-C87D5526F6EE}" dt="2026-05-18T13:36:53.178" v="609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18T13:36:53.178" v="609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addSp delSp modSp mod delAnim modAnim">
        <pc:chgData name="Christopher Potter" userId="24ad2ef8db5e8a45" providerId="LiveId" clId="{10AB9FE2-9012-46EF-B18A-C87D5526F6EE}" dt="2026-05-18T13:24:42.750" v="115" actId="16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18T13:22:00.811" v="17"/>
          <ac:spMkLst>
            <pc:docMk/>
            <pc:sldMk cId="2091781012" sldId="263"/>
            <ac:spMk id="2" creationId="{3DA273C3-13E8-DCAA-6AAE-1E808195E57B}"/>
          </ac:spMkLst>
        </pc:spChg>
        <pc:spChg chg="del">
          <ac:chgData name="Christopher Potter" userId="24ad2ef8db5e8a45" providerId="LiveId" clId="{10AB9FE2-9012-46EF-B18A-C87D5526F6EE}" dt="2026-05-18T13:21:33.560" v="2" actId="478"/>
          <ac:spMkLst>
            <pc:docMk/>
            <pc:sldMk cId="2091781012" sldId="263"/>
            <ac:spMk id="3" creationId="{A9BF8B40-B1D2-797D-3C62-AD631C326E9C}"/>
          </ac:spMkLst>
        </pc:spChg>
        <pc:spChg chg="add mod">
          <ac:chgData name="Christopher Potter" userId="24ad2ef8db5e8a45" providerId="LiveId" clId="{10AB9FE2-9012-46EF-B18A-C87D5526F6EE}" dt="2026-05-18T13:22:53.790" v="36" actId="20577"/>
          <ac:spMkLst>
            <pc:docMk/>
            <pc:sldMk cId="2091781012" sldId="263"/>
            <ac:spMk id="4" creationId="{1A430184-A9C1-10E7-9AE5-548F1A877BCA}"/>
          </ac:spMkLst>
        </pc:spChg>
        <pc:graphicFrameChg chg="add mod ord">
          <ac:chgData name="Christopher Potter" userId="24ad2ef8db5e8a45" providerId="LiveId" clId="{10AB9FE2-9012-46EF-B18A-C87D5526F6EE}" dt="2026-05-18T13:24:42.750" v="115" actId="167"/>
          <ac:graphicFrameMkLst>
            <pc:docMk/>
            <pc:sldMk cId="2091781012" sldId="263"/>
            <ac:graphicFrameMk id="5" creationId="{1FCB6C43-497F-8E1D-6089-BF511CC5E9DD}"/>
          </ac:graphicFrameMkLst>
        </pc:graphicFrameChg>
      </pc:sldChg>
      <pc:sldChg chg="modSp add mod">
        <pc:chgData name="Christopher Potter" userId="24ad2ef8db5e8a45" providerId="LiveId" clId="{10AB9FE2-9012-46EF-B18A-C87D5526F6EE}" dt="2026-05-18T13:24:46.169" v="116" actId="166"/>
        <pc:sldMkLst>
          <pc:docMk/>
          <pc:sldMk cId="780694470" sldId="264"/>
        </pc:sldMkLst>
        <pc:spChg chg="mod ord">
          <ac:chgData name="Christopher Potter" userId="24ad2ef8db5e8a45" providerId="LiveId" clId="{10AB9FE2-9012-46EF-B18A-C87D5526F6EE}" dt="2026-05-18T13:24:46.169" v="116" actId="166"/>
          <ac:spMkLst>
            <pc:docMk/>
            <pc:sldMk cId="780694470" sldId="264"/>
            <ac:spMk id="4" creationId="{6E92F2E0-7E0F-7EEC-E4F1-DDC01553A7FF}"/>
          </ac:spMkLst>
        </pc:spChg>
        <pc:graphicFrameChg chg="mod">
          <ac:chgData name="Christopher Potter" userId="24ad2ef8db5e8a45" providerId="LiveId" clId="{10AB9FE2-9012-46EF-B18A-C87D5526F6EE}" dt="2026-05-18T13:23:06.769" v="49" actId="6549"/>
          <ac:graphicFrameMkLst>
            <pc:docMk/>
            <pc:sldMk cId="780694470" sldId="264"/>
            <ac:graphicFrameMk id="5" creationId="{E75802D4-DBF8-3DDA-38EC-A5F61E7F17B5}"/>
          </ac:graphicFrameMkLst>
        </pc:graphicFrameChg>
      </pc:sldChg>
      <pc:sldChg chg="del">
        <pc:chgData name="Christopher Potter" userId="24ad2ef8db5e8a45" providerId="LiveId" clId="{10AB9FE2-9012-46EF-B18A-C87D5526F6EE}" dt="2026-05-18T13:21:22.587" v="0" actId="47"/>
        <pc:sldMkLst>
          <pc:docMk/>
          <pc:sldMk cId="2362444962" sldId="264"/>
        </pc:sldMkLst>
      </pc:sldChg>
      <pc:sldChg chg="del">
        <pc:chgData name="Christopher Potter" userId="24ad2ef8db5e8a45" providerId="LiveId" clId="{10AB9FE2-9012-46EF-B18A-C87D5526F6EE}" dt="2026-05-18T13:21:22.587" v="0" actId="47"/>
        <pc:sldMkLst>
          <pc:docMk/>
          <pc:sldMk cId="660387779" sldId="265"/>
        </pc:sldMkLst>
      </pc:sldChg>
      <pc:sldChg chg="modSp add mod">
        <pc:chgData name="Christopher Potter" userId="24ad2ef8db5e8a45" providerId="LiveId" clId="{10AB9FE2-9012-46EF-B18A-C87D5526F6EE}" dt="2026-05-18T13:24:49.643" v="117" actId="166"/>
        <pc:sldMkLst>
          <pc:docMk/>
          <pc:sldMk cId="1151781531" sldId="265"/>
        </pc:sldMkLst>
        <pc:spChg chg="mod ord">
          <ac:chgData name="Christopher Potter" userId="24ad2ef8db5e8a45" providerId="LiveId" clId="{10AB9FE2-9012-46EF-B18A-C87D5526F6EE}" dt="2026-05-18T13:24:49.643" v="117" actId="166"/>
          <ac:spMkLst>
            <pc:docMk/>
            <pc:sldMk cId="1151781531" sldId="265"/>
            <ac:spMk id="4" creationId="{29AA8BC7-3BD9-4A24-F107-BEB90EF4761D}"/>
          </ac:spMkLst>
        </pc:spChg>
        <pc:graphicFrameChg chg="mod">
          <ac:chgData name="Christopher Potter" userId="24ad2ef8db5e8a45" providerId="LiveId" clId="{10AB9FE2-9012-46EF-B18A-C87D5526F6EE}" dt="2026-05-18T13:23:18.571" v="58" actId="6549"/>
          <ac:graphicFrameMkLst>
            <pc:docMk/>
            <pc:sldMk cId="1151781531" sldId="265"/>
            <ac:graphicFrameMk id="5" creationId="{C303CBDF-8AE6-CE08-BE23-E7E20560D1E1}"/>
          </ac:graphicFrameMkLst>
        </pc:graphicFrameChg>
      </pc:sldChg>
      <pc:sldChg chg="del">
        <pc:chgData name="Christopher Potter" userId="24ad2ef8db5e8a45" providerId="LiveId" clId="{10AB9FE2-9012-46EF-B18A-C87D5526F6EE}" dt="2026-05-18T13:21:22.587" v="0" actId="47"/>
        <pc:sldMkLst>
          <pc:docMk/>
          <pc:sldMk cId="809523576" sldId="266"/>
        </pc:sldMkLst>
      </pc:sldChg>
      <pc:sldChg chg="modSp add mod">
        <pc:chgData name="Christopher Potter" userId="24ad2ef8db5e8a45" providerId="LiveId" clId="{10AB9FE2-9012-46EF-B18A-C87D5526F6EE}" dt="2026-05-18T13:24:54.002" v="118" actId="166"/>
        <pc:sldMkLst>
          <pc:docMk/>
          <pc:sldMk cId="2406204359" sldId="266"/>
        </pc:sldMkLst>
        <pc:spChg chg="mod ord">
          <ac:chgData name="Christopher Potter" userId="24ad2ef8db5e8a45" providerId="LiveId" clId="{10AB9FE2-9012-46EF-B18A-C87D5526F6EE}" dt="2026-05-18T13:24:54.002" v="118" actId="166"/>
          <ac:spMkLst>
            <pc:docMk/>
            <pc:sldMk cId="2406204359" sldId="266"/>
            <ac:spMk id="4" creationId="{772EEB5F-1E19-2862-141A-1A0E46A0F75C}"/>
          </ac:spMkLst>
        </pc:spChg>
        <pc:graphicFrameChg chg="mod">
          <ac:chgData name="Christopher Potter" userId="24ad2ef8db5e8a45" providerId="LiveId" clId="{10AB9FE2-9012-46EF-B18A-C87D5526F6EE}" dt="2026-05-18T13:23:33.889" v="73" actId="6549"/>
          <ac:graphicFrameMkLst>
            <pc:docMk/>
            <pc:sldMk cId="2406204359" sldId="266"/>
            <ac:graphicFrameMk id="5" creationId="{594C3AE9-3D13-63CF-D2FF-8BF5D1BB8E6C}"/>
          </ac:graphicFrameMkLst>
        </pc:graphicFrameChg>
      </pc:sldChg>
      <pc:sldChg chg="del">
        <pc:chgData name="Christopher Potter" userId="24ad2ef8db5e8a45" providerId="LiveId" clId="{10AB9FE2-9012-46EF-B18A-C87D5526F6EE}" dt="2026-05-18T13:21:22.587" v="0" actId="47"/>
        <pc:sldMkLst>
          <pc:docMk/>
          <pc:sldMk cId="606260970" sldId="267"/>
        </pc:sldMkLst>
      </pc:sldChg>
      <pc:sldChg chg="modSp add mod">
        <pc:chgData name="Christopher Potter" userId="24ad2ef8db5e8a45" providerId="LiveId" clId="{10AB9FE2-9012-46EF-B18A-C87D5526F6EE}" dt="2026-05-18T13:24:57.898" v="119" actId="166"/>
        <pc:sldMkLst>
          <pc:docMk/>
          <pc:sldMk cId="2636607766" sldId="267"/>
        </pc:sldMkLst>
        <pc:spChg chg="mod ord">
          <ac:chgData name="Christopher Potter" userId="24ad2ef8db5e8a45" providerId="LiveId" clId="{10AB9FE2-9012-46EF-B18A-C87D5526F6EE}" dt="2026-05-18T13:24:57.898" v="119" actId="166"/>
          <ac:spMkLst>
            <pc:docMk/>
            <pc:sldMk cId="2636607766" sldId="267"/>
            <ac:spMk id="4" creationId="{1321FC68-EF16-2D5B-394F-A4466794F764}"/>
          </ac:spMkLst>
        </pc:spChg>
        <pc:graphicFrameChg chg="mod">
          <ac:chgData name="Christopher Potter" userId="24ad2ef8db5e8a45" providerId="LiveId" clId="{10AB9FE2-9012-46EF-B18A-C87D5526F6EE}" dt="2026-05-18T13:24:13.913" v="108" actId="20577"/>
          <ac:graphicFrameMkLst>
            <pc:docMk/>
            <pc:sldMk cId="2636607766" sldId="267"/>
            <ac:graphicFrameMk id="5" creationId="{DA282385-1AA2-A58E-92D2-1CDFFC0E70FD}"/>
          </ac:graphicFrameMkLst>
        </pc:graphicFrameChg>
      </pc:sldChg>
      <pc:sldChg chg="del">
        <pc:chgData name="Christopher Potter" userId="24ad2ef8db5e8a45" providerId="LiveId" clId="{10AB9FE2-9012-46EF-B18A-C87D5526F6EE}" dt="2026-05-18T13:21:22.587" v="0" actId="47"/>
        <pc:sldMkLst>
          <pc:docMk/>
          <pc:sldMk cId="3156812495" sldId="268"/>
        </pc:sldMkLst>
      </pc:sldChg>
      <pc:sldChg chg="modSp add mod">
        <pc:chgData name="Christopher Potter" userId="24ad2ef8db5e8a45" providerId="LiveId" clId="{10AB9FE2-9012-46EF-B18A-C87D5526F6EE}" dt="2026-05-18T13:25:01.781" v="120" actId="166"/>
        <pc:sldMkLst>
          <pc:docMk/>
          <pc:sldMk cId="3407485246" sldId="268"/>
        </pc:sldMkLst>
        <pc:spChg chg="ord">
          <ac:chgData name="Christopher Potter" userId="24ad2ef8db5e8a45" providerId="LiveId" clId="{10AB9FE2-9012-46EF-B18A-C87D5526F6EE}" dt="2026-05-18T13:25:01.781" v="120" actId="166"/>
          <ac:spMkLst>
            <pc:docMk/>
            <pc:sldMk cId="3407485246" sldId="268"/>
            <ac:spMk id="4" creationId="{432CB399-D98F-7BFC-DF52-C820FC41FEBB}"/>
          </ac:spMkLst>
        </pc:spChg>
      </pc:sldChg>
      <pc:sldChg chg="modSp add mod">
        <pc:chgData name="Christopher Potter" userId="24ad2ef8db5e8a45" providerId="LiveId" clId="{10AB9FE2-9012-46EF-B18A-C87D5526F6EE}" dt="2026-05-18T13:25:56.569" v="143" actId="6549"/>
        <pc:sldMkLst>
          <pc:docMk/>
          <pc:sldMk cId="920360598" sldId="269"/>
        </pc:sldMkLst>
        <pc:spChg chg="mod ord">
          <ac:chgData name="Christopher Potter" userId="24ad2ef8db5e8a45" providerId="LiveId" clId="{10AB9FE2-9012-46EF-B18A-C87D5526F6EE}" dt="2026-05-18T13:25:56.569" v="143" actId="6549"/>
          <ac:spMkLst>
            <pc:docMk/>
            <pc:sldMk cId="920360598" sldId="269"/>
            <ac:spMk id="4" creationId="{99BF0128-F093-ADBC-21BB-D918EC673717}"/>
          </ac:spMkLst>
        </pc:spChg>
        <pc:graphicFrameChg chg="mod">
          <ac:chgData name="Christopher Potter" userId="24ad2ef8db5e8a45" providerId="LiveId" clId="{10AB9FE2-9012-46EF-B18A-C87D5526F6EE}" dt="2026-05-18T13:25:41.778" v="135" actId="6549"/>
          <ac:graphicFrameMkLst>
            <pc:docMk/>
            <pc:sldMk cId="920360598" sldId="269"/>
            <ac:graphicFrameMk id="5" creationId="{1F763B72-7730-2036-3CD2-3F04852B3ABB}"/>
          </ac:graphicFrameMkLst>
        </pc:graphicFrameChg>
      </pc:sldChg>
      <pc:sldChg chg="del">
        <pc:chgData name="Christopher Potter" userId="24ad2ef8db5e8a45" providerId="LiveId" clId="{10AB9FE2-9012-46EF-B18A-C87D5526F6EE}" dt="2026-05-18T13:21:22.587" v="0" actId="47"/>
        <pc:sldMkLst>
          <pc:docMk/>
          <pc:sldMk cId="2264345203" sldId="269"/>
        </pc:sldMkLst>
      </pc:sldChg>
      <pc:sldChg chg="modSp add mod">
        <pc:chgData name="Christopher Potter" userId="24ad2ef8db5e8a45" providerId="LiveId" clId="{10AB9FE2-9012-46EF-B18A-C87D5526F6EE}" dt="2026-05-18T13:26:14.818" v="158" actId="6549"/>
        <pc:sldMkLst>
          <pc:docMk/>
          <pc:sldMk cId="716558000" sldId="270"/>
        </pc:sldMkLst>
        <pc:spChg chg="mod ord">
          <ac:chgData name="Christopher Potter" userId="24ad2ef8db5e8a45" providerId="LiveId" clId="{10AB9FE2-9012-46EF-B18A-C87D5526F6EE}" dt="2026-05-18T13:26:14.818" v="158" actId="6549"/>
          <ac:spMkLst>
            <pc:docMk/>
            <pc:sldMk cId="716558000" sldId="270"/>
            <ac:spMk id="4" creationId="{CAF68054-144D-2B5D-3115-F3F645CB683B}"/>
          </ac:spMkLst>
        </pc:spChg>
        <pc:graphicFrameChg chg="mod">
          <ac:chgData name="Christopher Potter" userId="24ad2ef8db5e8a45" providerId="LiveId" clId="{10AB9FE2-9012-46EF-B18A-C87D5526F6EE}" dt="2026-05-18T13:26:09.433" v="152" actId="6549"/>
          <ac:graphicFrameMkLst>
            <pc:docMk/>
            <pc:sldMk cId="716558000" sldId="270"/>
            <ac:graphicFrameMk id="5" creationId="{F87B64DD-29C6-A00A-FE47-71CE55071DD9}"/>
          </ac:graphicFrameMkLst>
        </pc:graphicFrameChg>
      </pc:sldChg>
      <pc:sldChg chg="del">
        <pc:chgData name="Christopher Potter" userId="24ad2ef8db5e8a45" providerId="LiveId" clId="{10AB9FE2-9012-46EF-B18A-C87D5526F6EE}" dt="2026-05-18T13:21:22.587" v="0" actId="47"/>
        <pc:sldMkLst>
          <pc:docMk/>
          <pc:sldMk cId="4080949063" sldId="270"/>
        </pc:sldMkLst>
      </pc:sldChg>
      <pc:sldChg chg="del">
        <pc:chgData name="Christopher Potter" userId="24ad2ef8db5e8a45" providerId="LiveId" clId="{10AB9FE2-9012-46EF-B18A-C87D5526F6EE}" dt="2026-05-18T13:21:22.587" v="0" actId="47"/>
        <pc:sldMkLst>
          <pc:docMk/>
          <pc:sldMk cId="544248321" sldId="271"/>
        </pc:sldMkLst>
      </pc:sldChg>
      <pc:sldChg chg="modSp add mod">
        <pc:chgData name="Christopher Potter" userId="24ad2ef8db5e8a45" providerId="LiveId" clId="{10AB9FE2-9012-46EF-B18A-C87D5526F6EE}" dt="2026-05-18T13:26:46.928" v="178" actId="6549"/>
        <pc:sldMkLst>
          <pc:docMk/>
          <pc:sldMk cId="1199760086" sldId="271"/>
        </pc:sldMkLst>
        <pc:spChg chg="mod ord">
          <ac:chgData name="Christopher Potter" userId="24ad2ef8db5e8a45" providerId="LiveId" clId="{10AB9FE2-9012-46EF-B18A-C87D5526F6EE}" dt="2026-05-18T13:26:46.928" v="178" actId="6549"/>
          <ac:spMkLst>
            <pc:docMk/>
            <pc:sldMk cId="1199760086" sldId="271"/>
            <ac:spMk id="4" creationId="{CB3AE14C-2C2A-9C60-61F6-CE027354DA77}"/>
          </ac:spMkLst>
        </pc:spChg>
        <pc:graphicFrameChg chg="mod">
          <ac:chgData name="Christopher Potter" userId="24ad2ef8db5e8a45" providerId="LiveId" clId="{10AB9FE2-9012-46EF-B18A-C87D5526F6EE}" dt="2026-05-18T13:26:29.268" v="170" actId="6549"/>
          <ac:graphicFrameMkLst>
            <pc:docMk/>
            <pc:sldMk cId="1199760086" sldId="271"/>
            <ac:graphicFrameMk id="5" creationId="{72D0083C-012C-6C0D-C1E7-CFD7482782F2}"/>
          </ac:graphicFrameMkLst>
        </pc:graphicFrameChg>
      </pc:sldChg>
      <pc:sldChg chg="del">
        <pc:chgData name="Christopher Potter" userId="24ad2ef8db5e8a45" providerId="LiveId" clId="{10AB9FE2-9012-46EF-B18A-C87D5526F6EE}" dt="2026-05-18T13:21:22.587" v="0" actId="47"/>
        <pc:sldMkLst>
          <pc:docMk/>
          <pc:sldMk cId="1642311268" sldId="272"/>
        </pc:sldMkLst>
      </pc:sldChg>
      <pc:sldChg chg="modSp add mod">
        <pc:chgData name="Christopher Potter" userId="24ad2ef8db5e8a45" providerId="LiveId" clId="{10AB9FE2-9012-46EF-B18A-C87D5526F6EE}" dt="2026-05-18T13:27:20.206" v="194" actId="6549"/>
        <pc:sldMkLst>
          <pc:docMk/>
          <pc:sldMk cId="3107171108" sldId="272"/>
        </pc:sldMkLst>
        <pc:spChg chg="mod ord">
          <ac:chgData name="Christopher Potter" userId="24ad2ef8db5e8a45" providerId="LiveId" clId="{10AB9FE2-9012-46EF-B18A-C87D5526F6EE}" dt="2026-05-18T13:27:20.206" v="194" actId="6549"/>
          <ac:spMkLst>
            <pc:docMk/>
            <pc:sldMk cId="3107171108" sldId="272"/>
            <ac:spMk id="4" creationId="{6CF58A13-61CD-79DA-DA65-48F88B3E93F5}"/>
          </ac:spMkLst>
        </pc:spChg>
        <pc:graphicFrameChg chg="mod">
          <ac:chgData name="Christopher Potter" userId="24ad2ef8db5e8a45" providerId="LiveId" clId="{10AB9FE2-9012-46EF-B18A-C87D5526F6EE}" dt="2026-05-18T13:27:03.209" v="186" actId="20577"/>
          <ac:graphicFrameMkLst>
            <pc:docMk/>
            <pc:sldMk cId="3107171108" sldId="272"/>
            <ac:graphicFrameMk id="5" creationId="{7F9A6123-F4DC-92E4-8942-C75AFD8811C6}"/>
          </ac:graphicFrameMkLst>
        </pc:graphicFrameChg>
      </pc:sldChg>
      <pc:sldChg chg="del">
        <pc:chgData name="Christopher Potter" userId="24ad2ef8db5e8a45" providerId="LiveId" clId="{10AB9FE2-9012-46EF-B18A-C87D5526F6EE}" dt="2026-05-18T13:21:22.587" v="0" actId="47"/>
        <pc:sldMkLst>
          <pc:docMk/>
          <pc:sldMk cId="1492085687" sldId="273"/>
        </pc:sldMkLst>
      </pc:sldChg>
      <pc:sldChg chg="modSp add">
        <pc:chgData name="Christopher Potter" userId="24ad2ef8db5e8a45" providerId="LiveId" clId="{10AB9FE2-9012-46EF-B18A-C87D5526F6EE}" dt="2026-05-18T13:28:15.494" v="211" actId="6549"/>
        <pc:sldMkLst>
          <pc:docMk/>
          <pc:sldMk cId="2530228940" sldId="273"/>
        </pc:sldMkLst>
        <pc:spChg chg="mod">
          <ac:chgData name="Christopher Potter" userId="24ad2ef8db5e8a45" providerId="LiveId" clId="{10AB9FE2-9012-46EF-B18A-C87D5526F6EE}" dt="2026-05-18T13:28:15.494" v="211" actId="6549"/>
          <ac:spMkLst>
            <pc:docMk/>
            <pc:sldMk cId="2530228940" sldId="273"/>
            <ac:spMk id="4" creationId="{E193D323-5A8B-2BD3-6362-DB9D70D1C4C3}"/>
          </ac:spMkLst>
        </pc:spChg>
        <pc:graphicFrameChg chg="mod">
          <ac:chgData name="Christopher Potter" userId="24ad2ef8db5e8a45" providerId="LiveId" clId="{10AB9FE2-9012-46EF-B18A-C87D5526F6EE}" dt="2026-05-18T13:28:04.383" v="205" actId="6549"/>
          <ac:graphicFrameMkLst>
            <pc:docMk/>
            <pc:sldMk cId="2530228940" sldId="273"/>
            <ac:graphicFrameMk id="5" creationId="{FD67F0D7-FB1B-7039-1AE8-398EB48064F3}"/>
          </ac:graphicFrameMkLst>
        </pc:graphicFrameChg>
      </pc:sldChg>
      <pc:sldChg chg="modSp add">
        <pc:chgData name="Christopher Potter" userId="24ad2ef8db5e8a45" providerId="LiveId" clId="{10AB9FE2-9012-46EF-B18A-C87D5526F6EE}" dt="2026-05-18T13:28:38.004" v="227" actId="6549"/>
        <pc:sldMkLst>
          <pc:docMk/>
          <pc:sldMk cId="251519029" sldId="274"/>
        </pc:sldMkLst>
        <pc:spChg chg="mod">
          <ac:chgData name="Christopher Potter" userId="24ad2ef8db5e8a45" providerId="LiveId" clId="{10AB9FE2-9012-46EF-B18A-C87D5526F6EE}" dt="2026-05-18T13:28:38.004" v="227" actId="6549"/>
          <ac:spMkLst>
            <pc:docMk/>
            <pc:sldMk cId="251519029" sldId="274"/>
            <ac:spMk id="4" creationId="{8A7022A3-7591-C30B-45D3-05C28F98C1B2}"/>
          </ac:spMkLst>
        </pc:spChg>
        <pc:graphicFrameChg chg="mod">
          <ac:chgData name="Christopher Potter" userId="24ad2ef8db5e8a45" providerId="LiveId" clId="{10AB9FE2-9012-46EF-B18A-C87D5526F6EE}" dt="2026-05-18T13:28:27.819" v="222" actId="6549"/>
          <ac:graphicFrameMkLst>
            <pc:docMk/>
            <pc:sldMk cId="251519029" sldId="274"/>
            <ac:graphicFrameMk id="5" creationId="{17056753-D19E-77FC-2B0B-D8B37D15F925}"/>
          </ac:graphicFrameMkLst>
        </pc:graphicFrameChg>
      </pc:sldChg>
      <pc:sldChg chg="del">
        <pc:chgData name="Christopher Potter" userId="24ad2ef8db5e8a45" providerId="LiveId" clId="{10AB9FE2-9012-46EF-B18A-C87D5526F6EE}" dt="2026-05-18T13:21:22.587" v="0" actId="47"/>
        <pc:sldMkLst>
          <pc:docMk/>
          <pc:sldMk cId="3574989491" sldId="274"/>
        </pc:sldMkLst>
      </pc:sldChg>
      <pc:sldChg chg="del">
        <pc:chgData name="Christopher Potter" userId="24ad2ef8db5e8a45" providerId="LiveId" clId="{10AB9FE2-9012-46EF-B18A-C87D5526F6EE}" dt="2026-05-18T13:21:22.587" v="0" actId="47"/>
        <pc:sldMkLst>
          <pc:docMk/>
          <pc:sldMk cId="805274957" sldId="275"/>
        </pc:sldMkLst>
      </pc:sldChg>
      <pc:sldChg chg="modSp add">
        <pc:chgData name="Christopher Potter" userId="24ad2ef8db5e8a45" providerId="LiveId" clId="{10AB9FE2-9012-46EF-B18A-C87D5526F6EE}" dt="2026-05-18T13:28:57.350" v="242" actId="6549"/>
        <pc:sldMkLst>
          <pc:docMk/>
          <pc:sldMk cId="1336970618" sldId="275"/>
        </pc:sldMkLst>
        <pc:spChg chg="mod">
          <ac:chgData name="Christopher Potter" userId="24ad2ef8db5e8a45" providerId="LiveId" clId="{10AB9FE2-9012-46EF-B18A-C87D5526F6EE}" dt="2026-05-18T13:28:57.350" v="242" actId="6549"/>
          <ac:spMkLst>
            <pc:docMk/>
            <pc:sldMk cId="1336970618" sldId="275"/>
            <ac:spMk id="4" creationId="{EEFD1C98-0D0D-E7D5-3835-EFFCF3FC3909}"/>
          </ac:spMkLst>
        </pc:spChg>
        <pc:graphicFrameChg chg="mod">
          <ac:chgData name="Christopher Potter" userId="24ad2ef8db5e8a45" providerId="LiveId" clId="{10AB9FE2-9012-46EF-B18A-C87D5526F6EE}" dt="2026-05-18T13:28:48.619" v="236" actId="6549"/>
          <ac:graphicFrameMkLst>
            <pc:docMk/>
            <pc:sldMk cId="1336970618" sldId="275"/>
            <ac:graphicFrameMk id="5" creationId="{45D83EFF-8D14-5747-04D5-FE0BEAE122C6}"/>
          </ac:graphicFrameMkLst>
        </pc:graphicFrameChg>
      </pc:sldChg>
      <pc:sldChg chg="modSp add">
        <pc:chgData name="Christopher Potter" userId="24ad2ef8db5e8a45" providerId="LiveId" clId="{10AB9FE2-9012-46EF-B18A-C87D5526F6EE}" dt="2026-05-18T13:29:19.255" v="257" actId="6549"/>
        <pc:sldMkLst>
          <pc:docMk/>
          <pc:sldMk cId="724603964" sldId="276"/>
        </pc:sldMkLst>
        <pc:spChg chg="mod">
          <ac:chgData name="Christopher Potter" userId="24ad2ef8db5e8a45" providerId="LiveId" clId="{10AB9FE2-9012-46EF-B18A-C87D5526F6EE}" dt="2026-05-18T13:29:19.255" v="257" actId="6549"/>
          <ac:spMkLst>
            <pc:docMk/>
            <pc:sldMk cId="724603964" sldId="276"/>
            <ac:spMk id="4" creationId="{026E569E-6CC3-8270-6138-7766AC044C3A}"/>
          </ac:spMkLst>
        </pc:spChg>
        <pc:graphicFrameChg chg="mod">
          <ac:chgData name="Christopher Potter" userId="24ad2ef8db5e8a45" providerId="LiveId" clId="{10AB9FE2-9012-46EF-B18A-C87D5526F6EE}" dt="2026-05-18T13:29:08.103" v="251" actId="6549"/>
          <ac:graphicFrameMkLst>
            <pc:docMk/>
            <pc:sldMk cId="724603964" sldId="276"/>
            <ac:graphicFrameMk id="5" creationId="{35DB1064-9A1E-68AB-03C8-084E1F31D7AA}"/>
          </ac:graphicFrameMkLst>
        </pc:graphicFrameChg>
      </pc:sldChg>
      <pc:sldChg chg="del">
        <pc:chgData name="Christopher Potter" userId="24ad2ef8db5e8a45" providerId="LiveId" clId="{10AB9FE2-9012-46EF-B18A-C87D5526F6EE}" dt="2026-05-18T13:21:22.587" v="0" actId="47"/>
        <pc:sldMkLst>
          <pc:docMk/>
          <pc:sldMk cId="1160715976" sldId="276"/>
        </pc:sldMkLst>
      </pc:sldChg>
      <pc:sldChg chg="del">
        <pc:chgData name="Christopher Potter" userId="24ad2ef8db5e8a45" providerId="LiveId" clId="{10AB9FE2-9012-46EF-B18A-C87D5526F6EE}" dt="2026-05-18T13:21:22.587" v="0" actId="47"/>
        <pc:sldMkLst>
          <pc:docMk/>
          <pc:sldMk cId="185188535" sldId="277"/>
        </pc:sldMkLst>
      </pc:sldChg>
      <pc:sldChg chg="modSp add">
        <pc:chgData name="Christopher Potter" userId="24ad2ef8db5e8a45" providerId="LiveId" clId="{10AB9FE2-9012-46EF-B18A-C87D5526F6EE}" dt="2026-05-18T13:29:39.788" v="267" actId="6549"/>
        <pc:sldMkLst>
          <pc:docMk/>
          <pc:sldMk cId="1557452736" sldId="277"/>
        </pc:sldMkLst>
        <pc:spChg chg="mod">
          <ac:chgData name="Christopher Potter" userId="24ad2ef8db5e8a45" providerId="LiveId" clId="{10AB9FE2-9012-46EF-B18A-C87D5526F6EE}" dt="2026-05-18T13:29:39.788" v="267" actId="6549"/>
          <ac:spMkLst>
            <pc:docMk/>
            <pc:sldMk cId="1557452736" sldId="277"/>
            <ac:spMk id="4" creationId="{02DC4DE7-4FDA-9E92-C242-309C110C25BB}"/>
          </ac:spMkLst>
        </pc:spChg>
        <pc:graphicFrameChg chg="mod">
          <ac:chgData name="Christopher Potter" userId="24ad2ef8db5e8a45" providerId="LiveId" clId="{10AB9FE2-9012-46EF-B18A-C87D5526F6EE}" dt="2026-05-18T13:29:27.662" v="263" actId="6549"/>
          <ac:graphicFrameMkLst>
            <pc:docMk/>
            <pc:sldMk cId="1557452736" sldId="277"/>
            <ac:graphicFrameMk id="5" creationId="{ADDEBC41-A730-1DB7-D1C3-7244D09ED52F}"/>
          </ac:graphicFrameMkLst>
        </pc:graphicFrameChg>
      </pc:sldChg>
      <pc:sldChg chg="delSp modSp add mod">
        <pc:chgData name="Christopher Potter" userId="24ad2ef8db5e8a45" providerId="LiveId" clId="{10AB9FE2-9012-46EF-B18A-C87D5526F6EE}" dt="2026-05-18T13:30:39.428" v="298" actId="6549"/>
        <pc:sldMkLst>
          <pc:docMk/>
          <pc:sldMk cId="1916209381" sldId="278"/>
        </pc:sldMkLst>
        <pc:spChg chg="mod">
          <ac:chgData name="Christopher Potter" userId="24ad2ef8db5e8a45" providerId="LiveId" clId="{10AB9FE2-9012-46EF-B18A-C87D5526F6EE}" dt="2026-05-18T13:30:33.971" v="292" actId="6549"/>
          <ac:spMkLst>
            <pc:docMk/>
            <pc:sldMk cId="1916209381" sldId="278"/>
            <ac:spMk id="2" creationId="{240B2DD7-BD88-586E-3A5C-9013DDF6D512}"/>
          </ac:spMkLst>
        </pc:spChg>
        <pc:spChg chg="mod">
          <ac:chgData name="Christopher Potter" userId="24ad2ef8db5e8a45" providerId="LiveId" clId="{10AB9FE2-9012-46EF-B18A-C87D5526F6EE}" dt="2026-05-18T13:30:39.428" v="298" actId="6549"/>
          <ac:spMkLst>
            <pc:docMk/>
            <pc:sldMk cId="1916209381" sldId="278"/>
            <ac:spMk id="4" creationId="{82278745-1E9F-834A-457B-730152B541D4}"/>
          </ac:spMkLst>
        </pc:spChg>
        <pc:graphicFrameChg chg="del">
          <ac:chgData name="Christopher Potter" userId="24ad2ef8db5e8a45" providerId="LiveId" clId="{10AB9FE2-9012-46EF-B18A-C87D5526F6EE}" dt="2026-05-18T13:30:09.508" v="272" actId="478"/>
          <ac:graphicFrameMkLst>
            <pc:docMk/>
            <pc:sldMk cId="1916209381" sldId="278"/>
            <ac:graphicFrameMk id="5" creationId="{5EC630B6-2C06-0016-60D9-D2266E03C3F2}"/>
          </ac:graphicFrameMkLst>
        </pc:graphicFrameChg>
      </pc:sldChg>
      <pc:sldChg chg="del">
        <pc:chgData name="Christopher Potter" userId="24ad2ef8db5e8a45" providerId="LiveId" clId="{10AB9FE2-9012-46EF-B18A-C87D5526F6EE}" dt="2026-05-18T13:21:22.587" v="0" actId="47"/>
        <pc:sldMkLst>
          <pc:docMk/>
          <pc:sldMk cId="3208112435" sldId="278"/>
        </pc:sldMkLst>
      </pc:sldChg>
      <pc:sldChg chg="modSp add mod">
        <pc:chgData name="Christopher Potter" userId="24ad2ef8db5e8a45" providerId="LiveId" clId="{10AB9FE2-9012-46EF-B18A-C87D5526F6EE}" dt="2026-05-18T13:36:30.779" v="588" actId="20577"/>
        <pc:sldMkLst>
          <pc:docMk/>
          <pc:sldMk cId="763739201" sldId="279"/>
        </pc:sldMkLst>
        <pc:spChg chg="mod">
          <ac:chgData name="Christopher Potter" userId="24ad2ef8db5e8a45" providerId="LiveId" clId="{10AB9FE2-9012-46EF-B18A-C87D5526F6EE}" dt="2026-05-18T13:36:30.779" v="588" actId="20577"/>
          <ac:spMkLst>
            <pc:docMk/>
            <pc:sldMk cId="763739201" sldId="279"/>
            <ac:spMk id="2" creationId="{756C304A-F3AA-FE94-08DD-044891D8DEB1}"/>
          </ac:spMkLst>
        </pc:spChg>
        <pc:spChg chg="mod">
          <ac:chgData name="Christopher Potter" userId="24ad2ef8db5e8a45" providerId="LiveId" clId="{10AB9FE2-9012-46EF-B18A-C87D5526F6EE}" dt="2026-05-18T13:31:59.235" v="368" actId="6549"/>
          <ac:spMkLst>
            <pc:docMk/>
            <pc:sldMk cId="763739201" sldId="279"/>
            <ac:spMk id="4" creationId="{DB509D29-46FC-A613-BF75-AFEDD2B0B83C}"/>
          </ac:spMkLst>
        </pc:spChg>
      </pc:sldChg>
      <pc:sldChg chg="del">
        <pc:chgData name="Christopher Potter" userId="24ad2ef8db5e8a45" providerId="LiveId" clId="{10AB9FE2-9012-46EF-B18A-C87D5526F6EE}" dt="2026-05-18T13:21:22.587" v="0" actId="47"/>
        <pc:sldMkLst>
          <pc:docMk/>
          <pc:sldMk cId="1289517002" sldId="279"/>
        </pc:sldMkLst>
      </pc:sldChg>
      <pc:sldChg chg="modSp add mod">
        <pc:chgData name="Christopher Potter" userId="24ad2ef8db5e8a45" providerId="LiveId" clId="{10AB9FE2-9012-46EF-B18A-C87D5526F6EE}" dt="2026-05-18T13:33:48.688" v="428"/>
        <pc:sldMkLst>
          <pc:docMk/>
          <pc:sldMk cId="824701197" sldId="280"/>
        </pc:sldMkLst>
        <pc:spChg chg="mod">
          <ac:chgData name="Christopher Potter" userId="24ad2ef8db5e8a45" providerId="LiveId" clId="{10AB9FE2-9012-46EF-B18A-C87D5526F6EE}" dt="2026-05-18T13:33:48.688" v="428"/>
          <ac:spMkLst>
            <pc:docMk/>
            <pc:sldMk cId="824701197" sldId="280"/>
            <ac:spMk id="2" creationId="{2C73D2EB-26F4-05C7-C6CE-69F42EA795BA}"/>
          </ac:spMkLst>
        </pc:spChg>
        <pc:spChg chg="mod">
          <ac:chgData name="Christopher Potter" userId="24ad2ef8db5e8a45" providerId="LiveId" clId="{10AB9FE2-9012-46EF-B18A-C87D5526F6EE}" dt="2026-05-18T13:33:33.819" v="427" actId="6549"/>
          <ac:spMkLst>
            <pc:docMk/>
            <pc:sldMk cId="824701197" sldId="280"/>
            <ac:spMk id="4" creationId="{C05631B3-7605-69A4-1719-48F7CFF9BFB8}"/>
          </ac:spMkLst>
        </pc:spChg>
      </pc:sldChg>
      <pc:sldChg chg="del">
        <pc:chgData name="Christopher Potter" userId="24ad2ef8db5e8a45" providerId="LiveId" clId="{10AB9FE2-9012-46EF-B18A-C87D5526F6EE}" dt="2026-05-18T13:21:22.587" v="0" actId="47"/>
        <pc:sldMkLst>
          <pc:docMk/>
          <pc:sldMk cId="3913712296" sldId="280"/>
        </pc:sldMkLst>
      </pc:sldChg>
      <pc:sldChg chg="modSp add ord">
        <pc:chgData name="Christopher Potter" userId="24ad2ef8db5e8a45" providerId="LiveId" clId="{10AB9FE2-9012-46EF-B18A-C87D5526F6EE}" dt="2026-05-18T13:35:19.071" v="495" actId="20577"/>
        <pc:sldMkLst>
          <pc:docMk/>
          <pc:sldMk cId="1926574233" sldId="281"/>
        </pc:sldMkLst>
        <pc:spChg chg="mod">
          <ac:chgData name="Christopher Potter" userId="24ad2ef8db5e8a45" providerId="LiveId" clId="{10AB9FE2-9012-46EF-B18A-C87D5526F6EE}" dt="2026-05-18T13:34:43.219" v="484" actId="20577"/>
          <ac:spMkLst>
            <pc:docMk/>
            <pc:sldMk cId="1926574233" sldId="281"/>
            <ac:spMk id="2" creationId="{303C0B98-708E-9ED9-EB8F-472081C97A7F}"/>
          </ac:spMkLst>
        </pc:spChg>
        <pc:spChg chg="mod">
          <ac:chgData name="Christopher Potter" userId="24ad2ef8db5e8a45" providerId="LiveId" clId="{10AB9FE2-9012-46EF-B18A-C87D5526F6EE}" dt="2026-05-18T13:35:19.071" v="495" actId="20577"/>
          <ac:spMkLst>
            <pc:docMk/>
            <pc:sldMk cId="1926574233" sldId="281"/>
            <ac:spMk id="4" creationId="{871F2F41-11FE-B31E-D781-6D83E09B421B}"/>
          </ac:spMkLst>
        </pc:spChg>
      </pc:sldChg>
      <pc:sldChg chg="del">
        <pc:chgData name="Christopher Potter" userId="24ad2ef8db5e8a45" providerId="LiveId" clId="{10AB9FE2-9012-46EF-B18A-C87D5526F6EE}" dt="2026-05-18T13:21:22.587" v="0" actId="47"/>
        <pc:sldMkLst>
          <pc:docMk/>
          <pc:sldMk cId="2692323051" sldId="281"/>
        </pc:sldMkLst>
      </pc:sldChg>
      <pc:sldChg chg="del">
        <pc:chgData name="Christopher Potter" userId="24ad2ef8db5e8a45" providerId="LiveId" clId="{10AB9FE2-9012-46EF-B18A-C87D5526F6EE}" dt="2026-05-18T13:21:22.587" v="0" actId="47"/>
        <pc:sldMkLst>
          <pc:docMk/>
          <pc:sldMk cId="1868564764" sldId="282"/>
        </pc:sldMkLst>
      </pc:sldChg>
      <pc:sldChg chg="modSp add mod ord">
        <pc:chgData name="Christopher Potter" userId="24ad2ef8db5e8a45" providerId="LiveId" clId="{10AB9FE2-9012-46EF-B18A-C87D5526F6EE}" dt="2026-05-18T13:36:40.788" v="590"/>
        <pc:sldMkLst>
          <pc:docMk/>
          <pc:sldMk cId="2312815972" sldId="282"/>
        </pc:sldMkLst>
        <pc:spChg chg="mod">
          <ac:chgData name="Christopher Potter" userId="24ad2ef8db5e8a45" providerId="LiveId" clId="{10AB9FE2-9012-46EF-B18A-C87D5526F6EE}" dt="2026-05-18T13:36:16.352" v="584" actId="20577"/>
          <ac:spMkLst>
            <pc:docMk/>
            <pc:sldMk cId="2312815972" sldId="282"/>
            <ac:spMk id="2" creationId="{4F3937CA-61AE-F72C-6609-B98C88993DC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Fraction Addition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18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76EB8-6D08-2E32-CBB4-EF99A0BF8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1885020-CE39-9017-ED9C-8A4A210EF98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5DB1064-9A1E-68AB-03C8-084E1F31D7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1823521"/>
                  </p:ext>
                </p:extLst>
              </p:nvPr>
            </p:nvGraphicFramePr>
            <p:xfrm>
              <a:off x="684563" y="1567962"/>
              <a:ext cx="8557846" cy="28698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35DB1064-9A1E-68AB-03C8-084E1F31D7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1823521"/>
                  </p:ext>
                </p:extLst>
              </p:nvPr>
            </p:nvGraphicFramePr>
            <p:xfrm>
              <a:off x="684563" y="1567962"/>
              <a:ext cx="8557846" cy="28698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698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2" r="-285" b="-10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6E569E-6CC3-8270-6138-7766AC044C3A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6E569E-6CC3-8270-6138-7766AC044C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60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F59F61-BE2E-5E20-D451-B33743B62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894C48-B80E-C7C9-CEB1-F53E2E55F9C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DDEBC41-A730-1DB7-D1C3-7244D09ED5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7512854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ADDEBC41-A730-1DB7-D1C3-7244D09ED5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7512854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400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4" r="-285" b="-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DC4DE7-4FDA-9E92-C242-309C110C25BB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DC4DE7-4FDA-9E92-C242-309C110C25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45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22109-DBF0-314D-5EA9-E88377787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A0BD7E-E040-3CF1-F156-D0EF9860D23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A282385-1AA2-A58E-92D2-1CDFFC0E70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5654338"/>
                  </p:ext>
                </p:extLst>
              </p:nvPr>
            </p:nvGraphicFramePr>
            <p:xfrm>
              <a:off x="684563" y="1567962"/>
              <a:ext cx="8557846" cy="28698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A282385-1AA2-A58E-92D2-1CDFFC0E70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55654338"/>
                  </p:ext>
                </p:extLst>
              </p:nvPr>
            </p:nvGraphicFramePr>
            <p:xfrm>
              <a:off x="684563" y="1567962"/>
              <a:ext cx="8557846" cy="28698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698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2" r="-285" b="-10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321FC68-EF16-2D5B-394F-A4466794F764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321FC68-EF16-2D5B-394F-A4466794F7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60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0F62A-8176-A062-32BC-E5D839366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7AA576-35FE-3DA9-A4F1-9FFDE32CA44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50BD18D-9DE6-A7F4-9994-FA6562FB838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4563" y="1567962"/>
              <a:ext cx="8557846" cy="2834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250BD18D-9DE6-A7F4-9994-FA6562FB838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84563" y="1567962"/>
              <a:ext cx="8557846" cy="2834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34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5" r="-285" b="-8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32CB399-D98F-7BFC-DF52-C820FC41FEBB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32CB399-D98F-7BFC-DF52-C820FC41FE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74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3C938-7E13-C480-22D0-A078D6723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C92296-83DE-A28E-3921-B9CD5FE1DC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F763B72-7730-2036-3CD2-3F04852B3A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2076832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F763B72-7730-2036-3CD2-3F04852B3A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22076832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400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4" r="-285" b="-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9BF0128-F093-ADBC-21BB-D918EC673717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9BF0128-F093-ADBC-21BB-D918EC673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36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28C16-B5F9-7DFF-8A21-49F0DA0B2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260D1D-F63E-AEAD-C654-C87C47BA648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87B64DD-29C6-A00A-FE47-71CE55071D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6859117"/>
                  </p:ext>
                </p:extLst>
              </p:nvPr>
            </p:nvGraphicFramePr>
            <p:xfrm>
              <a:off x="684563" y="1567962"/>
              <a:ext cx="8557846" cy="28698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14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87B64DD-29C6-A00A-FE47-71CE55071D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76859117"/>
                  </p:ext>
                </p:extLst>
              </p:nvPr>
            </p:nvGraphicFramePr>
            <p:xfrm>
              <a:off x="684563" y="1567962"/>
              <a:ext cx="8557846" cy="28698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698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2" r="-285" b="-10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AF68054-144D-2B5D-3115-F3F645CB683B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AF68054-144D-2B5D-3115-F3F645CB68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55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9763B-369E-812F-A589-7B93CA772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DCCC43-9288-9043-6EAC-A893675017C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2D0083C-012C-6C0D-C1E7-CFD7482782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561910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2D0083C-012C-6C0D-C1E7-CFD7482782F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561910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400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4" r="-285" b="-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B3AE14C-2C2A-9C60-61F6-CE027354DA77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B3AE14C-2C2A-9C60-61F6-CE027354D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976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FEB6C-2436-5957-F97B-7DD6D068F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012F5C-039D-4441-5DF0-F464BAACFE3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F9A6123-F4DC-92E4-8942-C75AFD8811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438534"/>
                  </p:ext>
                </p:extLst>
              </p:nvPr>
            </p:nvGraphicFramePr>
            <p:xfrm>
              <a:off x="684563" y="1567962"/>
              <a:ext cx="8557846" cy="2834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F9A6123-F4DC-92E4-8942-C75AFD8811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9438534"/>
                  </p:ext>
                </p:extLst>
              </p:nvPr>
            </p:nvGraphicFramePr>
            <p:xfrm>
              <a:off x="684563" y="1567962"/>
              <a:ext cx="8557846" cy="2834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34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5" r="-285" b="-8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CF58A13-61CD-79DA-DA65-48F88B3E93F5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CF58A13-61CD-79DA-DA65-48F88B3E93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717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52303-B47F-98B6-7B71-C772F06BE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F3937CA-61AE-F72C-6609-B98C88993DC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Two fractions add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4800" dirty="0"/>
                  <a:t>.</a:t>
                </a:r>
              </a:p>
              <a:p>
                <a:r>
                  <a:rPr lang="en-GB" sz="4800" dirty="0"/>
                  <a:t>One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GB" sz="4800" dirty="0"/>
                  <a:t>.</a:t>
                </a:r>
              </a:p>
              <a:p>
                <a:r>
                  <a:rPr lang="en-GB" sz="4800" dirty="0"/>
                  <a:t>Find the other.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F3937CA-61AE-F72C-6609-B98C88993D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10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1433030-45CD-06B7-916A-D891826B4CC5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1433030-45CD-06B7-916A-D891826B4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281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DB6FC-C8AF-F03E-C09C-9528A23721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40B2DD7-BD88-586E-3A5C-9013DDF6D51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800" dirty="0"/>
                  <a:t>The sum of two fractions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4800" dirty="0"/>
                  <a:t>.</a:t>
                </a:r>
              </a:p>
              <a:p>
                <a:r>
                  <a:rPr lang="en-GB" sz="4800" dirty="0"/>
                  <a:t>One of them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4800" dirty="0"/>
                  <a:t>.</a:t>
                </a:r>
              </a:p>
              <a:p>
                <a:r>
                  <a:rPr lang="en-GB" sz="4800" dirty="0"/>
                  <a:t>What is the other?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40B2DD7-BD88-586E-3A5C-9013DDF6D5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883" t="-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2278745-1E9F-834A-457B-730152B541D4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2278745-1E9F-834A-457B-730152B541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20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C6F9A-9494-9AB2-7C87-225406C7C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03C0B98-708E-9ED9-EB8F-472081C97A7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GB" sz="5800" dirty="0"/>
                  <a:t>A student says: </a:t>
                </a:r>
              </a:p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GB" sz="5800" b="0" dirty="0"/>
                  <a:t>“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5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5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5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5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5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5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5800" dirty="0"/>
                  <a:t>”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GB" sz="5800" dirty="0"/>
                  <a:t>Is the student correct?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03C0B98-708E-9ED9-EB8F-472081C97A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716" t="-45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871F2F41-11FE-B31E-D781-6D83E09B421B}"/>
              </a:ext>
            </a:extLst>
          </p:cNvPr>
          <p:cNvSpPr/>
          <p:nvPr/>
        </p:nvSpPr>
        <p:spPr>
          <a:xfrm>
            <a:off x="7184571" y="4397829"/>
            <a:ext cx="2639180" cy="230897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9600" dirty="0">
                <a:solidFill>
                  <a:srgbClr val="FF0000"/>
                </a:solidFill>
              </a:rPr>
              <a:t>NO</a:t>
            </a:r>
            <a:endParaRPr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57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D1B9A-93CA-0878-800A-0A4D598D8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6C304A-F3AA-FE94-08DD-044891D8DEB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A fraction is increased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5400" dirty="0"/>
                  <a:t> to make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GB" sz="5400" dirty="0"/>
                  <a:t>.</a:t>
                </a:r>
              </a:p>
              <a:p>
                <a:r>
                  <a:rPr lang="en-GB" sz="4800" dirty="0"/>
                  <a:t>What was the original fraction?</a:t>
                </a:r>
                <a:endParaRPr lang="en-GB" sz="48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56C304A-F3AA-FE94-08DD-044891D8DE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1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B509D29-46FC-A613-BF75-AFEDD2B0B83C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29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B509D29-46FC-A613-BF75-AFEDD2B0B8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73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68743-3AB0-BFAD-13B2-0CFC329B2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73D2EB-26F4-05C7-C6CE-69F42EA795B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pPr lvl="1">
                  <a:spcBef>
                    <a:spcPts val="1200"/>
                  </a:spcBef>
                  <a:spcAft>
                    <a:spcPts val="1200"/>
                  </a:spcAft>
                </a:pPr>
                <a:endParaRPr lang="en-GB" sz="800" b="0" i="1" dirty="0">
                  <a:latin typeface="Cambria Math" panose="02040503050406030204" pitchFamily="18" charset="0"/>
                </a:endParaRPr>
              </a:p>
              <a:p>
                <a:pPr lvl="1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GB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5400" dirty="0"/>
                  <a:t> is how much bigger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5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5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5400" dirty="0"/>
                  <a:t> 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C73D2EB-26F4-05C7-C6CE-69F42EA795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05631B3-7605-69A4-1719-48F7CFF9BFB8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05631B3-7605-69A4-1719-48F7CFF9B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70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FCB6C43-497F-8E1D-6089-BF511CC5E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035884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FCB6C43-497F-8E1D-6089-BF511CC5E9D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035884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400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4" r="-285" b="-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A430184-A9C1-10E7-9AE5-548F1A877BCA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A430184-A9C1-10E7-9AE5-548F1A877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BB78E-85E6-D90B-2F08-8842D3796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96F1AF-5D61-6986-188F-DED21FB385D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75802D4-DBF8-3DDA-38EC-A5F61E7F17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2157232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E75802D4-DBF8-3DDA-38EC-A5F61E7F17B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2157232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400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4" r="-285" b="-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E92F2E0-7E0F-7EEC-E4F1-DDC01553A7FF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E92F2E0-7E0F-7EEC-E4F1-DDC01553A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69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670E9-8F7D-F4B5-B6C3-36398A469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8082AA-34EF-CCF4-62C6-1140C38BB64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303CBDF-8AE6-CE08-BE23-E7E20560D1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6417339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303CBDF-8AE6-CE08-BE23-E7E20560D1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6417339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400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4" r="-285" b="-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9AA8BC7-3BD9-4A24-F107-BEB90EF4761D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9AA8BC7-3BD9-4A24-F107-BEB90EF476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78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13438-A497-D9F1-5848-FD9339B38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53FF32-1799-5DD0-59F5-22F01867807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94C3AE9-3D13-63CF-D2FF-8BF5D1BB8E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9516707"/>
                  </p:ext>
                </p:extLst>
              </p:nvPr>
            </p:nvGraphicFramePr>
            <p:xfrm>
              <a:off x="684563" y="1567962"/>
              <a:ext cx="8557846" cy="28698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594C3AE9-3D13-63CF-D2FF-8BF5D1BB8E6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29516707"/>
                  </p:ext>
                </p:extLst>
              </p:nvPr>
            </p:nvGraphicFramePr>
            <p:xfrm>
              <a:off x="684563" y="1567962"/>
              <a:ext cx="8557846" cy="28698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698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2" r="-285" b="-10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72EEB5F-1E19-2862-141A-1A0E46A0F75C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72EEB5F-1E19-2862-141A-1A0E46A0F7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2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B2659-3134-C066-B58D-30F1748B4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CCB7C0-B9A8-E4A5-1E09-3E9BCF3D5CB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D67F0D7-FB1B-7039-1AE8-398EB48064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3757928"/>
                  </p:ext>
                </p:extLst>
              </p:nvPr>
            </p:nvGraphicFramePr>
            <p:xfrm>
              <a:off x="684563" y="1567962"/>
              <a:ext cx="8557846" cy="28698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FD67F0D7-FB1B-7039-1AE8-398EB48064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63757928"/>
                  </p:ext>
                </p:extLst>
              </p:nvPr>
            </p:nvGraphicFramePr>
            <p:xfrm>
              <a:off x="684563" y="1567962"/>
              <a:ext cx="8557846" cy="286981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698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2" r="-285" b="-10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193D323-5A8B-2BD3-6362-DB9D70D1C4C3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193D323-5A8B-2BD3-6362-DB9D70D1C4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22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95089-C176-8A48-106C-37DD7884F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D479455-76E5-A17F-4DC3-CB8D08A047C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7056753-D19E-77FC-2B0B-D8B37D15F9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0766750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17056753-D19E-77FC-2B0B-D8B37D15F9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0766750"/>
                  </p:ext>
                </p:extLst>
              </p:nvPr>
            </p:nvGraphicFramePr>
            <p:xfrm>
              <a:off x="684563" y="1567962"/>
              <a:ext cx="8557846" cy="28400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400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4" r="-285" b="-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A7022A3-7591-C30B-45D3-05C28F98C1B2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A7022A3-7591-C30B-45D3-05C28F98C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51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D47FB-8D05-A32B-27D6-297B00C09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AC68E1-ECEB-BD66-4FEB-08353A07A83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800" dirty="0"/>
              <a:t>Calculate: </a:t>
            </a:r>
            <a:endParaRPr lang="en-GB" sz="4800" b="0" i="1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5D83EFF-8D14-5747-04D5-FE0BEAE122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5566728"/>
                  </p:ext>
                </p:extLst>
              </p:nvPr>
            </p:nvGraphicFramePr>
            <p:xfrm>
              <a:off x="684563" y="1567962"/>
              <a:ext cx="8557846" cy="2834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7640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9</m:t>
                                    </m:r>
                                  </m:den>
                                </m:f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num>
                                  <m:den>
                                    <m:r>
                                      <a:rPr lang="en-GB" sz="9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27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45D83EFF-8D14-5747-04D5-FE0BEAE122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5566728"/>
                  </p:ext>
                </p:extLst>
              </p:nvPr>
            </p:nvGraphicFramePr>
            <p:xfrm>
              <a:off x="684563" y="1567962"/>
              <a:ext cx="8557846" cy="283470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28347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1" t="-215" r="-285" b="-8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EFD1C98-0D0D-E7D5-3835-EFFCF3FC3909}"/>
                  </a:ext>
                </a:extLst>
              </p:cNvPr>
              <p:cNvSpPr/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GB" sz="66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sz="1400" dirty="0"/>
              </a:p>
            </p:txBody>
          </p:sp>
        </mc:Choice>
        <mc:Fallback>
          <p:sp>
            <p:nvSpPr>
              <p:cNvPr id="4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EFD1C98-0D0D-E7D5-3835-EFFCF3FC39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571" y="4397829"/>
                <a:ext cx="2639180" cy="230897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97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27</TotalTime>
  <Words>171</Words>
  <Application>Microsoft Office PowerPoint</Application>
  <PresentationFormat>Widescreen</PresentationFormat>
  <Paragraphs>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Fraction Addition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2</cp:revision>
  <dcterms:created xsi:type="dcterms:W3CDTF">2026-05-18T12:12:32Z</dcterms:created>
  <dcterms:modified xsi:type="dcterms:W3CDTF">2026-05-18T13:36:54Z</dcterms:modified>
</cp:coreProperties>
</file>