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modSld">
      <pc:chgData name="Christopher Potter" userId="24ad2ef8db5e8a45" providerId="LiveId" clId="{10AB9FE2-9012-46EF-B18A-C87D5526F6EE}" dt="2026-05-18T12:24:24.413" v="700" actId="20577"/>
      <pc:docMkLst>
        <pc:docMk/>
      </pc:docMkLst>
      <pc:sldChg chg="modSp mod">
        <pc:chgData name="Christopher Potter" userId="24ad2ef8db5e8a45" providerId="LiveId" clId="{10AB9FE2-9012-46EF-B18A-C87D5526F6EE}" dt="2026-05-18T12:15:08.802" v="67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18T12:15:08.802" v="67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addSp modSp mod modAnim">
        <pc:chgData name="Christopher Potter" userId="24ad2ef8db5e8a45" providerId="LiveId" clId="{10AB9FE2-9012-46EF-B18A-C87D5526F6EE}" dt="2026-05-18T12:15:16.919" v="68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18T12:15:16.919" v="68" actId="20577"/>
          <ac:spMkLst>
            <pc:docMk/>
            <pc:sldMk cId="2091781012" sldId="263"/>
            <ac:spMk id="2" creationId="{3DA273C3-13E8-DCAA-6AAE-1E808195E57B}"/>
          </ac:spMkLst>
        </pc:spChg>
        <pc:spChg chg="add mod">
          <ac:chgData name="Christopher Potter" userId="24ad2ef8db5e8a45" providerId="LiveId" clId="{10AB9FE2-9012-46EF-B18A-C87D5526F6EE}" dt="2026-05-18T12:14:45.638" v="36" actId="20577"/>
          <ac:spMkLst>
            <pc:docMk/>
            <pc:sldMk cId="2091781012" sldId="263"/>
            <ac:spMk id="3" creationId="{A9BF8B40-B1D2-797D-3C62-AD631C326E9C}"/>
          </ac:spMkLst>
        </pc:spChg>
      </pc:sldChg>
      <pc:sldChg chg="modSp add">
        <pc:chgData name="Christopher Potter" userId="24ad2ef8db5e8a45" providerId="LiveId" clId="{10AB9FE2-9012-46EF-B18A-C87D5526F6EE}" dt="2026-05-18T12:15:37.834" v="90" actId="20577"/>
        <pc:sldMkLst>
          <pc:docMk/>
          <pc:sldMk cId="2362444962" sldId="264"/>
        </pc:sldMkLst>
        <pc:spChg chg="mod">
          <ac:chgData name="Christopher Potter" userId="24ad2ef8db5e8a45" providerId="LiveId" clId="{10AB9FE2-9012-46EF-B18A-C87D5526F6EE}" dt="2026-05-18T12:15:35.500" v="88" actId="6549"/>
          <ac:spMkLst>
            <pc:docMk/>
            <pc:sldMk cId="2362444962" sldId="264"/>
            <ac:spMk id="2" creationId="{924EC212-DDFC-5F54-3720-7900C264B864}"/>
          </ac:spMkLst>
        </pc:spChg>
        <pc:spChg chg="mod">
          <ac:chgData name="Christopher Potter" userId="24ad2ef8db5e8a45" providerId="LiveId" clId="{10AB9FE2-9012-46EF-B18A-C87D5526F6EE}" dt="2026-05-18T12:15:37.834" v="90" actId="20577"/>
          <ac:spMkLst>
            <pc:docMk/>
            <pc:sldMk cId="2362444962" sldId="264"/>
            <ac:spMk id="3" creationId="{B9E06791-FBE2-BD26-230A-52DAE7E1FD97}"/>
          </ac:spMkLst>
        </pc:spChg>
      </pc:sldChg>
      <pc:sldChg chg="modSp add">
        <pc:chgData name="Christopher Potter" userId="24ad2ef8db5e8a45" providerId="LiveId" clId="{10AB9FE2-9012-46EF-B18A-C87D5526F6EE}" dt="2026-05-18T12:15:48.628" v="98" actId="20577"/>
        <pc:sldMkLst>
          <pc:docMk/>
          <pc:sldMk cId="660387779" sldId="265"/>
        </pc:sldMkLst>
        <pc:spChg chg="mod">
          <ac:chgData name="Christopher Potter" userId="24ad2ef8db5e8a45" providerId="LiveId" clId="{10AB9FE2-9012-46EF-B18A-C87D5526F6EE}" dt="2026-05-18T12:15:45.598" v="96" actId="20577"/>
          <ac:spMkLst>
            <pc:docMk/>
            <pc:sldMk cId="660387779" sldId="265"/>
            <ac:spMk id="2" creationId="{B6F164D0-23B3-D38E-9216-DF6F9AC9D1AC}"/>
          </ac:spMkLst>
        </pc:spChg>
        <pc:spChg chg="mod">
          <ac:chgData name="Christopher Potter" userId="24ad2ef8db5e8a45" providerId="LiveId" clId="{10AB9FE2-9012-46EF-B18A-C87D5526F6EE}" dt="2026-05-18T12:15:48.628" v="98" actId="20577"/>
          <ac:spMkLst>
            <pc:docMk/>
            <pc:sldMk cId="660387779" sldId="265"/>
            <ac:spMk id="3" creationId="{DF915ACB-3CF2-9A5F-26D2-EC18533737F3}"/>
          </ac:spMkLst>
        </pc:spChg>
      </pc:sldChg>
      <pc:sldChg chg="modSp add">
        <pc:chgData name="Christopher Potter" userId="24ad2ef8db5e8a45" providerId="LiveId" clId="{10AB9FE2-9012-46EF-B18A-C87D5526F6EE}" dt="2026-05-18T12:16:02.179" v="106" actId="20577"/>
        <pc:sldMkLst>
          <pc:docMk/>
          <pc:sldMk cId="809523576" sldId="266"/>
        </pc:sldMkLst>
        <pc:spChg chg="mod">
          <ac:chgData name="Christopher Potter" userId="24ad2ef8db5e8a45" providerId="LiveId" clId="{10AB9FE2-9012-46EF-B18A-C87D5526F6EE}" dt="2026-05-18T12:15:59.391" v="104" actId="20577"/>
          <ac:spMkLst>
            <pc:docMk/>
            <pc:sldMk cId="809523576" sldId="266"/>
            <ac:spMk id="2" creationId="{5280BA7D-5293-6951-4DC8-86987A295CDD}"/>
          </ac:spMkLst>
        </pc:spChg>
        <pc:spChg chg="mod">
          <ac:chgData name="Christopher Potter" userId="24ad2ef8db5e8a45" providerId="LiveId" clId="{10AB9FE2-9012-46EF-B18A-C87D5526F6EE}" dt="2026-05-18T12:16:02.179" v="106" actId="20577"/>
          <ac:spMkLst>
            <pc:docMk/>
            <pc:sldMk cId="809523576" sldId="266"/>
            <ac:spMk id="3" creationId="{F8DFA6F3-9414-91CA-ED3B-F8F7888B151E}"/>
          </ac:spMkLst>
        </pc:spChg>
      </pc:sldChg>
      <pc:sldChg chg="modSp add">
        <pc:chgData name="Christopher Potter" userId="24ad2ef8db5e8a45" providerId="LiveId" clId="{10AB9FE2-9012-46EF-B18A-C87D5526F6EE}" dt="2026-05-18T12:16:34.804" v="116" actId="6549"/>
        <pc:sldMkLst>
          <pc:docMk/>
          <pc:sldMk cId="606260970" sldId="267"/>
        </pc:sldMkLst>
        <pc:spChg chg="mod">
          <ac:chgData name="Christopher Potter" userId="24ad2ef8db5e8a45" providerId="LiveId" clId="{10AB9FE2-9012-46EF-B18A-C87D5526F6EE}" dt="2026-05-18T12:16:32.599" v="114" actId="6549"/>
          <ac:spMkLst>
            <pc:docMk/>
            <pc:sldMk cId="606260970" sldId="267"/>
            <ac:spMk id="2" creationId="{064EB2D3-8BF1-D1A4-5C68-A6813C182466}"/>
          </ac:spMkLst>
        </pc:spChg>
        <pc:spChg chg="mod">
          <ac:chgData name="Christopher Potter" userId="24ad2ef8db5e8a45" providerId="LiveId" clId="{10AB9FE2-9012-46EF-B18A-C87D5526F6EE}" dt="2026-05-18T12:16:34.804" v="116" actId="6549"/>
          <ac:spMkLst>
            <pc:docMk/>
            <pc:sldMk cId="606260970" sldId="267"/>
            <ac:spMk id="3" creationId="{D8563E11-2F44-22AE-31ED-ED90D163A0EA}"/>
          </ac:spMkLst>
        </pc:spChg>
      </pc:sldChg>
      <pc:sldChg chg="modSp add">
        <pc:chgData name="Christopher Potter" userId="24ad2ef8db5e8a45" providerId="LiveId" clId="{10AB9FE2-9012-46EF-B18A-C87D5526F6EE}" dt="2026-05-18T12:16:52.469" v="124" actId="20577"/>
        <pc:sldMkLst>
          <pc:docMk/>
          <pc:sldMk cId="3156812495" sldId="268"/>
        </pc:sldMkLst>
        <pc:spChg chg="mod">
          <ac:chgData name="Christopher Potter" userId="24ad2ef8db5e8a45" providerId="LiveId" clId="{10AB9FE2-9012-46EF-B18A-C87D5526F6EE}" dt="2026-05-18T12:16:50.188" v="122" actId="20577"/>
          <ac:spMkLst>
            <pc:docMk/>
            <pc:sldMk cId="3156812495" sldId="268"/>
            <ac:spMk id="2" creationId="{3C108104-E3AB-1512-936D-669B55FA8417}"/>
          </ac:spMkLst>
        </pc:spChg>
        <pc:spChg chg="mod">
          <ac:chgData name="Christopher Potter" userId="24ad2ef8db5e8a45" providerId="LiveId" clId="{10AB9FE2-9012-46EF-B18A-C87D5526F6EE}" dt="2026-05-18T12:16:52.469" v="124" actId="20577"/>
          <ac:spMkLst>
            <pc:docMk/>
            <pc:sldMk cId="3156812495" sldId="268"/>
            <ac:spMk id="3" creationId="{81D84C05-C6C9-0E1B-07C1-B75C852C9282}"/>
          </ac:spMkLst>
        </pc:spChg>
      </pc:sldChg>
      <pc:sldChg chg="modSp add">
        <pc:chgData name="Christopher Potter" userId="24ad2ef8db5e8a45" providerId="LiveId" clId="{10AB9FE2-9012-46EF-B18A-C87D5526F6EE}" dt="2026-05-18T12:17:12.234" v="134" actId="20577"/>
        <pc:sldMkLst>
          <pc:docMk/>
          <pc:sldMk cId="2264345203" sldId="269"/>
        </pc:sldMkLst>
        <pc:spChg chg="mod">
          <ac:chgData name="Christopher Potter" userId="24ad2ef8db5e8a45" providerId="LiveId" clId="{10AB9FE2-9012-46EF-B18A-C87D5526F6EE}" dt="2026-05-18T12:17:06.388" v="132" actId="6549"/>
          <ac:spMkLst>
            <pc:docMk/>
            <pc:sldMk cId="2264345203" sldId="269"/>
            <ac:spMk id="2" creationId="{49993DB4-DA4B-FF21-527D-16734271242D}"/>
          </ac:spMkLst>
        </pc:spChg>
        <pc:spChg chg="mod">
          <ac:chgData name="Christopher Potter" userId="24ad2ef8db5e8a45" providerId="LiveId" clId="{10AB9FE2-9012-46EF-B18A-C87D5526F6EE}" dt="2026-05-18T12:17:12.234" v="134" actId="20577"/>
          <ac:spMkLst>
            <pc:docMk/>
            <pc:sldMk cId="2264345203" sldId="269"/>
            <ac:spMk id="3" creationId="{46748825-EC6D-EB7C-2072-58379743076B}"/>
          </ac:spMkLst>
        </pc:spChg>
      </pc:sldChg>
      <pc:sldChg chg="modSp add">
        <pc:chgData name="Christopher Potter" userId="24ad2ef8db5e8a45" providerId="LiveId" clId="{10AB9FE2-9012-46EF-B18A-C87D5526F6EE}" dt="2026-05-18T12:17:29.451" v="144" actId="20577"/>
        <pc:sldMkLst>
          <pc:docMk/>
          <pc:sldMk cId="4080949063" sldId="270"/>
        </pc:sldMkLst>
        <pc:spChg chg="mod">
          <ac:chgData name="Christopher Potter" userId="24ad2ef8db5e8a45" providerId="LiveId" clId="{10AB9FE2-9012-46EF-B18A-C87D5526F6EE}" dt="2026-05-18T12:17:26.809" v="142" actId="20577"/>
          <ac:spMkLst>
            <pc:docMk/>
            <pc:sldMk cId="4080949063" sldId="270"/>
            <ac:spMk id="2" creationId="{B0C50F3C-AB34-4E59-A33C-363E92BB86C9}"/>
          </ac:spMkLst>
        </pc:spChg>
        <pc:spChg chg="mod">
          <ac:chgData name="Christopher Potter" userId="24ad2ef8db5e8a45" providerId="LiveId" clId="{10AB9FE2-9012-46EF-B18A-C87D5526F6EE}" dt="2026-05-18T12:17:29.451" v="144" actId="20577"/>
          <ac:spMkLst>
            <pc:docMk/>
            <pc:sldMk cId="4080949063" sldId="270"/>
            <ac:spMk id="3" creationId="{45915E92-1C0F-D5D7-7A12-B26F7B6923F6}"/>
          </ac:spMkLst>
        </pc:spChg>
      </pc:sldChg>
      <pc:sldChg chg="modSp add">
        <pc:chgData name="Christopher Potter" userId="24ad2ef8db5e8a45" providerId="LiveId" clId="{10AB9FE2-9012-46EF-B18A-C87D5526F6EE}" dt="2026-05-18T12:17:44.016" v="151" actId="6549"/>
        <pc:sldMkLst>
          <pc:docMk/>
          <pc:sldMk cId="544248321" sldId="271"/>
        </pc:sldMkLst>
        <pc:spChg chg="mod">
          <ac:chgData name="Christopher Potter" userId="24ad2ef8db5e8a45" providerId="LiveId" clId="{10AB9FE2-9012-46EF-B18A-C87D5526F6EE}" dt="2026-05-18T12:17:42.010" v="149" actId="20577"/>
          <ac:spMkLst>
            <pc:docMk/>
            <pc:sldMk cId="544248321" sldId="271"/>
            <ac:spMk id="2" creationId="{ED29B792-2A99-77AC-4785-7381AB14636D}"/>
          </ac:spMkLst>
        </pc:spChg>
        <pc:spChg chg="mod">
          <ac:chgData name="Christopher Potter" userId="24ad2ef8db5e8a45" providerId="LiveId" clId="{10AB9FE2-9012-46EF-B18A-C87D5526F6EE}" dt="2026-05-18T12:17:44.016" v="151" actId="6549"/>
          <ac:spMkLst>
            <pc:docMk/>
            <pc:sldMk cId="544248321" sldId="271"/>
            <ac:spMk id="3" creationId="{FCECEA3C-EFF0-77BC-86A0-930513779812}"/>
          </ac:spMkLst>
        </pc:spChg>
      </pc:sldChg>
      <pc:sldChg chg="modSp add">
        <pc:chgData name="Christopher Potter" userId="24ad2ef8db5e8a45" providerId="LiveId" clId="{10AB9FE2-9012-46EF-B18A-C87D5526F6EE}" dt="2026-05-18T12:18:01.448" v="159" actId="20577"/>
        <pc:sldMkLst>
          <pc:docMk/>
          <pc:sldMk cId="1642311268" sldId="272"/>
        </pc:sldMkLst>
        <pc:spChg chg="mod">
          <ac:chgData name="Christopher Potter" userId="24ad2ef8db5e8a45" providerId="LiveId" clId="{10AB9FE2-9012-46EF-B18A-C87D5526F6EE}" dt="2026-05-18T12:17:58.750" v="157" actId="6549"/>
          <ac:spMkLst>
            <pc:docMk/>
            <pc:sldMk cId="1642311268" sldId="272"/>
            <ac:spMk id="2" creationId="{28398181-A932-F424-C5A9-CFCAC4788CA2}"/>
          </ac:spMkLst>
        </pc:spChg>
        <pc:spChg chg="mod">
          <ac:chgData name="Christopher Potter" userId="24ad2ef8db5e8a45" providerId="LiveId" clId="{10AB9FE2-9012-46EF-B18A-C87D5526F6EE}" dt="2026-05-18T12:18:01.448" v="159" actId="20577"/>
          <ac:spMkLst>
            <pc:docMk/>
            <pc:sldMk cId="1642311268" sldId="272"/>
            <ac:spMk id="3" creationId="{09AA8FAF-A829-050C-020C-EA3082ACDBD7}"/>
          </ac:spMkLst>
        </pc:spChg>
      </pc:sldChg>
      <pc:sldChg chg="modSp add">
        <pc:chgData name="Christopher Potter" userId="24ad2ef8db5e8a45" providerId="LiveId" clId="{10AB9FE2-9012-46EF-B18A-C87D5526F6EE}" dt="2026-05-18T12:18:14.866" v="170" actId="20577"/>
        <pc:sldMkLst>
          <pc:docMk/>
          <pc:sldMk cId="1492085687" sldId="273"/>
        </pc:sldMkLst>
        <pc:spChg chg="mod">
          <ac:chgData name="Christopher Potter" userId="24ad2ef8db5e8a45" providerId="LiveId" clId="{10AB9FE2-9012-46EF-B18A-C87D5526F6EE}" dt="2026-05-18T12:18:12.190" v="168" actId="6549"/>
          <ac:spMkLst>
            <pc:docMk/>
            <pc:sldMk cId="1492085687" sldId="273"/>
            <ac:spMk id="2" creationId="{9421B587-107A-68C8-30AF-4AEE54162859}"/>
          </ac:spMkLst>
        </pc:spChg>
        <pc:spChg chg="mod">
          <ac:chgData name="Christopher Potter" userId="24ad2ef8db5e8a45" providerId="LiveId" clId="{10AB9FE2-9012-46EF-B18A-C87D5526F6EE}" dt="2026-05-18T12:18:14.866" v="170" actId="20577"/>
          <ac:spMkLst>
            <pc:docMk/>
            <pc:sldMk cId="1492085687" sldId="273"/>
            <ac:spMk id="3" creationId="{2F2C6EBA-4C8C-F6B6-CF84-ED8CF24DE065}"/>
          </ac:spMkLst>
        </pc:spChg>
      </pc:sldChg>
      <pc:sldChg chg="modSp add">
        <pc:chgData name="Christopher Potter" userId="24ad2ef8db5e8a45" providerId="LiveId" clId="{10AB9FE2-9012-46EF-B18A-C87D5526F6EE}" dt="2026-05-18T12:18:32.525" v="179" actId="6549"/>
        <pc:sldMkLst>
          <pc:docMk/>
          <pc:sldMk cId="3574989491" sldId="274"/>
        </pc:sldMkLst>
        <pc:spChg chg="mod">
          <ac:chgData name="Christopher Potter" userId="24ad2ef8db5e8a45" providerId="LiveId" clId="{10AB9FE2-9012-46EF-B18A-C87D5526F6EE}" dt="2026-05-18T12:18:30.225" v="177" actId="6549"/>
          <ac:spMkLst>
            <pc:docMk/>
            <pc:sldMk cId="3574989491" sldId="274"/>
            <ac:spMk id="2" creationId="{0904D0D2-821D-FB7A-3E91-BB935E21D602}"/>
          </ac:spMkLst>
        </pc:spChg>
        <pc:spChg chg="mod">
          <ac:chgData name="Christopher Potter" userId="24ad2ef8db5e8a45" providerId="LiveId" clId="{10AB9FE2-9012-46EF-B18A-C87D5526F6EE}" dt="2026-05-18T12:18:32.525" v="179" actId="6549"/>
          <ac:spMkLst>
            <pc:docMk/>
            <pc:sldMk cId="3574989491" sldId="274"/>
            <ac:spMk id="3" creationId="{624DA666-D916-647C-C8E8-91ED891B3A54}"/>
          </ac:spMkLst>
        </pc:spChg>
      </pc:sldChg>
      <pc:sldChg chg="modSp add">
        <pc:chgData name="Christopher Potter" userId="24ad2ef8db5e8a45" providerId="LiveId" clId="{10AB9FE2-9012-46EF-B18A-C87D5526F6EE}" dt="2026-05-18T12:19:30.559" v="189" actId="20577"/>
        <pc:sldMkLst>
          <pc:docMk/>
          <pc:sldMk cId="805274957" sldId="275"/>
        </pc:sldMkLst>
        <pc:spChg chg="mod">
          <ac:chgData name="Christopher Potter" userId="24ad2ef8db5e8a45" providerId="LiveId" clId="{10AB9FE2-9012-46EF-B18A-C87D5526F6EE}" dt="2026-05-18T12:18:55.939" v="186" actId="6549"/>
          <ac:spMkLst>
            <pc:docMk/>
            <pc:sldMk cId="805274957" sldId="275"/>
            <ac:spMk id="2" creationId="{A08E3CA7-1814-8293-2676-A7899AA88492}"/>
          </ac:spMkLst>
        </pc:spChg>
        <pc:spChg chg="mod">
          <ac:chgData name="Christopher Potter" userId="24ad2ef8db5e8a45" providerId="LiveId" clId="{10AB9FE2-9012-46EF-B18A-C87D5526F6EE}" dt="2026-05-18T12:19:30.559" v="189" actId="20577"/>
          <ac:spMkLst>
            <pc:docMk/>
            <pc:sldMk cId="805274957" sldId="275"/>
            <ac:spMk id="3" creationId="{543B0080-0C29-5940-89B5-D981CEFB4F33}"/>
          </ac:spMkLst>
        </pc:spChg>
      </pc:sldChg>
      <pc:sldChg chg="modSp add">
        <pc:chgData name="Christopher Potter" userId="24ad2ef8db5e8a45" providerId="LiveId" clId="{10AB9FE2-9012-46EF-B18A-C87D5526F6EE}" dt="2026-05-18T12:19:58.658" v="197" actId="20577"/>
        <pc:sldMkLst>
          <pc:docMk/>
          <pc:sldMk cId="1160715976" sldId="276"/>
        </pc:sldMkLst>
        <pc:spChg chg="mod">
          <ac:chgData name="Christopher Potter" userId="24ad2ef8db5e8a45" providerId="LiveId" clId="{10AB9FE2-9012-46EF-B18A-C87D5526F6EE}" dt="2026-05-18T12:19:56.368" v="195" actId="6549"/>
          <ac:spMkLst>
            <pc:docMk/>
            <pc:sldMk cId="1160715976" sldId="276"/>
            <ac:spMk id="2" creationId="{B55147FE-77CF-7597-9EB6-FF5EE5971EF8}"/>
          </ac:spMkLst>
        </pc:spChg>
        <pc:spChg chg="mod">
          <ac:chgData name="Christopher Potter" userId="24ad2ef8db5e8a45" providerId="LiveId" clId="{10AB9FE2-9012-46EF-B18A-C87D5526F6EE}" dt="2026-05-18T12:19:58.658" v="197" actId="20577"/>
          <ac:spMkLst>
            <pc:docMk/>
            <pc:sldMk cId="1160715976" sldId="276"/>
            <ac:spMk id="3" creationId="{0B814C67-3928-20D6-1693-E96E7C6C9203}"/>
          </ac:spMkLst>
        </pc:spChg>
      </pc:sldChg>
      <pc:sldChg chg="modSp add">
        <pc:chgData name="Christopher Potter" userId="24ad2ef8db5e8a45" providerId="LiveId" clId="{10AB9FE2-9012-46EF-B18A-C87D5526F6EE}" dt="2026-05-18T12:20:08.376" v="203" actId="20577"/>
        <pc:sldMkLst>
          <pc:docMk/>
          <pc:sldMk cId="185188535" sldId="277"/>
        </pc:sldMkLst>
        <pc:spChg chg="mod">
          <ac:chgData name="Christopher Potter" userId="24ad2ef8db5e8a45" providerId="LiveId" clId="{10AB9FE2-9012-46EF-B18A-C87D5526F6EE}" dt="2026-05-18T12:20:05.976" v="201" actId="6549"/>
          <ac:spMkLst>
            <pc:docMk/>
            <pc:sldMk cId="185188535" sldId="277"/>
            <ac:spMk id="2" creationId="{3F36EBC6-575C-A7C0-5F07-4F213F9D6D9E}"/>
          </ac:spMkLst>
        </pc:spChg>
        <pc:spChg chg="mod">
          <ac:chgData name="Christopher Potter" userId="24ad2ef8db5e8a45" providerId="LiveId" clId="{10AB9FE2-9012-46EF-B18A-C87D5526F6EE}" dt="2026-05-18T12:20:08.376" v="203" actId="20577"/>
          <ac:spMkLst>
            <pc:docMk/>
            <pc:sldMk cId="185188535" sldId="277"/>
            <ac:spMk id="3" creationId="{A8FAA928-20AB-C82B-6EBE-3F1D7606E239}"/>
          </ac:spMkLst>
        </pc:spChg>
      </pc:sldChg>
      <pc:sldChg chg="addSp modSp add mod">
        <pc:chgData name="Christopher Potter" userId="24ad2ef8db5e8a45" providerId="LiveId" clId="{10AB9FE2-9012-46EF-B18A-C87D5526F6EE}" dt="2026-05-18T12:20:55.441" v="260" actId="20577"/>
        <pc:sldMkLst>
          <pc:docMk/>
          <pc:sldMk cId="3208112435" sldId="278"/>
        </pc:sldMkLst>
        <pc:spChg chg="mod">
          <ac:chgData name="Christopher Potter" userId="24ad2ef8db5e8a45" providerId="LiveId" clId="{10AB9FE2-9012-46EF-B18A-C87D5526F6EE}" dt="2026-05-18T12:20:52.751" v="258" actId="20577"/>
          <ac:spMkLst>
            <pc:docMk/>
            <pc:sldMk cId="3208112435" sldId="278"/>
            <ac:spMk id="2" creationId="{152E0BC4-AFC1-492F-658C-FF3493E4C587}"/>
          </ac:spMkLst>
        </pc:spChg>
        <pc:spChg chg="mod">
          <ac:chgData name="Christopher Potter" userId="24ad2ef8db5e8a45" providerId="LiveId" clId="{10AB9FE2-9012-46EF-B18A-C87D5526F6EE}" dt="2026-05-18T12:20:55.441" v="260" actId="20577"/>
          <ac:spMkLst>
            <pc:docMk/>
            <pc:sldMk cId="3208112435" sldId="278"/>
            <ac:spMk id="3" creationId="{E7DF0ED8-68E1-A0EB-37D6-91433B48E9CB}"/>
          </ac:spMkLst>
        </pc:spChg>
        <pc:spChg chg="add">
          <ac:chgData name="Christopher Potter" userId="24ad2ef8db5e8a45" providerId="LiveId" clId="{10AB9FE2-9012-46EF-B18A-C87D5526F6EE}" dt="2026-05-18T12:20:28.625" v="205"/>
          <ac:spMkLst>
            <pc:docMk/>
            <pc:sldMk cId="3208112435" sldId="278"/>
            <ac:spMk id="4" creationId="{7FC817F7-E388-9B98-5393-4D6E5BEC030B}"/>
          </ac:spMkLst>
        </pc:spChg>
      </pc:sldChg>
      <pc:sldChg chg="modSp add mod">
        <pc:chgData name="Christopher Potter" userId="24ad2ef8db5e8a45" providerId="LiveId" clId="{10AB9FE2-9012-46EF-B18A-C87D5526F6EE}" dt="2026-05-18T12:21:46.565" v="383" actId="20577"/>
        <pc:sldMkLst>
          <pc:docMk/>
          <pc:sldMk cId="1289517002" sldId="279"/>
        </pc:sldMkLst>
        <pc:spChg chg="mod">
          <ac:chgData name="Christopher Potter" userId="24ad2ef8db5e8a45" providerId="LiveId" clId="{10AB9FE2-9012-46EF-B18A-C87D5526F6EE}" dt="2026-05-18T12:21:29.845" v="381" actId="20577"/>
          <ac:spMkLst>
            <pc:docMk/>
            <pc:sldMk cId="1289517002" sldId="279"/>
            <ac:spMk id="2" creationId="{2F6FE669-172F-190F-627C-35A4434914C5}"/>
          </ac:spMkLst>
        </pc:spChg>
        <pc:spChg chg="mod">
          <ac:chgData name="Christopher Potter" userId="24ad2ef8db5e8a45" providerId="LiveId" clId="{10AB9FE2-9012-46EF-B18A-C87D5526F6EE}" dt="2026-05-18T12:21:46.565" v="383" actId="20577"/>
          <ac:spMkLst>
            <pc:docMk/>
            <pc:sldMk cId="1289517002" sldId="279"/>
            <ac:spMk id="3" creationId="{F75E565A-AB09-C930-B3F2-9440B8079B9A}"/>
          </ac:spMkLst>
        </pc:spChg>
      </pc:sldChg>
      <pc:sldChg chg="modSp add mod">
        <pc:chgData name="Christopher Potter" userId="24ad2ef8db5e8a45" providerId="LiveId" clId="{10AB9FE2-9012-46EF-B18A-C87D5526F6EE}" dt="2026-05-18T12:23:04.218" v="523" actId="20577"/>
        <pc:sldMkLst>
          <pc:docMk/>
          <pc:sldMk cId="3913712296" sldId="280"/>
        </pc:sldMkLst>
        <pc:spChg chg="mod">
          <ac:chgData name="Christopher Potter" userId="24ad2ef8db5e8a45" providerId="LiveId" clId="{10AB9FE2-9012-46EF-B18A-C87D5526F6EE}" dt="2026-05-18T12:23:04.218" v="523" actId="20577"/>
          <ac:spMkLst>
            <pc:docMk/>
            <pc:sldMk cId="3913712296" sldId="280"/>
            <ac:spMk id="2" creationId="{B6503027-3B6E-D038-F748-CCFB62D34CD9}"/>
          </ac:spMkLst>
        </pc:spChg>
        <pc:spChg chg="mod">
          <ac:chgData name="Christopher Potter" userId="24ad2ef8db5e8a45" providerId="LiveId" clId="{10AB9FE2-9012-46EF-B18A-C87D5526F6EE}" dt="2026-05-18T12:22:55.359" v="521" actId="20577"/>
          <ac:spMkLst>
            <pc:docMk/>
            <pc:sldMk cId="3913712296" sldId="280"/>
            <ac:spMk id="3" creationId="{9E3DB66E-2A7C-A628-55C5-986A168F475B}"/>
          </ac:spMkLst>
        </pc:spChg>
      </pc:sldChg>
      <pc:sldChg chg="modSp add mod">
        <pc:chgData name="Christopher Potter" userId="24ad2ef8db5e8a45" providerId="LiveId" clId="{10AB9FE2-9012-46EF-B18A-C87D5526F6EE}" dt="2026-05-18T12:23:55.960" v="642" actId="20577"/>
        <pc:sldMkLst>
          <pc:docMk/>
          <pc:sldMk cId="2692323051" sldId="281"/>
        </pc:sldMkLst>
        <pc:spChg chg="mod">
          <ac:chgData name="Christopher Potter" userId="24ad2ef8db5e8a45" providerId="LiveId" clId="{10AB9FE2-9012-46EF-B18A-C87D5526F6EE}" dt="2026-05-18T12:23:51.978" v="640" actId="20577"/>
          <ac:spMkLst>
            <pc:docMk/>
            <pc:sldMk cId="2692323051" sldId="281"/>
            <ac:spMk id="2" creationId="{F09E1844-19F3-618F-002E-1DEE3C458B31}"/>
          </ac:spMkLst>
        </pc:spChg>
        <pc:spChg chg="mod">
          <ac:chgData name="Christopher Potter" userId="24ad2ef8db5e8a45" providerId="LiveId" clId="{10AB9FE2-9012-46EF-B18A-C87D5526F6EE}" dt="2026-05-18T12:23:55.960" v="642" actId="20577"/>
          <ac:spMkLst>
            <pc:docMk/>
            <pc:sldMk cId="2692323051" sldId="281"/>
            <ac:spMk id="3" creationId="{BA4FDA99-E29A-F7C2-9C6E-631B0D948EDA}"/>
          </ac:spMkLst>
        </pc:spChg>
      </pc:sldChg>
      <pc:sldChg chg="modSp add mod">
        <pc:chgData name="Christopher Potter" userId="24ad2ef8db5e8a45" providerId="LiveId" clId="{10AB9FE2-9012-46EF-B18A-C87D5526F6EE}" dt="2026-05-18T12:24:24.413" v="700" actId="20577"/>
        <pc:sldMkLst>
          <pc:docMk/>
          <pc:sldMk cId="1868564764" sldId="282"/>
        </pc:sldMkLst>
        <pc:spChg chg="mod">
          <ac:chgData name="Christopher Potter" userId="24ad2ef8db5e8a45" providerId="LiveId" clId="{10AB9FE2-9012-46EF-B18A-C87D5526F6EE}" dt="2026-05-18T12:24:21.086" v="698" actId="20577"/>
          <ac:spMkLst>
            <pc:docMk/>
            <pc:sldMk cId="1868564764" sldId="282"/>
            <ac:spMk id="2" creationId="{0D01BE03-BD26-BF83-89D6-F0E71C7A1EE6}"/>
          </ac:spMkLst>
        </pc:spChg>
        <pc:spChg chg="mod">
          <ac:chgData name="Christopher Potter" userId="24ad2ef8db5e8a45" providerId="LiveId" clId="{10AB9FE2-9012-46EF-B18A-C87D5526F6EE}" dt="2026-05-18T12:24:24.413" v="700" actId="20577"/>
          <ac:spMkLst>
            <pc:docMk/>
            <pc:sldMk cId="1868564764" sldId="282"/>
            <ac:spMk id="3" creationId="{0D64DD7E-13FC-EC15-D54F-DACDBD91D1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Fraction of amounts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18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E60BD-26A1-4D6B-E6E6-4FE415409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D29B792-2A99-77AC-4785-7381AB14636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Find: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4800" dirty="0"/>
                  <a:t> of 96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D29B792-2A99-77AC-4785-7381AB1463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CECEA3C-EFF0-77BC-86A0-93051377981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CECEA3C-EFF0-77BC-86A0-930513779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24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94A57-714C-1C83-C9B4-AF18E2EA9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8398181-A932-F424-C5A9-CFCAC4788CA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Find: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800" dirty="0"/>
                  <a:t> of 81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8398181-A932-F424-C5A9-CFCAC4788C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AA8FAF-A829-050C-020C-EA3082ACDBD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AA8FAF-A829-050C-020C-EA3082ACD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31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D0A6C-4510-8927-F9FB-AD9A9DB10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21B587-107A-68C8-30AF-4AEE5416285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Find: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/>
                  <a:t> of 125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21B587-107A-68C8-30AF-4AEE54162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F2C6EBA-4C8C-F6B6-CF84-ED8CF24DE06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F2C6EBA-4C8C-F6B6-CF84-ED8CF24DE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0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92306-3614-36CE-DC06-2C3FCE534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904D0D2-821D-FB7A-3E91-BB935E21D60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Find: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800" dirty="0"/>
                  <a:t> of 108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904D0D2-821D-FB7A-3E91-BB935E21D6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24DA666-D916-647C-C8E8-91ED891B3A5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24DA666-D916-647C-C8E8-91ED891B3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9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8A46C-F4E3-F0A4-0EF2-CD50554F7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08E3CA7-1814-8293-2676-A7899AA8849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Find: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800" dirty="0"/>
                  <a:t> of 144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08E3CA7-1814-8293-2676-A7899AA884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43B0080-0C29-5940-89B5-D981CEFB4F3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43B0080-0C29-5940-89B5-D981CEFB4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27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92947-4AAD-8E6E-0F0C-51BA38191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55147FE-77CF-7597-9EB6-FF5EE5971EF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Find: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4800" dirty="0"/>
                  <a:t> of 60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55147FE-77CF-7597-9EB6-FF5EE5971E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814C67-3928-20D6-1693-E96E7C6C920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814C67-3928-20D6-1693-E96E7C6C92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71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6D33F-2602-775F-2D23-C3B5371CA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36EBC6-575C-A7C0-5F07-4F213F9D6D9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Find: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/>
                  <a:t> of 84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36EBC6-575C-A7C0-5F07-4F213F9D6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8FAA928-20AB-C82B-6EBE-3F1D7606E23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8FAA928-20AB-C82B-6EBE-3F1D7606E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8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43AEA-08B1-0396-BCC0-6DDB90B7A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E0BC4-AFC1-492F-658C-FF3493E4C5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A class has 32 students.</a:t>
            </a:r>
          </a:p>
          <a:p>
            <a:r>
              <a:rPr lang="en-GB" sz="4800" dirty="0"/>
              <a:t>Find three quarters of them.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7DF0ED8-68E1-A0EB-37D6-91433B48E9C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7DF0ED8-68E1-A0EB-37D6-91433B48E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11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15105-A70D-B282-5ED0-B142C1AE9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6FE669-172F-190F-627C-35A4434914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A shop sells 120 apples in a day.</a:t>
            </a:r>
          </a:p>
          <a:p>
            <a:r>
              <a:rPr lang="en-GB" sz="4800" dirty="0"/>
              <a:t>They sell two-fifths before lunchtime.</a:t>
            </a:r>
          </a:p>
          <a:p>
            <a:r>
              <a:rPr lang="en-GB" sz="4800" dirty="0"/>
              <a:t>How many do they sell after lunchtime?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75E565A-AB09-C930-B3F2-9440B8079B9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75E565A-AB09-C930-B3F2-9440B8079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1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0B63B-2B67-FCAA-94CF-A946E1E5A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503027-3B6E-D038-F748-CCFB62D34CD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A footballer completes 90 passes in a match.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800" dirty="0"/>
                  <a:t> of the passes were forwards.</a:t>
                </a:r>
              </a:p>
              <a:p>
                <a:r>
                  <a:rPr lang="en-GB" sz="4800" dirty="0"/>
                  <a:t>How many forward passes did they complete?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503027-3B6E-D038-F748-CCFB62D34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 r="-27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3DB66E-2A7C-A628-55C5-986A168F475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3DB66E-2A7C-A628-55C5-986A168F4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71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Find: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800" dirty="0"/>
                  <a:t> of 84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BF8B40-B1D2-797D-3C62-AD631C326E9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BF8B40-B1D2-797D-3C62-AD631C326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6F3A8-3F65-1248-EF3C-D7B026441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9E1844-19F3-618F-002E-1DEE3C458B3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A tank holds 80 litres of water.</a:t>
                </a:r>
              </a:p>
              <a:p>
                <a:r>
                  <a:rPr lang="en-GB" sz="4800" dirty="0"/>
                  <a:t>The tank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800" dirty="0"/>
                  <a:t> full.</a:t>
                </a:r>
              </a:p>
              <a:p>
                <a:r>
                  <a:rPr lang="en-GB" sz="4800" dirty="0"/>
                  <a:t>How many litres are in the tank?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9E1844-19F3-618F-002E-1DEE3C458B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4FDA99-E29A-F7C2-9C6E-631B0D948ED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4FDA99-E29A-F7C2-9C6E-631B0D948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32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E2816-8918-D1EA-8AE3-E9DCC5D47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01BE03-BD26-BF83-89D6-F0E71C7A1EE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A book has 240 pages.</a:t>
                </a:r>
              </a:p>
              <a:p>
                <a:r>
                  <a:rPr lang="en-GB" sz="4800" dirty="0"/>
                  <a:t>Find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800" dirty="0"/>
                  <a:t> of the book.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01BE03-BD26-BF83-89D6-F0E71C7A1E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D64DD7E-13FC-EC15-D54F-DACDBD91D1F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D64DD7E-13FC-EC15-D54F-DACDBD91D1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56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7C5DB-2184-01E0-8956-B01A3BD0A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4EC212-DDFC-5F54-3720-7900C264B86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Find: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800" dirty="0"/>
                  <a:t> of 90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4EC212-DDFC-5F54-3720-7900C264B8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9E06791-FBE2-BD26-230A-52DAE7E1FD9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9E06791-FBE2-BD26-230A-52DAE7E1FD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44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8FF46-F8E6-E710-7958-845ABB791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F164D0-23B3-D38E-9216-DF6F9AC9D1A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Find: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/>
                  <a:t> of 64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F164D0-23B3-D38E-9216-DF6F9AC9D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F915ACB-3CF2-9A5F-26D2-EC18533737F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F915ACB-3CF2-9A5F-26D2-EC18533737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3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A85C3-C4F6-320A-D363-69465E37A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280BA7D-5293-6951-4DC8-86987A295CD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Find: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/>
                  <a:t> of 45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280BA7D-5293-6951-4DC8-86987A295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8DFA6F3-9414-91CA-ED3B-F8F7888B151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8DFA6F3-9414-91CA-ED3B-F8F7888B1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5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2F27A-3D3C-4F53-45E2-CCC4957FA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64EB2D3-8BF1-D1A4-5C68-A6813C18246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Find: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800" dirty="0"/>
                  <a:t> of 70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64EB2D3-8BF1-D1A4-5C68-A6813C1824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8563E11-2F44-22AE-31ED-ED90D163A0E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8563E11-2F44-22AE-31ED-ED90D163A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26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14C53-1294-D8C0-A7A6-5274D37D5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C108104-E3AB-1512-936D-669B55FA841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Find: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800" dirty="0"/>
                  <a:t> of 72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C108104-E3AB-1512-936D-669B55FA84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D84C05-C6C9-0E1B-07C1-B75C852C928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D84C05-C6C9-0E1B-07C1-B75C852C9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8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908AD-207E-F817-205F-972707A2B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993DB4-DA4B-FF21-527D-16734271242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Find: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800" dirty="0"/>
                  <a:t> of 56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993DB4-DA4B-FF21-527D-1673427124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6748825-EC6D-EB7C-2072-58379743076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6748825-EC6D-EB7C-2072-5837974307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3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AB730-80EF-917E-9C59-6AE1D6412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0C50F3C-AB34-4E59-A33C-363E92BB86C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Find: 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endParaRPr lang="en-GB" sz="4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800" dirty="0"/>
                  <a:t> of 120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0C50F3C-AB34-4E59-A33C-363E92BB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915E92-1C0F-D5D7-7A12-B26F7B6923F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915E92-1C0F-D5D7-7A12-B26F7B692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94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12</TotalTime>
  <Words>192</Words>
  <Application>Microsoft Office PowerPoint</Application>
  <PresentationFormat>Widescreen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Fraction of amounts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</cp:revision>
  <dcterms:created xsi:type="dcterms:W3CDTF">2026-05-18T12:12:32Z</dcterms:created>
  <dcterms:modified xsi:type="dcterms:W3CDTF">2026-05-18T12:24:36Z</dcterms:modified>
</cp:coreProperties>
</file>