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22T13:25:00.168" v="659" actId="12788"/>
      <pc:docMkLst>
        <pc:docMk/>
      </pc:docMkLst>
      <pc:sldChg chg="modSp mod">
        <pc:chgData name="Christopher Potter" userId="24ad2ef8db5e8a45" providerId="LiveId" clId="{10AB9FE2-9012-46EF-B18A-C87D5526F6EE}" dt="2026-05-22T13:13:18.877" v="8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2T13:13:18.877" v="8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2T13:14:27.529" v="96" actId="12788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13:14:27.529" v="96" actId="1278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13:14:27.529" v="96" actId="12788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2T13:13:56.392" v="75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modSp add">
        <pc:chgData name="Christopher Potter" userId="24ad2ef8db5e8a45" providerId="LiveId" clId="{10AB9FE2-9012-46EF-B18A-C87D5526F6EE}" dt="2026-05-22T13:17:13.526" v="137" actId="20577"/>
        <pc:sldMkLst>
          <pc:docMk/>
          <pc:sldMk cId="92145810" sldId="264"/>
        </pc:sldMkLst>
        <pc:spChg chg="mod">
          <ac:chgData name="Christopher Potter" userId="24ad2ef8db5e8a45" providerId="LiveId" clId="{10AB9FE2-9012-46EF-B18A-C87D5526F6EE}" dt="2026-05-22T13:17:13.526" v="137" actId="20577"/>
          <ac:spMkLst>
            <pc:docMk/>
            <pc:sldMk cId="92145810" sldId="264"/>
            <ac:spMk id="3" creationId="{490F550B-CA61-75C1-7A37-EA46A02D1843}"/>
          </ac:spMkLst>
        </pc:spChg>
        <pc:spChg chg="mod">
          <ac:chgData name="Christopher Potter" userId="24ad2ef8db5e8a45" providerId="LiveId" clId="{10AB9FE2-9012-46EF-B18A-C87D5526F6EE}" dt="2026-05-22T13:17:03.389" v="121" actId="6549"/>
          <ac:spMkLst>
            <pc:docMk/>
            <pc:sldMk cId="92145810" sldId="264"/>
            <ac:spMk id="6" creationId="{C3AF35D8-4CDE-5D17-23DB-390A7FEAE8F3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1012829230" sldId="264"/>
        </pc:sldMkLst>
      </pc:sldChg>
      <pc:sldChg chg="modSp add">
        <pc:chgData name="Christopher Potter" userId="24ad2ef8db5e8a45" providerId="LiveId" clId="{10AB9FE2-9012-46EF-B18A-C87D5526F6EE}" dt="2026-05-22T13:17:28.914" v="158" actId="20577"/>
        <pc:sldMkLst>
          <pc:docMk/>
          <pc:sldMk cId="1548728012" sldId="265"/>
        </pc:sldMkLst>
        <pc:spChg chg="mod">
          <ac:chgData name="Christopher Potter" userId="24ad2ef8db5e8a45" providerId="LiveId" clId="{10AB9FE2-9012-46EF-B18A-C87D5526F6EE}" dt="2026-05-22T13:17:28.914" v="158" actId="20577"/>
          <ac:spMkLst>
            <pc:docMk/>
            <pc:sldMk cId="1548728012" sldId="265"/>
            <ac:spMk id="3" creationId="{56B05BDB-7248-9F91-5F87-858259A72402}"/>
          </ac:spMkLst>
        </pc:spChg>
        <pc:spChg chg="mod">
          <ac:chgData name="Christopher Potter" userId="24ad2ef8db5e8a45" providerId="LiveId" clId="{10AB9FE2-9012-46EF-B18A-C87D5526F6EE}" dt="2026-05-22T13:17:20.373" v="141" actId="20577"/>
          <ac:spMkLst>
            <pc:docMk/>
            <pc:sldMk cId="1548728012" sldId="265"/>
            <ac:spMk id="6" creationId="{3F785339-36C0-F221-78F0-E9284949708C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2730594043" sldId="265"/>
        </pc:sldMkLst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563800779" sldId="266"/>
        </pc:sldMkLst>
      </pc:sldChg>
      <pc:sldChg chg="modSp add mod">
        <pc:chgData name="Christopher Potter" userId="24ad2ef8db5e8a45" providerId="LiveId" clId="{10AB9FE2-9012-46EF-B18A-C87D5526F6EE}" dt="2026-05-22T13:18:04.157" v="194" actId="14100"/>
        <pc:sldMkLst>
          <pc:docMk/>
          <pc:sldMk cId="2359879335" sldId="266"/>
        </pc:sldMkLst>
        <pc:spChg chg="mod">
          <ac:chgData name="Christopher Potter" userId="24ad2ef8db5e8a45" providerId="LiveId" clId="{10AB9FE2-9012-46EF-B18A-C87D5526F6EE}" dt="2026-05-22T13:18:04.157" v="194" actId="14100"/>
          <ac:spMkLst>
            <pc:docMk/>
            <pc:sldMk cId="2359879335" sldId="266"/>
            <ac:spMk id="3" creationId="{38734CEC-D9A8-2BBA-B905-9FF80C30CA20}"/>
          </ac:spMkLst>
        </pc:spChg>
        <pc:spChg chg="mod">
          <ac:chgData name="Christopher Potter" userId="24ad2ef8db5e8a45" providerId="LiveId" clId="{10AB9FE2-9012-46EF-B18A-C87D5526F6EE}" dt="2026-05-22T13:17:34.520" v="162" actId="20577"/>
          <ac:spMkLst>
            <pc:docMk/>
            <pc:sldMk cId="2359879335" sldId="266"/>
            <ac:spMk id="6" creationId="{7649A346-16B9-AEFB-D5ED-9DA35B9972D7}"/>
          </ac:spMkLst>
        </pc:spChg>
      </pc:sldChg>
      <pc:sldChg chg="modSp add">
        <pc:chgData name="Christopher Potter" userId="24ad2ef8db5e8a45" providerId="LiveId" clId="{10AB9FE2-9012-46EF-B18A-C87D5526F6EE}" dt="2026-05-22T13:18:25.069" v="219" actId="20577"/>
        <pc:sldMkLst>
          <pc:docMk/>
          <pc:sldMk cId="1869270338" sldId="267"/>
        </pc:sldMkLst>
        <pc:spChg chg="mod">
          <ac:chgData name="Christopher Potter" userId="24ad2ef8db5e8a45" providerId="LiveId" clId="{10AB9FE2-9012-46EF-B18A-C87D5526F6EE}" dt="2026-05-22T13:18:25.069" v="219" actId="20577"/>
          <ac:spMkLst>
            <pc:docMk/>
            <pc:sldMk cId="1869270338" sldId="267"/>
            <ac:spMk id="3" creationId="{6F74E0A1-DA85-FE6E-3ECA-AEF2F654A8FA}"/>
          </ac:spMkLst>
        </pc:spChg>
        <pc:spChg chg="mod">
          <ac:chgData name="Christopher Potter" userId="24ad2ef8db5e8a45" providerId="LiveId" clId="{10AB9FE2-9012-46EF-B18A-C87D5526F6EE}" dt="2026-05-22T13:18:15.718" v="199" actId="6549"/>
          <ac:spMkLst>
            <pc:docMk/>
            <pc:sldMk cId="1869270338" sldId="267"/>
            <ac:spMk id="6" creationId="{355B7CDC-0D17-1903-6B01-4149FADC4528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209177516" sldId="267"/>
        </pc:sldMkLst>
      </pc:sldChg>
      <pc:sldChg chg="modSp add">
        <pc:chgData name="Christopher Potter" userId="24ad2ef8db5e8a45" providerId="LiveId" clId="{10AB9FE2-9012-46EF-B18A-C87D5526F6EE}" dt="2026-05-22T13:18:40.997" v="238" actId="20577"/>
        <pc:sldMkLst>
          <pc:docMk/>
          <pc:sldMk cId="1941462931" sldId="268"/>
        </pc:sldMkLst>
        <pc:spChg chg="mod">
          <ac:chgData name="Christopher Potter" userId="24ad2ef8db5e8a45" providerId="LiveId" clId="{10AB9FE2-9012-46EF-B18A-C87D5526F6EE}" dt="2026-05-22T13:18:40.997" v="238" actId="20577"/>
          <ac:spMkLst>
            <pc:docMk/>
            <pc:sldMk cId="1941462931" sldId="268"/>
            <ac:spMk id="3" creationId="{A21BF8DA-77DC-5951-7426-107AFDC38093}"/>
          </ac:spMkLst>
        </pc:spChg>
        <pc:spChg chg="mod">
          <ac:chgData name="Christopher Potter" userId="24ad2ef8db5e8a45" providerId="LiveId" clId="{10AB9FE2-9012-46EF-B18A-C87D5526F6EE}" dt="2026-05-22T13:18:31.829" v="224" actId="20577"/>
          <ac:spMkLst>
            <pc:docMk/>
            <pc:sldMk cId="1941462931" sldId="268"/>
            <ac:spMk id="6" creationId="{B309639E-5C23-7A89-0746-B43BEEC70E1B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714933069" sldId="268"/>
        </pc:sldMkLst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9301537" sldId="269"/>
        </pc:sldMkLst>
      </pc:sldChg>
      <pc:sldChg chg="modSp add">
        <pc:chgData name="Christopher Potter" userId="24ad2ef8db5e8a45" providerId="LiveId" clId="{10AB9FE2-9012-46EF-B18A-C87D5526F6EE}" dt="2026-05-22T13:18:52.749" v="257" actId="20577"/>
        <pc:sldMkLst>
          <pc:docMk/>
          <pc:sldMk cId="43843473" sldId="269"/>
        </pc:sldMkLst>
        <pc:spChg chg="mod">
          <ac:chgData name="Christopher Potter" userId="24ad2ef8db5e8a45" providerId="LiveId" clId="{10AB9FE2-9012-46EF-B18A-C87D5526F6EE}" dt="2026-05-22T13:18:52.749" v="257" actId="20577"/>
          <ac:spMkLst>
            <pc:docMk/>
            <pc:sldMk cId="43843473" sldId="269"/>
            <ac:spMk id="3" creationId="{A999A019-844E-52C2-C9F2-00A0359C038F}"/>
          </ac:spMkLst>
        </pc:spChg>
        <pc:spChg chg="mod">
          <ac:chgData name="Christopher Potter" userId="24ad2ef8db5e8a45" providerId="LiveId" clId="{10AB9FE2-9012-46EF-B18A-C87D5526F6EE}" dt="2026-05-22T13:18:47.829" v="240" actId="20577"/>
          <ac:spMkLst>
            <pc:docMk/>
            <pc:sldMk cId="43843473" sldId="269"/>
            <ac:spMk id="6" creationId="{BB40F081-ACF1-F00E-9757-B899F7EBE7D7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1574474443" sldId="270"/>
        </pc:sldMkLst>
      </pc:sldChg>
      <pc:sldChg chg="modSp add">
        <pc:chgData name="Christopher Potter" userId="24ad2ef8db5e8a45" providerId="LiveId" clId="{10AB9FE2-9012-46EF-B18A-C87D5526F6EE}" dt="2026-05-22T13:19:05.439" v="280" actId="20577"/>
        <pc:sldMkLst>
          <pc:docMk/>
          <pc:sldMk cId="2433845812" sldId="270"/>
        </pc:sldMkLst>
        <pc:spChg chg="mod">
          <ac:chgData name="Christopher Potter" userId="24ad2ef8db5e8a45" providerId="LiveId" clId="{10AB9FE2-9012-46EF-B18A-C87D5526F6EE}" dt="2026-05-22T13:19:05.439" v="280" actId="20577"/>
          <ac:spMkLst>
            <pc:docMk/>
            <pc:sldMk cId="2433845812" sldId="270"/>
            <ac:spMk id="3" creationId="{452E8F58-A614-FE91-9EA1-B7AA040D4811}"/>
          </ac:spMkLst>
        </pc:spChg>
        <pc:spChg chg="mod">
          <ac:chgData name="Christopher Potter" userId="24ad2ef8db5e8a45" providerId="LiveId" clId="{10AB9FE2-9012-46EF-B18A-C87D5526F6EE}" dt="2026-05-22T13:18:57.858" v="261" actId="20577"/>
          <ac:spMkLst>
            <pc:docMk/>
            <pc:sldMk cId="2433845812" sldId="270"/>
            <ac:spMk id="6" creationId="{12B5A1BF-C4B2-BDD7-E857-78F7050AA044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1133635711" sldId="271"/>
        </pc:sldMkLst>
      </pc:sldChg>
      <pc:sldChg chg="modSp add">
        <pc:chgData name="Christopher Potter" userId="24ad2ef8db5e8a45" providerId="LiveId" clId="{10AB9FE2-9012-46EF-B18A-C87D5526F6EE}" dt="2026-05-22T13:19:15.506" v="302" actId="20577"/>
        <pc:sldMkLst>
          <pc:docMk/>
          <pc:sldMk cId="2620702494" sldId="271"/>
        </pc:sldMkLst>
        <pc:spChg chg="mod">
          <ac:chgData name="Christopher Potter" userId="24ad2ef8db5e8a45" providerId="LiveId" clId="{10AB9FE2-9012-46EF-B18A-C87D5526F6EE}" dt="2026-05-22T13:19:15.506" v="302" actId="20577"/>
          <ac:spMkLst>
            <pc:docMk/>
            <pc:sldMk cId="2620702494" sldId="271"/>
            <ac:spMk id="3" creationId="{D6113EAF-B3BD-1A18-FD8D-B6057CE4787B}"/>
          </ac:spMkLst>
        </pc:spChg>
        <pc:spChg chg="mod">
          <ac:chgData name="Christopher Potter" userId="24ad2ef8db5e8a45" providerId="LiveId" clId="{10AB9FE2-9012-46EF-B18A-C87D5526F6EE}" dt="2026-05-22T13:19:10.109" v="284" actId="20577"/>
          <ac:spMkLst>
            <pc:docMk/>
            <pc:sldMk cId="2620702494" sldId="271"/>
            <ac:spMk id="6" creationId="{36CAAECD-5581-B7A4-259C-054F6DCF362D}"/>
          </ac:spMkLst>
        </pc:spChg>
      </pc:sldChg>
      <pc:sldChg chg="modSp add mod">
        <pc:chgData name="Christopher Potter" userId="24ad2ef8db5e8a45" providerId="LiveId" clId="{10AB9FE2-9012-46EF-B18A-C87D5526F6EE}" dt="2026-05-22T13:25:00.168" v="659" actId="12788"/>
        <pc:sldMkLst>
          <pc:docMk/>
          <pc:sldMk cId="3442447828" sldId="272"/>
        </pc:sldMkLst>
        <pc:spChg chg="mod">
          <ac:chgData name="Christopher Potter" userId="24ad2ef8db5e8a45" providerId="LiveId" clId="{10AB9FE2-9012-46EF-B18A-C87D5526F6EE}" dt="2026-05-22T13:25:00.168" v="659" actId="12788"/>
          <ac:spMkLst>
            <pc:docMk/>
            <pc:sldMk cId="3442447828" sldId="272"/>
            <ac:spMk id="2" creationId="{B5DC6C06-B80D-22CF-C50A-4DCDADFE5C1F}"/>
          </ac:spMkLst>
        </pc:spChg>
        <pc:spChg chg="mod">
          <ac:chgData name="Christopher Potter" userId="24ad2ef8db5e8a45" providerId="LiveId" clId="{10AB9FE2-9012-46EF-B18A-C87D5526F6EE}" dt="2026-05-22T13:25:00.168" v="659" actId="12788"/>
          <ac:spMkLst>
            <pc:docMk/>
            <pc:sldMk cId="3442447828" sldId="272"/>
            <ac:spMk id="3" creationId="{A40690E7-9F68-7C8C-1400-4A00ED14C6A8}"/>
          </ac:spMkLst>
        </pc:spChg>
        <pc:spChg chg="mod">
          <ac:chgData name="Christopher Potter" userId="24ad2ef8db5e8a45" providerId="LiveId" clId="{10AB9FE2-9012-46EF-B18A-C87D5526F6EE}" dt="2026-05-22T13:19:20.858" v="307" actId="20577"/>
          <ac:spMkLst>
            <pc:docMk/>
            <pc:sldMk cId="3442447828" sldId="272"/>
            <ac:spMk id="6" creationId="{ACF892EB-0D29-F511-259A-3BE56F986C12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4101734532" sldId="272"/>
        </pc:sldMkLst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1094834005" sldId="273"/>
        </pc:sldMkLst>
      </pc:sldChg>
      <pc:sldChg chg="modSp add">
        <pc:chgData name="Christopher Potter" userId="24ad2ef8db5e8a45" providerId="LiveId" clId="{10AB9FE2-9012-46EF-B18A-C87D5526F6EE}" dt="2026-05-22T13:20:22.997" v="365" actId="20577"/>
        <pc:sldMkLst>
          <pc:docMk/>
          <pc:sldMk cId="3717624459" sldId="273"/>
        </pc:sldMkLst>
        <pc:spChg chg="mod">
          <ac:chgData name="Christopher Potter" userId="24ad2ef8db5e8a45" providerId="LiveId" clId="{10AB9FE2-9012-46EF-B18A-C87D5526F6EE}" dt="2026-05-22T13:20:22.997" v="365" actId="20577"/>
          <ac:spMkLst>
            <pc:docMk/>
            <pc:sldMk cId="3717624459" sldId="273"/>
            <ac:spMk id="3" creationId="{02A597C9-6B57-627E-437D-B11F2D3B736B}"/>
          </ac:spMkLst>
        </pc:spChg>
        <pc:spChg chg="mod">
          <ac:chgData name="Christopher Potter" userId="24ad2ef8db5e8a45" providerId="LiveId" clId="{10AB9FE2-9012-46EF-B18A-C87D5526F6EE}" dt="2026-05-22T13:20:14.168" v="345" actId="20577"/>
          <ac:spMkLst>
            <pc:docMk/>
            <pc:sldMk cId="3717624459" sldId="273"/>
            <ac:spMk id="6" creationId="{AB3438D1-93DB-8D37-8360-918175CA90A7}"/>
          </ac:spMkLst>
        </pc:spChg>
      </pc:sldChg>
      <pc:sldChg chg="modSp add mod">
        <pc:chgData name="Christopher Potter" userId="24ad2ef8db5e8a45" providerId="LiveId" clId="{10AB9FE2-9012-46EF-B18A-C87D5526F6EE}" dt="2026-05-22T13:20:52.517" v="397" actId="12788"/>
        <pc:sldMkLst>
          <pc:docMk/>
          <pc:sldMk cId="222963456" sldId="274"/>
        </pc:sldMkLst>
        <pc:spChg chg="mod">
          <ac:chgData name="Christopher Potter" userId="24ad2ef8db5e8a45" providerId="LiveId" clId="{10AB9FE2-9012-46EF-B18A-C87D5526F6EE}" dt="2026-05-22T13:20:52.517" v="397" actId="12788"/>
          <ac:spMkLst>
            <pc:docMk/>
            <pc:sldMk cId="222963456" sldId="274"/>
            <ac:spMk id="2" creationId="{1EAEA256-0156-8F69-F327-509756CB9F97}"/>
          </ac:spMkLst>
        </pc:spChg>
        <pc:spChg chg="mod">
          <ac:chgData name="Christopher Potter" userId="24ad2ef8db5e8a45" providerId="LiveId" clId="{10AB9FE2-9012-46EF-B18A-C87D5526F6EE}" dt="2026-05-22T13:20:52.517" v="397" actId="12788"/>
          <ac:spMkLst>
            <pc:docMk/>
            <pc:sldMk cId="222963456" sldId="274"/>
            <ac:spMk id="3" creationId="{7DE63516-A96F-6781-5105-DF5736C2FDF2}"/>
          </ac:spMkLst>
        </pc:spChg>
        <pc:spChg chg="mod">
          <ac:chgData name="Christopher Potter" userId="24ad2ef8db5e8a45" providerId="LiveId" clId="{10AB9FE2-9012-46EF-B18A-C87D5526F6EE}" dt="2026-05-22T13:20:30.509" v="370" actId="20577"/>
          <ac:spMkLst>
            <pc:docMk/>
            <pc:sldMk cId="222963456" sldId="274"/>
            <ac:spMk id="6" creationId="{9F134F71-EDD7-33BC-254D-C5592606F805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069078137" sldId="274"/>
        </pc:sldMkLst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843760374" sldId="275"/>
        </pc:sldMkLst>
      </pc:sldChg>
      <pc:sldChg chg="modSp add">
        <pc:chgData name="Christopher Potter" userId="24ad2ef8db5e8a45" providerId="LiveId" clId="{10AB9FE2-9012-46EF-B18A-C87D5526F6EE}" dt="2026-05-22T13:21:10.607" v="422" actId="20577"/>
        <pc:sldMkLst>
          <pc:docMk/>
          <pc:sldMk cId="2550991683" sldId="275"/>
        </pc:sldMkLst>
        <pc:spChg chg="mod">
          <ac:chgData name="Christopher Potter" userId="24ad2ef8db5e8a45" providerId="LiveId" clId="{10AB9FE2-9012-46EF-B18A-C87D5526F6EE}" dt="2026-05-22T13:21:10.607" v="422" actId="20577"/>
          <ac:spMkLst>
            <pc:docMk/>
            <pc:sldMk cId="2550991683" sldId="275"/>
            <ac:spMk id="3" creationId="{89A5AEC1-1FF1-2190-41A7-1CE3C424A1AD}"/>
          </ac:spMkLst>
        </pc:spChg>
        <pc:spChg chg="mod">
          <ac:chgData name="Christopher Potter" userId="24ad2ef8db5e8a45" providerId="LiveId" clId="{10AB9FE2-9012-46EF-B18A-C87D5526F6EE}" dt="2026-05-22T13:21:00.869" v="403" actId="20577"/>
          <ac:spMkLst>
            <pc:docMk/>
            <pc:sldMk cId="2550991683" sldId="275"/>
            <ac:spMk id="6" creationId="{D3A4FC39-46ED-5469-D5FD-A19C1F3CBD5C}"/>
          </ac:spMkLst>
        </pc:spChg>
      </pc:sldChg>
      <pc:sldChg chg="modSp add">
        <pc:chgData name="Christopher Potter" userId="24ad2ef8db5e8a45" providerId="LiveId" clId="{10AB9FE2-9012-46EF-B18A-C87D5526F6EE}" dt="2026-05-22T13:21:22.677" v="443" actId="20577"/>
        <pc:sldMkLst>
          <pc:docMk/>
          <pc:sldMk cId="2077229057" sldId="276"/>
        </pc:sldMkLst>
        <pc:spChg chg="mod">
          <ac:chgData name="Christopher Potter" userId="24ad2ef8db5e8a45" providerId="LiveId" clId="{10AB9FE2-9012-46EF-B18A-C87D5526F6EE}" dt="2026-05-22T13:21:22.677" v="443" actId="20577"/>
          <ac:spMkLst>
            <pc:docMk/>
            <pc:sldMk cId="2077229057" sldId="276"/>
            <ac:spMk id="3" creationId="{43EDFB9F-0467-D502-548F-819458870E9C}"/>
          </ac:spMkLst>
        </pc:spChg>
        <pc:spChg chg="mod">
          <ac:chgData name="Christopher Potter" userId="24ad2ef8db5e8a45" providerId="LiveId" clId="{10AB9FE2-9012-46EF-B18A-C87D5526F6EE}" dt="2026-05-22T13:21:16.548" v="427" actId="20577"/>
          <ac:spMkLst>
            <pc:docMk/>
            <pc:sldMk cId="2077229057" sldId="276"/>
            <ac:spMk id="6" creationId="{59208806-355C-738B-B21A-85F9AACD9654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2851936589" sldId="276"/>
        </pc:sldMkLst>
      </pc:sldChg>
      <pc:sldChg chg="modSp add mod">
        <pc:chgData name="Christopher Potter" userId="24ad2ef8db5e8a45" providerId="LiveId" clId="{10AB9FE2-9012-46EF-B18A-C87D5526F6EE}" dt="2026-05-22T13:24:19.970" v="641" actId="404"/>
        <pc:sldMkLst>
          <pc:docMk/>
          <pc:sldMk cId="2253894105" sldId="277"/>
        </pc:sldMkLst>
        <pc:spChg chg="mod">
          <ac:chgData name="Christopher Potter" userId="24ad2ef8db5e8a45" providerId="LiveId" clId="{10AB9FE2-9012-46EF-B18A-C87D5526F6EE}" dt="2026-05-22T13:24:19.970" v="641" actId="404"/>
          <ac:spMkLst>
            <pc:docMk/>
            <pc:sldMk cId="2253894105" sldId="277"/>
            <ac:spMk id="3" creationId="{CE289413-2C52-2BEE-3E57-3BCDA9568EC5}"/>
          </ac:spMkLst>
        </pc:spChg>
        <pc:spChg chg="mod">
          <ac:chgData name="Christopher Potter" userId="24ad2ef8db5e8a45" providerId="LiveId" clId="{10AB9FE2-9012-46EF-B18A-C87D5526F6EE}" dt="2026-05-22T13:21:30.456" v="449" actId="20577"/>
          <ac:spMkLst>
            <pc:docMk/>
            <pc:sldMk cId="2253894105" sldId="277"/>
            <ac:spMk id="6" creationId="{3B78BE48-F166-E0C8-E935-94095C65892F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076002147" sldId="277"/>
        </pc:sldMkLst>
      </pc:sldChg>
      <pc:sldChg chg="modSp add">
        <pc:chgData name="Christopher Potter" userId="24ad2ef8db5e8a45" providerId="LiveId" clId="{10AB9FE2-9012-46EF-B18A-C87D5526F6EE}" dt="2026-05-22T13:22:15.037" v="506" actId="20577"/>
        <pc:sldMkLst>
          <pc:docMk/>
          <pc:sldMk cId="1444211728" sldId="278"/>
        </pc:sldMkLst>
        <pc:spChg chg="mod">
          <ac:chgData name="Christopher Potter" userId="24ad2ef8db5e8a45" providerId="LiveId" clId="{10AB9FE2-9012-46EF-B18A-C87D5526F6EE}" dt="2026-05-22T13:22:15.037" v="506" actId="20577"/>
          <ac:spMkLst>
            <pc:docMk/>
            <pc:sldMk cId="1444211728" sldId="278"/>
            <ac:spMk id="3" creationId="{5C75AD97-1689-A588-31DE-F06E5BE93DAF}"/>
          </ac:spMkLst>
        </pc:spChg>
        <pc:spChg chg="mod">
          <ac:chgData name="Christopher Potter" userId="24ad2ef8db5e8a45" providerId="LiveId" clId="{10AB9FE2-9012-46EF-B18A-C87D5526F6EE}" dt="2026-05-22T13:22:05.320" v="488" actId="20577"/>
          <ac:spMkLst>
            <pc:docMk/>
            <pc:sldMk cId="1444211728" sldId="278"/>
            <ac:spMk id="6" creationId="{0A4B67F6-5CCE-BBB4-2740-8E0B90CDD63C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4008874258" sldId="278"/>
        </pc:sldMkLst>
      </pc:sldChg>
      <pc:sldChg chg="modSp add">
        <pc:chgData name="Christopher Potter" userId="24ad2ef8db5e8a45" providerId="LiveId" clId="{10AB9FE2-9012-46EF-B18A-C87D5526F6EE}" dt="2026-05-22T13:22:29.325" v="529" actId="20577"/>
        <pc:sldMkLst>
          <pc:docMk/>
          <pc:sldMk cId="1214238813" sldId="279"/>
        </pc:sldMkLst>
        <pc:spChg chg="mod">
          <ac:chgData name="Christopher Potter" userId="24ad2ef8db5e8a45" providerId="LiveId" clId="{10AB9FE2-9012-46EF-B18A-C87D5526F6EE}" dt="2026-05-22T13:22:29.325" v="529" actId="20577"/>
          <ac:spMkLst>
            <pc:docMk/>
            <pc:sldMk cId="1214238813" sldId="279"/>
            <ac:spMk id="3" creationId="{C6F43041-E421-4367-C7B8-983D5DBEC0FE}"/>
          </ac:spMkLst>
        </pc:spChg>
        <pc:spChg chg="mod">
          <ac:chgData name="Christopher Potter" userId="24ad2ef8db5e8a45" providerId="LiveId" clId="{10AB9FE2-9012-46EF-B18A-C87D5526F6EE}" dt="2026-05-22T13:22:21.361" v="512" actId="20577"/>
          <ac:spMkLst>
            <pc:docMk/>
            <pc:sldMk cId="1214238813" sldId="279"/>
            <ac:spMk id="6" creationId="{5CE9400C-D983-1587-4F28-E6DC810D3762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470339673" sldId="279"/>
        </pc:sldMkLst>
      </pc:sldChg>
      <pc:sldChg chg="modSp add">
        <pc:chgData name="Christopher Potter" userId="24ad2ef8db5e8a45" providerId="LiveId" clId="{10AB9FE2-9012-46EF-B18A-C87D5526F6EE}" dt="2026-05-22T13:22:43.857" v="560" actId="20577"/>
        <pc:sldMkLst>
          <pc:docMk/>
          <pc:sldMk cId="1704103232" sldId="280"/>
        </pc:sldMkLst>
        <pc:spChg chg="mod">
          <ac:chgData name="Christopher Potter" userId="24ad2ef8db5e8a45" providerId="LiveId" clId="{10AB9FE2-9012-46EF-B18A-C87D5526F6EE}" dt="2026-05-22T13:22:43.857" v="560" actId="20577"/>
          <ac:spMkLst>
            <pc:docMk/>
            <pc:sldMk cId="1704103232" sldId="280"/>
            <ac:spMk id="3" creationId="{815CA3D7-8534-FF9B-830C-21ABFA1DCF3D}"/>
          </ac:spMkLst>
        </pc:spChg>
        <pc:spChg chg="mod">
          <ac:chgData name="Christopher Potter" userId="24ad2ef8db5e8a45" providerId="LiveId" clId="{10AB9FE2-9012-46EF-B18A-C87D5526F6EE}" dt="2026-05-22T13:22:34.472" v="533" actId="20577"/>
          <ac:spMkLst>
            <pc:docMk/>
            <pc:sldMk cId="1704103232" sldId="280"/>
            <ac:spMk id="6" creationId="{A4AA358E-7FDC-DD74-1D5D-C7623061EECF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2930538069" sldId="280"/>
        </pc:sldMkLst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1780115116" sldId="281"/>
        </pc:sldMkLst>
      </pc:sldChg>
      <pc:sldChg chg="modSp add mod modAnim">
        <pc:chgData name="Christopher Potter" userId="24ad2ef8db5e8a45" providerId="LiveId" clId="{10AB9FE2-9012-46EF-B18A-C87D5526F6EE}" dt="2026-05-22T13:23:24.286" v="601" actId="14100"/>
        <pc:sldMkLst>
          <pc:docMk/>
          <pc:sldMk cId="2303606696" sldId="281"/>
        </pc:sldMkLst>
        <pc:spChg chg="mod">
          <ac:chgData name="Christopher Potter" userId="24ad2ef8db5e8a45" providerId="LiveId" clId="{10AB9FE2-9012-46EF-B18A-C87D5526F6EE}" dt="2026-05-22T13:23:24.286" v="601" actId="14100"/>
          <ac:spMkLst>
            <pc:docMk/>
            <pc:sldMk cId="2303606696" sldId="281"/>
            <ac:spMk id="3" creationId="{791A1116-3BE0-54C9-2A59-E25090129AF0}"/>
          </ac:spMkLst>
        </pc:spChg>
        <pc:spChg chg="mod">
          <ac:chgData name="Christopher Potter" userId="24ad2ef8db5e8a45" providerId="LiveId" clId="{10AB9FE2-9012-46EF-B18A-C87D5526F6EE}" dt="2026-05-22T13:22:50.209" v="566" actId="20577"/>
          <ac:spMkLst>
            <pc:docMk/>
            <pc:sldMk cId="2303606696" sldId="281"/>
            <ac:spMk id="6" creationId="{D45B9F13-C3B8-4256-D069-BBD5310AFC3C}"/>
          </ac:spMkLst>
        </pc:spChg>
      </pc:sldChg>
      <pc:sldChg chg="del">
        <pc:chgData name="Christopher Potter" userId="24ad2ef8db5e8a45" providerId="LiveId" clId="{10AB9FE2-9012-46EF-B18A-C87D5526F6EE}" dt="2026-05-22T13:13:37.518" v="9" actId="47"/>
        <pc:sldMkLst>
          <pc:docMk/>
          <pc:sldMk cId="3099553014" sldId="282"/>
        </pc:sldMkLst>
      </pc:sldChg>
      <pc:sldChg chg="modSp add mod">
        <pc:chgData name="Christopher Potter" userId="24ad2ef8db5e8a45" providerId="LiveId" clId="{10AB9FE2-9012-46EF-B18A-C87D5526F6EE}" dt="2026-05-22T13:23:52.611" v="625" actId="12788"/>
        <pc:sldMkLst>
          <pc:docMk/>
          <pc:sldMk cId="3923335057" sldId="282"/>
        </pc:sldMkLst>
        <pc:spChg chg="mod">
          <ac:chgData name="Christopher Potter" userId="24ad2ef8db5e8a45" providerId="LiveId" clId="{10AB9FE2-9012-46EF-B18A-C87D5526F6EE}" dt="2026-05-22T13:23:52.611" v="625" actId="12788"/>
          <ac:spMkLst>
            <pc:docMk/>
            <pc:sldMk cId="3923335057" sldId="282"/>
            <ac:spMk id="2" creationId="{2D61627B-CC23-B81F-6D27-7FA43858F7B2}"/>
          </ac:spMkLst>
        </pc:spChg>
        <pc:spChg chg="mod">
          <ac:chgData name="Christopher Potter" userId="24ad2ef8db5e8a45" providerId="LiveId" clId="{10AB9FE2-9012-46EF-B18A-C87D5526F6EE}" dt="2026-05-22T13:23:52.611" v="625" actId="12788"/>
          <ac:spMkLst>
            <pc:docMk/>
            <pc:sldMk cId="3923335057" sldId="282"/>
            <ac:spMk id="3" creationId="{65C1FF90-6C03-87B6-E0C1-475B593E01BE}"/>
          </ac:spMkLst>
        </pc:spChg>
        <pc:spChg chg="mod">
          <ac:chgData name="Christopher Potter" userId="24ad2ef8db5e8a45" providerId="LiveId" clId="{10AB9FE2-9012-46EF-B18A-C87D5526F6EE}" dt="2026-05-22T13:23:30.970" v="604" actId="6549"/>
          <ac:spMkLst>
            <pc:docMk/>
            <pc:sldMk cId="3923335057" sldId="282"/>
            <ac:spMk id="6" creationId="{F6452E8C-3211-CDDF-A2F9-170846AF93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7C9D5-5FC6-1100-4441-CE25EE238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AADB1-9C87-8BD8-9A6B-7BF78E55B6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113EAF-B3BD-1A18-FD8D-B6057CE4787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19, 18, 17, 16, 15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113EAF-B3BD-1A18-FD8D-B6057CE47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AAECD-5581-B7A4-259C-054F6DCF362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AAECD-5581-B7A4-259C-054F6DCF3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CDA8-765A-A591-1775-B67516EF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C6C06-B80D-22CF-C50A-4DCDADFE5C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0690E7-9F68-7C8C-1400-4A00ED14C6A8}"/>
                  </a:ext>
                </a:extLst>
              </p:cNvPr>
              <p:cNvSpPr/>
              <p:nvPr/>
            </p:nvSpPr>
            <p:spPr>
              <a:xfrm>
                <a:off x="837684" y="5133784"/>
                <a:ext cx="862274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,3,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0690E7-9F68-7C8C-1400-4A00ED14C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84" y="5133784"/>
                <a:ext cx="862274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892EB-0D29-F511-259A-3BE56F986C1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892EB-0D29-F511-259A-3BE56F98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D41D1-A141-827A-FAD9-F294FA2B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2303C-C8F5-7F54-8D5A-91BCD98AAD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597C9-6B57-627E-437D-B11F2D3B736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95, 90, 85, 80, 75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597C9-6B57-627E-437D-B11F2D3B7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438D1-93DB-8D37-8360-918175CA90A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100−5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438D1-93DB-8D37-8360-918175CA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6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A9F61-28BD-57A5-DF57-F7A2EAFA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EA256-0156-8F69-F327-509756CB9F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E63516-A96F-6781-5105-DF5736C2FDF2}"/>
                  </a:ext>
                </a:extLst>
              </p:cNvPr>
              <p:cNvSpPr/>
              <p:nvPr/>
            </p:nvSpPr>
            <p:spPr>
              <a:xfrm>
                <a:off x="744475" y="5133784"/>
                <a:ext cx="88091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1.5, 2.5, 3.5, 4.5, 5.5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E63516-A96F-6781-5105-DF5736C2F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75" y="5133784"/>
                <a:ext cx="88091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134F71-EDD7-33BC-254D-C5592606F805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+0.5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134F71-EDD7-33BC-254D-C5592606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240A-DA33-41D2-2623-E49BE92B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B46BA1-3C37-2168-D26E-CDE1C6E96F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A5AEC1-1FF1-2190-41A7-1CE3C424A1A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7.5, 7, 6.5, 6, 5.5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A5AEC1-1FF1-2190-41A7-1CE3C424A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4FC39-46ED-5469-D5FD-A19C1F3CBD5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8−0.5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A4FC39-46ED-5469-D5FD-A19C1F3C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9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EBC8-55EE-8A91-7C0B-A3185085C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9C372-7717-031B-F296-20E1E83642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EDFB9F-0467-D502-548F-819458870E9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−6, 0, 6, 12, 18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EDFB9F-0467-D502-548F-819458870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08806-355C-738B-B21A-85F9AACD965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08806-355C-738B-B21A-85F9AACD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754E-CE72-18EC-AC07-ABF40AB27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95F61-0108-4BEE-17CC-2E88C98C1F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289413-2C52-2BEE-3E57-3BCDA9568EC5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type m:val="skw"/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289413-2C52-2BEE-3E57-3BCDA9568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8BE48-F166-E0C8-E935-94095C65892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78BE48-F166-E0C8-E935-94095C65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200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8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8D15A-3711-982F-AD40-FB885D1AC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886CC-51E9-3ED2-AAE3-26EA0CADAF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75AD97-1689-A588-31DE-F06E5BE93DA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19, 23, 27, 31, 35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75AD97-1689-A588-31DE-F06E5BE93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B67F6-5CCE-BBB4-2740-8E0B90CDD63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15+4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B67F6-5CCE-BBB4-2740-8E0B90CDD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2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CCFCC-2527-9B45-2649-407E87D2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C6520-5184-B653-1F14-952E6E98CE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F43041-E421-4367-C7B8-983D5DBEC0F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40, 30, 20, 10, 0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F43041-E421-4367-C7B8-983D5DBEC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9400C-D983-1587-4F28-E6DC810D376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50−10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9400C-D983-1587-4F28-E6DC810D3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AF881-A1C1-24B8-D312-335C50F1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A9121-0D90-4FD7-389B-B9BC9A2622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5CA3D7-8534-FF9B-830C-21ABFA1DCF3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0.2, 0.4, 0.6, 0.8, 1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5CA3D7-8534-FF9B-830C-21ABFA1DC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A358E-7FDC-DD74-1D5D-C7623061EEC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AA358E-7FDC-DD74-1D5D-C7623061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5, 8, 11, 14, 17, 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BD35-EBD9-D650-58E8-0C23EC45E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AC937-E42B-3588-08AC-0342170F64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1A1116-3BE0-54C9-2A59-E25090129AF0}"/>
                  </a:ext>
                </a:extLst>
              </p:cNvPr>
              <p:cNvSpPr/>
              <p:nvPr/>
            </p:nvSpPr>
            <p:spPr>
              <a:xfrm>
                <a:off x="1098425" y="4025930"/>
                <a:ext cx="8101262" cy="26699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10.5, 12, 13.5, 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15, 16.5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1A1116-3BE0-54C9-2A59-E25090129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4025930"/>
                <a:ext cx="8101262" cy="266998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B9F13-C3B8-4256-D069-BBD5310AFC3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9+1.5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B9F13-C3B8-4256-D069-BBD5310A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1799D-6F38-D78B-542C-74717AF3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1627B-CC23-B81F-6D27-7FA43858F7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C1FF90-6C03-87B6-E0C1-475B593E01BE}"/>
                  </a:ext>
                </a:extLst>
              </p:cNvPr>
              <p:cNvSpPr/>
              <p:nvPr/>
            </p:nvSpPr>
            <p:spPr>
              <a:xfrm>
                <a:off x="761540" y="5133784"/>
                <a:ext cx="877503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−2, −5, −8, −11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C1FF90-6C03-87B6-E0C1-475B593E0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0" y="5133784"/>
                <a:ext cx="877503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452E8C-3211-CDDF-A2F9-170846AF93E0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452E8C-3211-CDDF-A2F9-170846AF9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3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2790-59D0-F3F2-F580-5237E8387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C7F390-40BC-E315-E09A-6F6DE5F4AE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0F550B-CA61-75C1-7A37-EA46A02D1843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4, 9, 14, 19, 24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0F550B-CA61-75C1-7A37-EA46A02D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F35D8-4CDE-5D17-23DB-390A7FEAE8F3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F35D8-4CDE-5D17-23DB-390A7FEAE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6AE55-75CA-46CD-E73A-E1D9B9042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C7B1F5-DD63-2284-D49B-57858C27E3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05BDB-7248-9F91-5F87-858259A72402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5, 3, 1, −1, 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B05BDB-7248-9F91-5F87-858259A72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85339-36C0-F221-78F0-E9284949708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85339-36C0-F221-78F0-E9284949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5059B-48FA-AD4E-E296-94AA0E82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FD6F7-C69E-57E1-D479-5910290D47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734CEC-D9A8-2BBA-B905-9FF80C30CA20}"/>
                  </a:ext>
                </a:extLst>
              </p:cNvPr>
              <p:cNvSpPr/>
              <p:nvPr/>
            </p:nvSpPr>
            <p:spPr>
              <a:xfrm>
                <a:off x="1098425" y="4503134"/>
                <a:ext cx="8101262" cy="21927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1,</m:t>
                      </m:r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2,</m:t>
                      </m:r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734CEC-D9A8-2BBA-B905-9FF80C30C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4503134"/>
                <a:ext cx="8101262" cy="219277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49A346-16B9-AEFB-D5ED-9DA35B9972D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192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49A346-16B9-AEFB-D5ED-9DA35B997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192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8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8F01B-E05A-D571-89FB-77C536043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4811B0-AF3C-E007-865D-51F3BD2EB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74E0A1-DA85-FE6E-3ECA-AEF2F654A8F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14, 18, 22, 26, 30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74E0A1-DA85-FE6E-3ECA-AEF2F654A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B7CDC-0D17-1903-6B01-4149FADC452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B7CDC-0D17-1903-6B01-4149FADC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2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0C0DA-AF94-E4C7-0A59-531E22AF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CFE19-E27B-8D68-9446-624DA2B11A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1BF8DA-77DC-5951-7426-107AFDC38093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6, 3, 0, 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1BF8DA-77DC-5951-7426-107AFDC38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9639E-5C23-7A89-0746-B43BEEC70E1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09639E-5C23-7A89-0746-B43BEEC70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503A-D20D-AE36-A7FA-66DDC6022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16D65-3730-4768-2623-4BD24BF97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99A019-844E-52C2-C9F2-00A0359C038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9, 18, 27, 36, 45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99A019-844E-52C2-C9F2-00A0359C0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40F081-ACF1-F00E-9757-B899F7EBE7D7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40F081-ACF1-F00E-9757-B899F7EB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187F-B6B6-ED04-51D5-8897F509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EBB4B5-36DF-0C05-2507-764D025FB2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2E8F58-A614-FE91-9EA1-B7AA040D481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9, 11, 13, 15, 17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2E8F58-A614-FE91-9EA1-B7AA040D4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5A1BF-C4B2-BDD7-E857-78F7050AA04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B5A1BF-C4B2-BDD7-E857-78F7050A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8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106</TotalTime>
  <Words>435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8</cp:revision>
  <dcterms:created xsi:type="dcterms:W3CDTF">2026-05-15T17:39:16Z</dcterms:created>
  <dcterms:modified xsi:type="dcterms:W3CDTF">2026-05-22T13:25:08Z</dcterms:modified>
</cp:coreProperties>
</file>