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22T13:32:14.428" v="270" actId="20577"/>
      <pc:docMkLst>
        <pc:docMk/>
      </pc:docMkLst>
      <pc:sldChg chg="modSp mod">
        <pc:chgData name="Christopher Potter" userId="24ad2ef8db5e8a45" providerId="LiveId" clId="{10AB9FE2-9012-46EF-B18A-C87D5526F6EE}" dt="2026-05-22T13:26:29.712" v="23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13:26:25.921" v="19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2T13:26:29.712" v="23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5-22T13:26:27.718" v="21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92145810" sldId="264"/>
        </pc:sldMkLst>
      </pc:sldChg>
      <pc:sldChg chg="modSp add mod">
        <pc:chgData name="Christopher Potter" userId="24ad2ef8db5e8a45" providerId="LiveId" clId="{10AB9FE2-9012-46EF-B18A-C87D5526F6EE}" dt="2026-05-22T13:26:52.006" v="51" actId="20577"/>
        <pc:sldMkLst>
          <pc:docMk/>
          <pc:sldMk cId="165071230" sldId="264"/>
        </pc:sldMkLst>
        <pc:spChg chg="mod">
          <ac:chgData name="Christopher Potter" userId="24ad2ef8db5e8a45" providerId="LiveId" clId="{10AB9FE2-9012-46EF-B18A-C87D5526F6EE}" dt="2026-05-22T13:26:42.830" v="44" actId="6549"/>
          <ac:spMkLst>
            <pc:docMk/>
            <pc:sldMk cId="165071230" sldId="264"/>
            <ac:spMk id="2" creationId="{1E16F3D6-D4B8-4B22-ED4A-D912BE917D67}"/>
          </ac:spMkLst>
        </pc:spChg>
        <pc:spChg chg="mod">
          <ac:chgData name="Christopher Potter" userId="24ad2ef8db5e8a45" providerId="LiveId" clId="{10AB9FE2-9012-46EF-B18A-C87D5526F6EE}" dt="2026-05-22T13:26:52.006" v="51" actId="20577"/>
          <ac:spMkLst>
            <pc:docMk/>
            <pc:sldMk cId="165071230" sldId="264"/>
            <ac:spMk id="3" creationId="{72E0EBB9-B641-E947-F21D-9FB54ABCC2CB}"/>
          </ac:spMkLst>
        </pc:spChg>
        <pc:spChg chg="mod">
          <ac:chgData name="Christopher Potter" userId="24ad2ef8db5e8a45" providerId="LiveId" clId="{10AB9FE2-9012-46EF-B18A-C87D5526F6EE}" dt="2026-05-22T13:26:46.682" v="48" actId="20577"/>
          <ac:spMkLst>
            <pc:docMk/>
            <pc:sldMk cId="165071230" sldId="264"/>
            <ac:spMk id="6" creationId="{29A142B3-C21E-8A9E-7A64-B76F26F446D9}"/>
          </ac:spMkLst>
        </pc:spChg>
      </pc:sldChg>
      <pc:sldChg chg="modSp add mod">
        <pc:chgData name="Christopher Potter" userId="24ad2ef8db5e8a45" providerId="LiveId" clId="{10AB9FE2-9012-46EF-B18A-C87D5526F6EE}" dt="2026-05-22T13:27:01.777" v="60" actId="20577"/>
        <pc:sldMkLst>
          <pc:docMk/>
          <pc:sldMk cId="613671977" sldId="265"/>
        </pc:sldMkLst>
        <pc:spChg chg="mod">
          <ac:chgData name="Christopher Potter" userId="24ad2ef8db5e8a45" providerId="LiveId" clId="{10AB9FE2-9012-46EF-B18A-C87D5526F6EE}" dt="2026-05-22T13:26:56.077" v="53" actId="20577"/>
          <ac:spMkLst>
            <pc:docMk/>
            <pc:sldMk cId="613671977" sldId="265"/>
            <ac:spMk id="2" creationId="{F059F140-9681-2E6C-A457-089A0ACB43C6}"/>
          </ac:spMkLst>
        </pc:spChg>
        <pc:spChg chg="mod">
          <ac:chgData name="Christopher Potter" userId="24ad2ef8db5e8a45" providerId="LiveId" clId="{10AB9FE2-9012-46EF-B18A-C87D5526F6EE}" dt="2026-05-22T13:27:01.777" v="60" actId="20577"/>
          <ac:spMkLst>
            <pc:docMk/>
            <pc:sldMk cId="613671977" sldId="265"/>
            <ac:spMk id="3" creationId="{A024C796-27AC-1EDD-7D97-A51BF2910619}"/>
          </ac:spMkLst>
        </pc:spChg>
        <pc:spChg chg="mod">
          <ac:chgData name="Christopher Potter" userId="24ad2ef8db5e8a45" providerId="LiveId" clId="{10AB9FE2-9012-46EF-B18A-C87D5526F6EE}" dt="2026-05-22T13:26:59.882" v="57" actId="6549"/>
          <ac:spMkLst>
            <pc:docMk/>
            <pc:sldMk cId="613671977" sldId="265"/>
            <ac:spMk id="6" creationId="{0EA73EE5-9FF6-9A9A-075F-7B5A176BB8B2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1548728012" sldId="265"/>
        </pc:sldMkLst>
      </pc:sldChg>
      <pc:sldChg chg="modSp add mod">
        <pc:chgData name="Christopher Potter" userId="24ad2ef8db5e8a45" providerId="LiveId" clId="{10AB9FE2-9012-46EF-B18A-C87D5526F6EE}" dt="2026-05-22T13:27:18.567" v="77" actId="20577"/>
        <pc:sldMkLst>
          <pc:docMk/>
          <pc:sldMk cId="2010517650" sldId="266"/>
        </pc:sldMkLst>
        <pc:spChg chg="mod">
          <ac:chgData name="Christopher Potter" userId="24ad2ef8db5e8a45" providerId="LiveId" clId="{10AB9FE2-9012-46EF-B18A-C87D5526F6EE}" dt="2026-05-22T13:27:11.929" v="70" actId="6549"/>
          <ac:spMkLst>
            <pc:docMk/>
            <pc:sldMk cId="2010517650" sldId="266"/>
            <ac:spMk id="2" creationId="{F8427EAE-4992-23F6-0487-CADE58D939AA}"/>
          </ac:spMkLst>
        </pc:spChg>
        <pc:spChg chg="mod">
          <ac:chgData name="Christopher Potter" userId="24ad2ef8db5e8a45" providerId="LiveId" clId="{10AB9FE2-9012-46EF-B18A-C87D5526F6EE}" dt="2026-05-22T13:27:18.567" v="77" actId="20577"/>
          <ac:spMkLst>
            <pc:docMk/>
            <pc:sldMk cId="2010517650" sldId="266"/>
            <ac:spMk id="3" creationId="{593FC622-734C-C357-7BF4-FDB5CADA7C96}"/>
          </ac:spMkLst>
        </pc:spChg>
        <pc:spChg chg="mod">
          <ac:chgData name="Christopher Potter" userId="24ad2ef8db5e8a45" providerId="LiveId" clId="{10AB9FE2-9012-46EF-B18A-C87D5526F6EE}" dt="2026-05-22T13:27:15.249" v="74" actId="20577"/>
          <ac:spMkLst>
            <pc:docMk/>
            <pc:sldMk cId="2010517650" sldId="266"/>
            <ac:spMk id="6" creationId="{DB425D92-3B64-ED7C-7E8D-F39E1A7DCF41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359879335" sldId="266"/>
        </pc:sldMkLst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1869270338" sldId="267"/>
        </pc:sldMkLst>
      </pc:sldChg>
      <pc:sldChg chg="modSp add mod">
        <pc:chgData name="Christopher Potter" userId="24ad2ef8db5e8a45" providerId="LiveId" clId="{10AB9FE2-9012-46EF-B18A-C87D5526F6EE}" dt="2026-05-22T13:27:30.658" v="87" actId="20577"/>
        <pc:sldMkLst>
          <pc:docMk/>
          <pc:sldMk cId="2127750105" sldId="267"/>
        </pc:sldMkLst>
        <pc:spChg chg="mod">
          <ac:chgData name="Christopher Potter" userId="24ad2ef8db5e8a45" providerId="LiveId" clId="{10AB9FE2-9012-46EF-B18A-C87D5526F6EE}" dt="2026-05-22T13:27:24.209" v="79" actId="20577"/>
          <ac:spMkLst>
            <pc:docMk/>
            <pc:sldMk cId="2127750105" sldId="267"/>
            <ac:spMk id="2" creationId="{48058D10-A78E-51CF-ADF2-CD06003CE642}"/>
          </ac:spMkLst>
        </pc:spChg>
        <pc:spChg chg="mod">
          <ac:chgData name="Christopher Potter" userId="24ad2ef8db5e8a45" providerId="LiveId" clId="{10AB9FE2-9012-46EF-B18A-C87D5526F6EE}" dt="2026-05-22T13:27:30.658" v="87" actId="20577"/>
          <ac:spMkLst>
            <pc:docMk/>
            <pc:sldMk cId="2127750105" sldId="267"/>
            <ac:spMk id="3" creationId="{24A5395C-E228-3E39-1E76-238F81201876}"/>
          </ac:spMkLst>
        </pc:spChg>
        <pc:spChg chg="mod">
          <ac:chgData name="Christopher Potter" userId="24ad2ef8db5e8a45" providerId="LiveId" clId="{10AB9FE2-9012-46EF-B18A-C87D5526F6EE}" dt="2026-05-22T13:27:26.348" v="83" actId="20577"/>
          <ac:spMkLst>
            <pc:docMk/>
            <pc:sldMk cId="2127750105" sldId="267"/>
            <ac:spMk id="6" creationId="{E9EB8F4F-648C-6D3A-EA80-1C1BF30E802E}"/>
          </ac:spMkLst>
        </pc:spChg>
      </pc:sldChg>
      <pc:sldChg chg="modSp add mod">
        <pc:chgData name="Christopher Potter" userId="24ad2ef8db5e8a45" providerId="LiveId" clId="{10AB9FE2-9012-46EF-B18A-C87D5526F6EE}" dt="2026-05-22T13:27:43.207" v="98" actId="20577"/>
        <pc:sldMkLst>
          <pc:docMk/>
          <pc:sldMk cId="1681599112" sldId="268"/>
        </pc:sldMkLst>
        <pc:spChg chg="mod">
          <ac:chgData name="Christopher Potter" userId="24ad2ef8db5e8a45" providerId="LiveId" clId="{10AB9FE2-9012-46EF-B18A-C87D5526F6EE}" dt="2026-05-22T13:27:37.149" v="91" actId="6549"/>
          <ac:spMkLst>
            <pc:docMk/>
            <pc:sldMk cId="1681599112" sldId="268"/>
            <ac:spMk id="2" creationId="{3C69F006-2668-10E5-D8F5-AD1A49280053}"/>
          </ac:spMkLst>
        </pc:spChg>
        <pc:spChg chg="mod">
          <ac:chgData name="Christopher Potter" userId="24ad2ef8db5e8a45" providerId="LiveId" clId="{10AB9FE2-9012-46EF-B18A-C87D5526F6EE}" dt="2026-05-22T13:27:43.207" v="98" actId="20577"/>
          <ac:spMkLst>
            <pc:docMk/>
            <pc:sldMk cId="1681599112" sldId="268"/>
            <ac:spMk id="3" creationId="{DF6C819B-D3F1-361F-4BC7-756BEEB02A00}"/>
          </ac:spMkLst>
        </pc:spChg>
        <pc:spChg chg="mod">
          <ac:chgData name="Christopher Potter" userId="24ad2ef8db5e8a45" providerId="LiveId" clId="{10AB9FE2-9012-46EF-B18A-C87D5526F6EE}" dt="2026-05-22T13:27:41.299" v="96" actId="20577"/>
          <ac:spMkLst>
            <pc:docMk/>
            <pc:sldMk cId="1681599112" sldId="268"/>
            <ac:spMk id="6" creationId="{85D247E1-23AE-C54A-E624-9B7A5BFE3744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1941462931" sldId="268"/>
        </pc:sldMkLst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43843473" sldId="269"/>
        </pc:sldMkLst>
      </pc:sldChg>
      <pc:sldChg chg="modSp add mod">
        <pc:chgData name="Christopher Potter" userId="24ad2ef8db5e8a45" providerId="LiveId" clId="{10AB9FE2-9012-46EF-B18A-C87D5526F6EE}" dt="2026-05-22T13:27:55.071" v="107" actId="20577"/>
        <pc:sldMkLst>
          <pc:docMk/>
          <pc:sldMk cId="2732975304" sldId="269"/>
        </pc:sldMkLst>
        <pc:spChg chg="mod">
          <ac:chgData name="Christopher Potter" userId="24ad2ef8db5e8a45" providerId="LiveId" clId="{10AB9FE2-9012-46EF-B18A-C87D5526F6EE}" dt="2026-05-22T13:27:52.832" v="103" actId="20577"/>
          <ac:spMkLst>
            <pc:docMk/>
            <pc:sldMk cId="2732975304" sldId="269"/>
            <ac:spMk id="2" creationId="{C301F295-BD55-5014-74F0-9A3E3D06926E}"/>
          </ac:spMkLst>
        </pc:spChg>
        <pc:spChg chg="mod">
          <ac:chgData name="Christopher Potter" userId="24ad2ef8db5e8a45" providerId="LiveId" clId="{10AB9FE2-9012-46EF-B18A-C87D5526F6EE}" dt="2026-05-22T13:27:55.071" v="107" actId="20577"/>
          <ac:spMkLst>
            <pc:docMk/>
            <pc:sldMk cId="2732975304" sldId="269"/>
            <ac:spMk id="3" creationId="{4B630055-D730-3BBB-75CC-5431BEE3AD0C}"/>
          </ac:spMkLst>
        </pc:spChg>
        <pc:spChg chg="mod">
          <ac:chgData name="Christopher Potter" userId="24ad2ef8db5e8a45" providerId="LiveId" clId="{10AB9FE2-9012-46EF-B18A-C87D5526F6EE}" dt="2026-05-22T13:27:50.565" v="102" actId="20577"/>
          <ac:spMkLst>
            <pc:docMk/>
            <pc:sldMk cId="2732975304" sldId="269"/>
            <ac:spMk id="6" creationId="{8FE3CADC-CB15-4F4A-9183-9CD9475A6B0D}"/>
          </ac:spMkLst>
        </pc:spChg>
      </pc:sldChg>
      <pc:sldChg chg="modSp add mod">
        <pc:chgData name="Christopher Potter" userId="24ad2ef8db5e8a45" providerId="LiveId" clId="{10AB9FE2-9012-46EF-B18A-C87D5526F6EE}" dt="2026-05-22T13:28:07.417" v="115" actId="20577"/>
        <pc:sldMkLst>
          <pc:docMk/>
          <pc:sldMk cId="578433206" sldId="270"/>
        </pc:sldMkLst>
        <pc:spChg chg="mod">
          <ac:chgData name="Christopher Potter" userId="24ad2ef8db5e8a45" providerId="LiveId" clId="{10AB9FE2-9012-46EF-B18A-C87D5526F6EE}" dt="2026-05-22T13:28:01.597" v="109" actId="6549"/>
          <ac:spMkLst>
            <pc:docMk/>
            <pc:sldMk cId="578433206" sldId="270"/>
            <ac:spMk id="2" creationId="{DC5C3688-DC5B-A327-527B-8B89D6FEBC5E}"/>
          </ac:spMkLst>
        </pc:spChg>
        <pc:spChg chg="mod">
          <ac:chgData name="Christopher Potter" userId="24ad2ef8db5e8a45" providerId="LiveId" clId="{10AB9FE2-9012-46EF-B18A-C87D5526F6EE}" dt="2026-05-22T13:28:07.417" v="115" actId="20577"/>
          <ac:spMkLst>
            <pc:docMk/>
            <pc:sldMk cId="578433206" sldId="270"/>
            <ac:spMk id="3" creationId="{42C03D6E-F473-BA61-E435-65FF072C90D0}"/>
          </ac:spMkLst>
        </pc:spChg>
        <pc:spChg chg="mod">
          <ac:chgData name="Christopher Potter" userId="24ad2ef8db5e8a45" providerId="LiveId" clId="{10AB9FE2-9012-46EF-B18A-C87D5526F6EE}" dt="2026-05-22T13:28:05.204" v="113" actId="20577"/>
          <ac:spMkLst>
            <pc:docMk/>
            <pc:sldMk cId="578433206" sldId="270"/>
            <ac:spMk id="6" creationId="{34CF2165-8BE8-48EE-FBC6-50AFD6C7132B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433845812" sldId="270"/>
        </pc:sldMkLst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620702494" sldId="271"/>
        </pc:sldMkLst>
      </pc:sldChg>
      <pc:sldChg chg="modSp add mod">
        <pc:chgData name="Christopher Potter" userId="24ad2ef8db5e8a45" providerId="LiveId" clId="{10AB9FE2-9012-46EF-B18A-C87D5526F6EE}" dt="2026-05-22T13:28:20.656" v="127" actId="20577"/>
        <pc:sldMkLst>
          <pc:docMk/>
          <pc:sldMk cId="4106348815" sldId="271"/>
        </pc:sldMkLst>
        <pc:spChg chg="mod">
          <ac:chgData name="Christopher Potter" userId="24ad2ef8db5e8a45" providerId="LiveId" clId="{10AB9FE2-9012-46EF-B18A-C87D5526F6EE}" dt="2026-05-22T13:28:14.209" v="119" actId="20577"/>
          <ac:spMkLst>
            <pc:docMk/>
            <pc:sldMk cId="4106348815" sldId="271"/>
            <ac:spMk id="2" creationId="{CEA624FC-8F7E-7355-44B1-FE1C0C7DEF9E}"/>
          </ac:spMkLst>
        </pc:spChg>
        <pc:spChg chg="mod">
          <ac:chgData name="Christopher Potter" userId="24ad2ef8db5e8a45" providerId="LiveId" clId="{10AB9FE2-9012-46EF-B18A-C87D5526F6EE}" dt="2026-05-22T13:28:20.656" v="127" actId="20577"/>
          <ac:spMkLst>
            <pc:docMk/>
            <pc:sldMk cId="4106348815" sldId="271"/>
            <ac:spMk id="3" creationId="{A8EAA10E-D06A-0932-6787-9C3EF9A5C1B8}"/>
          </ac:spMkLst>
        </pc:spChg>
        <pc:spChg chg="mod">
          <ac:chgData name="Christopher Potter" userId="24ad2ef8db5e8a45" providerId="LiveId" clId="{10AB9FE2-9012-46EF-B18A-C87D5526F6EE}" dt="2026-05-22T13:28:18.594" v="125" actId="20577"/>
          <ac:spMkLst>
            <pc:docMk/>
            <pc:sldMk cId="4106348815" sldId="271"/>
            <ac:spMk id="6" creationId="{08207D82-0C01-96A3-506E-E9C3DEF72AEB}"/>
          </ac:spMkLst>
        </pc:spChg>
      </pc:sldChg>
      <pc:sldChg chg="modSp add mod">
        <pc:chgData name="Christopher Potter" userId="24ad2ef8db5e8a45" providerId="LiveId" clId="{10AB9FE2-9012-46EF-B18A-C87D5526F6EE}" dt="2026-05-22T13:28:40.910" v="149" actId="20577"/>
        <pc:sldMkLst>
          <pc:docMk/>
          <pc:sldMk cId="1973685592" sldId="272"/>
        </pc:sldMkLst>
        <pc:spChg chg="mod">
          <ac:chgData name="Christopher Potter" userId="24ad2ef8db5e8a45" providerId="LiveId" clId="{10AB9FE2-9012-46EF-B18A-C87D5526F6EE}" dt="2026-05-22T13:28:29.314" v="140" actId="6549"/>
          <ac:spMkLst>
            <pc:docMk/>
            <pc:sldMk cId="1973685592" sldId="272"/>
            <ac:spMk id="2" creationId="{2EA5C301-A490-479E-F9E5-82EFD17F6DB4}"/>
          </ac:spMkLst>
        </pc:spChg>
        <pc:spChg chg="mod">
          <ac:chgData name="Christopher Potter" userId="24ad2ef8db5e8a45" providerId="LiveId" clId="{10AB9FE2-9012-46EF-B18A-C87D5526F6EE}" dt="2026-05-22T13:28:40.910" v="149" actId="20577"/>
          <ac:spMkLst>
            <pc:docMk/>
            <pc:sldMk cId="1973685592" sldId="272"/>
            <ac:spMk id="3" creationId="{25A4B0D6-1E6D-CF1C-8EB2-E7C122920EAA}"/>
          </ac:spMkLst>
        </pc:spChg>
        <pc:spChg chg="mod">
          <ac:chgData name="Christopher Potter" userId="24ad2ef8db5e8a45" providerId="LiveId" clId="{10AB9FE2-9012-46EF-B18A-C87D5526F6EE}" dt="2026-05-22T13:28:34.207" v="145" actId="20577"/>
          <ac:spMkLst>
            <pc:docMk/>
            <pc:sldMk cId="1973685592" sldId="272"/>
            <ac:spMk id="6" creationId="{4977BA63-A026-6FDE-2789-536D5B76A226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3442447828" sldId="272"/>
        </pc:sldMkLst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3717624459" sldId="273"/>
        </pc:sldMkLst>
      </pc:sldChg>
      <pc:sldChg chg="modSp add mod">
        <pc:chgData name="Christopher Potter" userId="24ad2ef8db5e8a45" providerId="LiveId" clId="{10AB9FE2-9012-46EF-B18A-C87D5526F6EE}" dt="2026-05-22T13:29:00.371" v="161" actId="20577"/>
        <pc:sldMkLst>
          <pc:docMk/>
          <pc:sldMk cId="4252632757" sldId="273"/>
        </pc:sldMkLst>
        <pc:spChg chg="mod">
          <ac:chgData name="Christopher Potter" userId="24ad2ef8db5e8a45" providerId="LiveId" clId="{10AB9FE2-9012-46EF-B18A-C87D5526F6EE}" dt="2026-05-22T13:28:51.079" v="151" actId="20577"/>
          <ac:spMkLst>
            <pc:docMk/>
            <pc:sldMk cId="4252632757" sldId="273"/>
            <ac:spMk id="2" creationId="{01DEF4C4-6E34-5CF5-EA97-C04A8197D86A}"/>
          </ac:spMkLst>
        </pc:spChg>
        <pc:spChg chg="mod">
          <ac:chgData name="Christopher Potter" userId="24ad2ef8db5e8a45" providerId="LiveId" clId="{10AB9FE2-9012-46EF-B18A-C87D5526F6EE}" dt="2026-05-22T13:29:00.371" v="161" actId="20577"/>
          <ac:spMkLst>
            <pc:docMk/>
            <pc:sldMk cId="4252632757" sldId="273"/>
            <ac:spMk id="3" creationId="{A438CBDC-4BF0-980F-8811-5A8D157AE882}"/>
          </ac:spMkLst>
        </pc:spChg>
        <pc:spChg chg="mod">
          <ac:chgData name="Christopher Potter" userId="24ad2ef8db5e8a45" providerId="LiveId" clId="{10AB9FE2-9012-46EF-B18A-C87D5526F6EE}" dt="2026-05-22T13:28:57.798" v="157" actId="20577"/>
          <ac:spMkLst>
            <pc:docMk/>
            <pc:sldMk cId="4252632757" sldId="273"/>
            <ac:spMk id="6" creationId="{FB8FBD9C-4570-D1DB-BE24-17146227300F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22963456" sldId="274"/>
        </pc:sldMkLst>
      </pc:sldChg>
      <pc:sldChg chg="modSp add mod">
        <pc:chgData name="Christopher Potter" userId="24ad2ef8db5e8a45" providerId="LiveId" clId="{10AB9FE2-9012-46EF-B18A-C87D5526F6EE}" dt="2026-05-22T13:29:10.867" v="172" actId="20577"/>
        <pc:sldMkLst>
          <pc:docMk/>
          <pc:sldMk cId="2218873145" sldId="274"/>
        </pc:sldMkLst>
        <pc:spChg chg="mod">
          <ac:chgData name="Christopher Potter" userId="24ad2ef8db5e8a45" providerId="LiveId" clId="{10AB9FE2-9012-46EF-B18A-C87D5526F6EE}" dt="2026-05-22T13:29:05.518" v="163" actId="6549"/>
          <ac:spMkLst>
            <pc:docMk/>
            <pc:sldMk cId="2218873145" sldId="274"/>
            <ac:spMk id="2" creationId="{0A5CB0C2-8B80-92FA-9000-3FC5DACE58AD}"/>
          </ac:spMkLst>
        </pc:spChg>
        <pc:spChg chg="mod">
          <ac:chgData name="Christopher Potter" userId="24ad2ef8db5e8a45" providerId="LiveId" clId="{10AB9FE2-9012-46EF-B18A-C87D5526F6EE}" dt="2026-05-22T13:29:10.867" v="172" actId="20577"/>
          <ac:spMkLst>
            <pc:docMk/>
            <pc:sldMk cId="2218873145" sldId="274"/>
            <ac:spMk id="3" creationId="{9EF17EAC-7EC5-DF08-50DC-A5A6E15D6A22}"/>
          </ac:spMkLst>
        </pc:spChg>
        <pc:spChg chg="mod">
          <ac:chgData name="Christopher Potter" userId="24ad2ef8db5e8a45" providerId="LiveId" clId="{10AB9FE2-9012-46EF-B18A-C87D5526F6EE}" dt="2026-05-22T13:29:08.597" v="168" actId="20577"/>
          <ac:spMkLst>
            <pc:docMk/>
            <pc:sldMk cId="2218873145" sldId="274"/>
            <ac:spMk id="6" creationId="{AA187ABF-8944-1A13-A6D8-6C7B65E4D2B3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550991683" sldId="275"/>
        </pc:sldMkLst>
      </pc:sldChg>
      <pc:sldChg chg="modSp add mod">
        <pc:chgData name="Christopher Potter" userId="24ad2ef8db5e8a45" providerId="LiveId" clId="{10AB9FE2-9012-46EF-B18A-C87D5526F6EE}" dt="2026-05-22T13:29:27.398" v="188" actId="20577"/>
        <pc:sldMkLst>
          <pc:docMk/>
          <pc:sldMk cId="2763860206" sldId="275"/>
        </pc:sldMkLst>
        <pc:spChg chg="mod">
          <ac:chgData name="Christopher Potter" userId="24ad2ef8db5e8a45" providerId="LiveId" clId="{10AB9FE2-9012-46EF-B18A-C87D5526F6EE}" dt="2026-05-22T13:29:23.718" v="184" actId="6549"/>
          <ac:spMkLst>
            <pc:docMk/>
            <pc:sldMk cId="2763860206" sldId="275"/>
            <ac:spMk id="2" creationId="{C2190C3B-D8C8-6E82-64E3-F07B0BFBB2B7}"/>
          </ac:spMkLst>
        </pc:spChg>
        <pc:spChg chg="mod">
          <ac:chgData name="Christopher Potter" userId="24ad2ef8db5e8a45" providerId="LiveId" clId="{10AB9FE2-9012-46EF-B18A-C87D5526F6EE}" dt="2026-05-22T13:29:27.398" v="188" actId="20577"/>
          <ac:spMkLst>
            <pc:docMk/>
            <pc:sldMk cId="2763860206" sldId="275"/>
            <ac:spMk id="3" creationId="{C5EF4611-BF29-5BBE-7FB6-6E8250FEB1A7}"/>
          </ac:spMkLst>
        </pc:spChg>
        <pc:spChg chg="mod">
          <ac:chgData name="Christopher Potter" userId="24ad2ef8db5e8a45" providerId="LiveId" clId="{10AB9FE2-9012-46EF-B18A-C87D5526F6EE}" dt="2026-05-22T13:29:19.607" v="180" actId="6549"/>
          <ac:spMkLst>
            <pc:docMk/>
            <pc:sldMk cId="2763860206" sldId="275"/>
            <ac:spMk id="6" creationId="{673AC172-CB88-451B-03B6-44B5EC9F003E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077229057" sldId="276"/>
        </pc:sldMkLst>
      </pc:sldChg>
      <pc:sldChg chg="modSp add mod">
        <pc:chgData name="Christopher Potter" userId="24ad2ef8db5e8a45" providerId="LiveId" clId="{10AB9FE2-9012-46EF-B18A-C87D5526F6EE}" dt="2026-05-22T13:30:51.283" v="209" actId="20577"/>
        <pc:sldMkLst>
          <pc:docMk/>
          <pc:sldMk cId="4120307930" sldId="276"/>
        </pc:sldMkLst>
        <pc:spChg chg="mod">
          <ac:chgData name="Christopher Potter" userId="24ad2ef8db5e8a45" providerId="LiveId" clId="{10AB9FE2-9012-46EF-B18A-C87D5526F6EE}" dt="2026-05-22T13:30:42.066" v="199" actId="20577"/>
          <ac:spMkLst>
            <pc:docMk/>
            <pc:sldMk cId="4120307930" sldId="276"/>
            <ac:spMk id="2" creationId="{34050D73-D950-5DB1-0ED3-6445B2E324DB}"/>
          </ac:spMkLst>
        </pc:spChg>
        <pc:spChg chg="mod">
          <ac:chgData name="Christopher Potter" userId="24ad2ef8db5e8a45" providerId="LiveId" clId="{10AB9FE2-9012-46EF-B18A-C87D5526F6EE}" dt="2026-05-22T13:30:51.283" v="209" actId="20577"/>
          <ac:spMkLst>
            <pc:docMk/>
            <pc:sldMk cId="4120307930" sldId="276"/>
            <ac:spMk id="3" creationId="{DA6C50DF-6996-104A-735F-9600426F347E}"/>
          </ac:spMkLst>
        </pc:spChg>
        <pc:spChg chg="mod">
          <ac:chgData name="Christopher Potter" userId="24ad2ef8db5e8a45" providerId="LiveId" clId="{10AB9FE2-9012-46EF-B18A-C87D5526F6EE}" dt="2026-05-22T13:30:46.999" v="206" actId="20577"/>
          <ac:spMkLst>
            <pc:docMk/>
            <pc:sldMk cId="4120307930" sldId="276"/>
            <ac:spMk id="6" creationId="{900372BE-6C26-BF15-AE22-9C3D74FF373D}"/>
          </ac:spMkLst>
        </pc:spChg>
      </pc:sldChg>
      <pc:sldChg chg="modSp add mod">
        <pc:chgData name="Christopher Potter" userId="24ad2ef8db5e8a45" providerId="LiveId" clId="{10AB9FE2-9012-46EF-B18A-C87D5526F6EE}" dt="2026-05-22T13:31:04.567" v="222" actId="20577"/>
        <pc:sldMkLst>
          <pc:docMk/>
          <pc:sldMk cId="1669192513" sldId="277"/>
        </pc:sldMkLst>
        <pc:spChg chg="mod">
          <ac:chgData name="Christopher Potter" userId="24ad2ef8db5e8a45" providerId="LiveId" clId="{10AB9FE2-9012-46EF-B18A-C87D5526F6EE}" dt="2026-05-22T13:30:58.361" v="213" actId="6549"/>
          <ac:spMkLst>
            <pc:docMk/>
            <pc:sldMk cId="1669192513" sldId="277"/>
            <ac:spMk id="2" creationId="{88D72E80-E043-7B40-F0F2-7C6E5D925F3D}"/>
          </ac:spMkLst>
        </pc:spChg>
        <pc:spChg chg="mod">
          <ac:chgData name="Christopher Potter" userId="24ad2ef8db5e8a45" providerId="LiveId" clId="{10AB9FE2-9012-46EF-B18A-C87D5526F6EE}" dt="2026-05-22T13:31:04.567" v="222" actId="20577"/>
          <ac:spMkLst>
            <pc:docMk/>
            <pc:sldMk cId="1669192513" sldId="277"/>
            <ac:spMk id="3" creationId="{401CD8F1-C401-E5BA-1EEA-93D1B56654EC}"/>
          </ac:spMkLst>
        </pc:spChg>
        <pc:spChg chg="mod">
          <ac:chgData name="Christopher Potter" userId="24ad2ef8db5e8a45" providerId="LiveId" clId="{10AB9FE2-9012-46EF-B18A-C87D5526F6EE}" dt="2026-05-22T13:31:02.187" v="219" actId="20577"/>
          <ac:spMkLst>
            <pc:docMk/>
            <pc:sldMk cId="1669192513" sldId="277"/>
            <ac:spMk id="6" creationId="{5760A0A5-3868-6E33-14A1-CE68A60C7131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253894105" sldId="277"/>
        </pc:sldMkLst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1444211728" sldId="278"/>
        </pc:sldMkLst>
      </pc:sldChg>
      <pc:sldChg chg="modSp add mod">
        <pc:chgData name="Christopher Potter" userId="24ad2ef8db5e8a45" providerId="LiveId" clId="{10AB9FE2-9012-46EF-B18A-C87D5526F6EE}" dt="2026-05-22T13:31:23.566" v="234" actId="20577"/>
        <pc:sldMkLst>
          <pc:docMk/>
          <pc:sldMk cId="2352887871" sldId="278"/>
        </pc:sldMkLst>
        <pc:spChg chg="mod">
          <ac:chgData name="Christopher Potter" userId="24ad2ef8db5e8a45" providerId="LiveId" clId="{10AB9FE2-9012-46EF-B18A-C87D5526F6EE}" dt="2026-05-22T13:31:09.926" v="226" actId="6549"/>
          <ac:spMkLst>
            <pc:docMk/>
            <pc:sldMk cId="2352887871" sldId="278"/>
            <ac:spMk id="2" creationId="{EF3B9801-04A6-91B1-E89E-C6C7EEE65DB7}"/>
          </ac:spMkLst>
        </pc:spChg>
        <pc:spChg chg="mod">
          <ac:chgData name="Christopher Potter" userId="24ad2ef8db5e8a45" providerId="LiveId" clId="{10AB9FE2-9012-46EF-B18A-C87D5526F6EE}" dt="2026-05-22T13:31:23.566" v="234" actId="20577"/>
          <ac:spMkLst>
            <pc:docMk/>
            <pc:sldMk cId="2352887871" sldId="278"/>
            <ac:spMk id="3" creationId="{79A6B5AA-7535-358D-FBC5-7D706B33947B}"/>
          </ac:spMkLst>
        </pc:spChg>
        <pc:spChg chg="mod">
          <ac:chgData name="Christopher Potter" userId="24ad2ef8db5e8a45" providerId="LiveId" clId="{10AB9FE2-9012-46EF-B18A-C87D5526F6EE}" dt="2026-05-22T13:31:16.699" v="231" actId="20577"/>
          <ac:spMkLst>
            <pc:docMk/>
            <pc:sldMk cId="2352887871" sldId="278"/>
            <ac:spMk id="6" creationId="{8717E77C-C159-956F-CB68-F950630BAD4F}"/>
          </ac:spMkLst>
        </pc:spChg>
      </pc:sldChg>
      <pc:sldChg chg="modSp add mod">
        <pc:chgData name="Christopher Potter" userId="24ad2ef8db5e8a45" providerId="LiveId" clId="{10AB9FE2-9012-46EF-B18A-C87D5526F6EE}" dt="2026-05-22T13:31:39.071" v="246" actId="20577"/>
        <pc:sldMkLst>
          <pc:docMk/>
          <pc:sldMk cId="523390864" sldId="279"/>
        </pc:sldMkLst>
        <pc:spChg chg="mod">
          <ac:chgData name="Christopher Potter" userId="24ad2ef8db5e8a45" providerId="LiveId" clId="{10AB9FE2-9012-46EF-B18A-C87D5526F6EE}" dt="2026-05-22T13:31:30.632" v="236" actId="20577"/>
          <ac:spMkLst>
            <pc:docMk/>
            <pc:sldMk cId="523390864" sldId="279"/>
            <ac:spMk id="2" creationId="{ADF92A7F-3988-BD9A-AB3F-45B2789A395F}"/>
          </ac:spMkLst>
        </pc:spChg>
        <pc:spChg chg="mod">
          <ac:chgData name="Christopher Potter" userId="24ad2ef8db5e8a45" providerId="LiveId" clId="{10AB9FE2-9012-46EF-B18A-C87D5526F6EE}" dt="2026-05-22T13:31:39.071" v="246" actId="20577"/>
          <ac:spMkLst>
            <pc:docMk/>
            <pc:sldMk cId="523390864" sldId="279"/>
            <ac:spMk id="3" creationId="{69635FBF-F02B-88F0-AD1B-75A8EF36B0C4}"/>
          </ac:spMkLst>
        </pc:spChg>
        <pc:spChg chg="mod">
          <ac:chgData name="Christopher Potter" userId="24ad2ef8db5e8a45" providerId="LiveId" clId="{10AB9FE2-9012-46EF-B18A-C87D5526F6EE}" dt="2026-05-22T13:31:35.707" v="242" actId="20577"/>
          <ac:spMkLst>
            <pc:docMk/>
            <pc:sldMk cId="523390864" sldId="279"/>
            <ac:spMk id="6" creationId="{21DDDFD1-D593-FCA4-C93A-979970DABA78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1214238813" sldId="279"/>
        </pc:sldMkLst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1704103232" sldId="280"/>
        </pc:sldMkLst>
      </pc:sldChg>
      <pc:sldChg chg="modSp add mod">
        <pc:chgData name="Christopher Potter" userId="24ad2ef8db5e8a45" providerId="LiveId" clId="{10AB9FE2-9012-46EF-B18A-C87D5526F6EE}" dt="2026-05-22T13:31:47.713" v="253" actId="20577"/>
        <pc:sldMkLst>
          <pc:docMk/>
          <pc:sldMk cId="3911645984" sldId="280"/>
        </pc:sldMkLst>
        <pc:spChg chg="mod">
          <ac:chgData name="Christopher Potter" userId="24ad2ef8db5e8a45" providerId="LiveId" clId="{10AB9FE2-9012-46EF-B18A-C87D5526F6EE}" dt="2026-05-22T13:31:43.527" v="247" actId="20577"/>
          <ac:spMkLst>
            <pc:docMk/>
            <pc:sldMk cId="3911645984" sldId="280"/>
            <ac:spMk id="2" creationId="{D3B4573A-47F5-A264-EA3B-C3E4557F5F9B}"/>
          </ac:spMkLst>
        </pc:spChg>
        <pc:spChg chg="mod">
          <ac:chgData name="Christopher Potter" userId="24ad2ef8db5e8a45" providerId="LiveId" clId="{10AB9FE2-9012-46EF-B18A-C87D5526F6EE}" dt="2026-05-22T13:31:47.713" v="253" actId="20577"/>
          <ac:spMkLst>
            <pc:docMk/>
            <pc:sldMk cId="3911645984" sldId="280"/>
            <ac:spMk id="3" creationId="{090C3A7E-9FEF-BF46-809E-E66D5FE2461D}"/>
          </ac:spMkLst>
        </pc:spChg>
        <pc:spChg chg="mod">
          <ac:chgData name="Christopher Potter" userId="24ad2ef8db5e8a45" providerId="LiveId" clId="{10AB9FE2-9012-46EF-B18A-C87D5526F6EE}" dt="2026-05-22T13:31:45.878" v="251" actId="20577"/>
          <ac:spMkLst>
            <pc:docMk/>
            <pc:sldMk cId="3911645984" sldId="280"/>
            <ac:spMk id="6" creationId="{9F0E4E80-DC3C-E8C3-7168-34A2E48E21D0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2303606696" sldId="281"/>
        </pc:sldMkLst>
      </pc:sldChg>
      <pc:sldChg chg="modSp add mod">
        <pc:chgData name="Christopher Potter" userId="24ad2ef8db5e8a45" providerId="LiveId" clId="{10AB9FE2-9012-46EF-B18A-C87D5526F6EE}" dt="2026-05-22T13:32:01.546" v="263" actId="20577"/>
        <pc:sldMkLst>
          <pc:docMk/>
          <pc:sldMk cId="2867074709" sldId="281"/>
        </pc:sldMkLst>
        <pc:spChg chg="mod">
          <ac:chgData name="Christopher Potter" userId="24ad2ef8db5e8a45" providerId="LiveId" clId="{10AB9FE2-9012-46EF-B18A-C87D5526F6EE}" dt="2026-05-22T13:31:52.917" v="255" actId="6549"/>
          <ac:spMkLst>
            <pc:docMk/>
            <pc:sldMk cId="2867074709" sldId="281"/>
            <ac:spMk id="2" creationId="{38752094-F420-6CEC-0431-6E1CCF7404E1}"/>
          </ac:spMkLst>
        </pc:spChg>
        <pc:spChg chg="mod">
          <ac:chgData name="Christopher Potter" userId="24ad2ef8db5e8a45" providerId="LiveId" clId="{10AB9FE2-9012-46EF-B18A-C87D5526F6EE}" dt="2026-05-22T13:32:01.546" v="263" actId="20577"/>
          <ac:spMkLst>
            <pc:docMk/>
            <pc:sldMk cId="2867074709" sldId="281"/>
            <ac:spMk id="3" creationId="{07D6F0B5-E579-C423-0FFE-0B98565803FD}"/>
          </ac:spMkLst>
        </pc:spChg>
        <pc:spChg chg="mod">
          <ac:chgData name="Christopher Potter" userId="24ad2ef8db5e8a45" providerId="LiveId" clId="{10AB9FE2-9012-46EF-B18A-C87D5526F6EE}" dt="2026-05-22T13:31:56.616" v="261" actId="20577"/>
          <ac:spMkLst>
            <pc:docMk/>
            <pc:sldMk cId="2867074709" sldId="281"/>
            <ac:spMk id="6" creationId="{5D5AFDE3-4448-D861-8F97-3852D2202556}"/>
          </ac:spMkLst>
        </pc:spChg>
      </pc:sldChg>
      <pc:sldChg chg="modSp add mod">
        <pc:chgData name="Christopher Potter" userId="24ad2ef8db5e8a45" providerId="LiveId" clId="{10AB9FE2-9012-46EF-B18A-C87D5526F6EE}" dt="2026-05-22T13:32:14.428" v="270" actId="20577"/>
        <pc:sldMkLst>
          <pc:docMk/>
          <pc:sldMk cId="3662974213" sldId="282"/>
        </pc:sldMkLst>
        <pc:spChg chg="mod">
          <ac:chgData name="Christopher Potter" userId="24ad2ef8db5e8a45" providerId="LiveId" clId="{10AB9FE2-9012-46EF-B18A-C87D5526F6EE}" dt="2026-05-22T13:32:05.582" v="265" actId="20577"/>
          <ac:spMkLst>
            <pc:docMk/>
            <pc:sldMk cId="3662974213" sldId="282"/>
            <ac:spMk id="2" creationId="{25690D33-CC61-730F-353A-E7680EA58627}"/>
          </ac:spMkLst>
        </pc:spChg>
        <pc:spChg chg="mod">
          <ac:chgData name="Christopher Potter" userId="24ad2ef8db5e8a45" providerId="LiveId" clId="{10AB9FE2-9012-46EF-B18A-C87D5526F6EE}" dt="2026-05-22T13:32:14.428" v="270" actId="20577"/>
          <ac:spMkLst>
            <pc:docMk/>
            <pc:sldMk cId="3662974213" sldId="282"/>
            <ac:spMk id="3" creationId="{0718DF80-F817-990A-108E-034BD763D4A8}"/>
          </ac:spMkLst>
        </pc:spChg>
        <pc:spChg chg="mod">
          <ac:chgData name="Christopher Potter" userId="24ad2ef8db5e8a45" providerId="LiveId" clId="{10AB9FE2-9012-46EF-B18A-C87D5526F6EE}" dt="2026-05-22T13:32:08.832" v="266" actId="20577"/>
          <ac:spMkLst>
            <pc:docMk/>
            <pc:sldMk cId="3662974213" sldId="282"/>
            <ac:spMk id="6" creationId="{35481CA7-AF5F-42F0-FE51-56928F0E9CF5}"/>
          </ac:spMkLst>
        </pc:spChg>
      </pc:sldChg>
      <pc:sldChg chg="del">
        <pc:chgData name="Christopher Potter" userId="24ad2ef8db5e8a45" providerId="LiveId" clId="{10AB9FE2-9012-46EF-B18A-C87D5526F6EE}" dt="2026-05-22T13:26:12.989" v="0" actId="47"/>
        <pc:sldMkLst>
          <pc:docMk/>
          <pc:sldMk cId="392333505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4FD63-A47D-816B-138B-F2D5153F5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624FC-8F7E-7355-44B1-FE1C0C7DEF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40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EAA10E-D06A-0932-6787-9C3EF9A5C1B8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EAA10E-D06A-0932-6787-9C3EF9A5C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207D82-0C01-96A3-506E-E9C3DEF72AE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207D82-0C01-96A3-506E-E9C3DEF7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3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8F85-4F7F-A4F4-73E8-3E98860D5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5C301-A490-479E-F9E5-82EFD17F6D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22</a:t>
            </a:r>
            <a:r>
              <a:rPr lang="en-GB" sz="4400" baseline="30000" dirty="0"/>
              <a:t>nd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A4B0D6-1E6D-CF1C-8EB2-E7C122920EA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A4B0D6-1E6D-CF1C-8EB2-E7C122920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77BA63-A026-6FDE-2789-536D5B76A22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397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77BA63-A026-6FDE-2789-536D5B76A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397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6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3409C-AAD9-337D-52EB-4BC27D8F5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EF4C4-6E34-5CF5-EA97-C04A8197D8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60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38CBDC-4BF0-980F-8811-5A8D157AE882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38CBDC-4BF0-980F-8811-5A8D157AE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FBD9C-4570-D1DB-BE24-17146227300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100−5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FBD9C-4570-D1DB-BE24-171462273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6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1E21-9B62-D594-18E9-7A6BE820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CB0C2-8B80-92FA-9000-3FC5DACE58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14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F17EAC-7EC5-DF08-50DC-A5A6E15D6A22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F17EAC-7EC5-DF08-50DC-A5A6E15D6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187ABF-8944-1A13-A6D8-6C7B65E4D2B3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+0.5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187ABF-8944-1A13-A6D8-6C7B65E4D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7172-69E6-85E5-3C1D-CF681CB14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190C3B-D8C8-6E82-64E3-F07B0BFBB2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27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EF4611-BF29-5BBE-7FB6-6E8250FEB1A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EF4611-BF29-5BBE-7FB6-6E8250FEB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3AC172-CB88-451B-03B6-44B5EC9F003E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8−0.5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3AC172-CB88-451B-03B6-44B5EC9F0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8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A79F-64C8-35A7-EDC4-20D605AB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50D73-D950-5DB1-0ED3-6445B2E324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33</a:t>
            </a:r>
            <a:r>
              <a:rPr lang="en-GB" sz="4400" baseline="30000" dirty="0"/>
              <a:t>rd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6C50DF-6996-104A-735F-9600426F347E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6C50DF-6996-104A-735F-9600426F3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0372BE-6C26-BF15-AE22-9C3D74FF373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0372BE-6C26-BF15-AE22-9C3D74FF3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2407-DC30-405F-493B-CD877CFF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72E80-E043-7B40-F0F2-7C6E5D925F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45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1CD8F1-C401-E5BA-1EEA-93D1B56654E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1CD8F1-C401-E5BA-1EEA-93D1B5665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0A0A5-3868-6E33-14A1-CE68A60C7131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200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0A0A5-3868-6E33-14A1-CE68A60C7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200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1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BE143-D88D-0428-F5EC-83AA66755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3B9801-04A6-91B1-E89E-C6C7EEE65D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28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A6B5AA-7535-358D-FBC5-7D706B33947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A6B5AA-7535-358D-FBC5-7D706B339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17E77C-C159-956F-CB68-F950630BAD4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15+4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17E77C-C159-956F-CB68-F950630B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8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E084-A7B4-AB1A-FCAF-3651F61A8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F92A7F-3988-BD9A-AB3F-45B2789A39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90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635FBF-F02B-88F0-AD1B-75A8EF36B0C4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635FBF-F02B-88F0-AD1B-75A8EF36B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DDDFD1-D593-FCA4-C93A-979970DABA7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50−10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DDDFD1-D593-FCA4-C93A-979970DAB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3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B827C-9745-FA53-3A96-30364E0F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4573A-47F5-A264-EA3B-C3E4557F5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100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0C3A7E-9FEF-BF46-809E-E66D5FE2461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0C3A7E-9FEF-BF46-809E-E66D5FE24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0E4E80-DC3C-E8C3-7168-34A2E48E21D0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0E4E80-DC3C-E8C3-7168-34A2E48E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13A10-032B-D78B-793F-5F9F8689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52094-F420-6CEC-0431-6E1CCF7404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16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D6F0B5-E579-C423-0FFE-0B98565803F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D6F0B5-E579-C423-0FFE-0B9856580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5AFDE3-4448-D861-8F97-3852D220255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9+1.5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5AFDE3-4448-D861-8F97-3852D2202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0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E022E-B42E-BB25-DFC3-C6A3EE86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90D33-CC61-730F-353A-E7680EA586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70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18DF80-F817-990A-108E-034BD763D4A8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18DF80-F817-990A-108E-034BD763D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81CA7-AF5F-42F0-FE51-56928F0E9CF5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481CA7-AF5F-42F0-FE51-56928F0E9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9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FA4EC-6EE6-7562-CE3F-2DEB876A4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16F3D6-D4B8-4B22-ED4A-D912BE917D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15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E0EBB9-B641-E947-F21D-9FB54ABCC2C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E0EBB9-B641-E947-F21D-9FB54ABCC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A142B3-C21E-8A9E-7A64-B76F26F446D9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A142B3-C21E-8A9E-7A64-B76F26F44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23CB-69C8-5CFB-4957-4C91E43F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59F140-9681-2E6C-A457-089A0ACB43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20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24C796-27AC-1EDD-7D97-A51BF2910619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24C796-27AC-1EDD-7D97-A51BF2910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A73EE5-9FF6-9A9A-075F-7B5A176BB8B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A73EE5-9FF6-9A9A-075F-7B5A176B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A03F-376C-E7E0-1699-D224FBF5E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27EAE-4992-23F6-0487-CADE58D939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12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3FC622-734C-C357-7BF4-FDB5CADA7C9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3FC622-734C-C357-7BF4-FDB5CADA7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425D92-3B64-ED7C-7E8D-F39E1A7DCF41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425D92-3B64-ED7C-7E8D-F39E1A7DC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5B99-418F-8248-B4CE-F69A08920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58D10-A78E-51CF-ADF2-CD06003CE6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30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A5395C-E228-3E39-1E76-238F8120187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A5395C-E228-3E39-1E76-238F8120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B8F4F-648C-6D3A-EA80-1C1BF30E802E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200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B8F4F-648C-6D3A-EA80-1C1BF30E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200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3E676-B381-26B5-6B87-2D273FA0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69F006-2668-10E5-D8F5-AD1A492800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25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6C819B-D3F1-361F-4BC7-756BEEB02A0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6C819B-D3F1-361F-4BC7-756BEEB02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247E1-23AE-C54A-E624-9B7A5BFE374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247E1-23AE-C54A-E624-9B7A5BFE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5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3AEBE-B918-66DC-AE5C-5B0F3753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01F295-BD55-5014-74F0-9A3E3D0692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500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630055-D730-3BBB-75CC-5431BEE3AD0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630055-D730-3BBB-75CC-5431BEE3A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3CADC-CB15-4F4A-9183-9CD9475A6B0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3CADC-CB15-4F4A-9183-9CD9475A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9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8C95-DDF3-602C-6C13-D34E116F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5C3688-DC5B-A327-527B-8B89D6FEBC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18</a:t>
            </a:r>
            <a:r>
              <a:rPr lang="en-GB" sz="4400" baseline="30000" dirty="0"/>
              <a:t>th</a:t>
            </a:r>
            <a:r>
              <a:rPr lang="en-GB" sz="4400" dirty="0"/>
              <a:t>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C03D6E-F473-BA61-E435-65FF072C90D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C03D6E-F473-BA61-E435-65FF072C9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F2165-8BE8-48EE-FBC6-50AFD6C7132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F2165-8BE8-48EE-FBC6-50AFD6C71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4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113</TotalTime>
  <Words>253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2026-05-15T17:39:16Z</dcterms:created>
  <dcterms:modified xsi:type="dcterms:W3CDTF">2026-05-22T13:32:16Z</dcterms:modified>
</cp:coreProperties>
</file>