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addSld delSld modSld">
      <pc:chgData name="Christopher Potter" userId="24ad2ef8db5e8a45" providerId="LiveId" clId="{10AB9FE2-9012-46EF-B18A-C87D5526F6EE}" dt="2026-05-22T13:39:35.417" v="514" actId="6549"/>
      <pc:docMkLst>
        <pc:docMk/>
      </pc:docMkLst>
      <pc:sldChg chg="modSp mod">
        <pc:chgData name="Christopher Potter" userId="24ad2ef8db5e8a45" providerId="LiveId" clId="{10AB9FE2-9012-46EF-B18A-C87D5526F6EE}" dt="2026-05-22T13:34:04.339" v="47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22T13:33:47.157" v="23" actId="6549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22T13:34:04.339" v="47" actId="20577"/>
          <ac:spMkLst>
            <pc:docMk/>
            <pc:sldMk cId="2091781012" sldId="263"/>
            <ac:spMk id="3" creationId="{CC75043C-992F-C1FA-95C6-A1316B68AAB7}"/>
          </ac:spMkLst>
        </pc:spChg>
        <pc:spChg chg="mod">
          <ac:chgData name="Christopher Potter" userId="24ad2ef8db5e8a45" providerId="LiveId" clId="{10AB9FE2-9012-46EF-B18A-C87D5526F6EE}" dt="2026-05-22T13:34:01.373" v="43" actId="20577"/>
          <ac:spMkLst>
            <pc:docMk/>
            <pc:sldMk cId="2091781012" sldId="263"/>
            <ac:spMk id="6" creationId="{6AC4E476-49FB-639E-C229-1B75EF51B51D}"/>
          </ac:spMkLst>
        </pc:spChg>
      </pc:sldChg>
      <pc:sldChg chg="del">
        <pc:chgData name="Christopher Potter" userId="24ad2ef8db5e8a45" providerId="LiveId" clId="{10AB9FE2-9012-46EF-B18A-C87D5526F6EE}" dt="2026-05-22T13:33:53.518" v="24" actId="47"/>
        <pc:sldMkLst>
          <pc:docMk/>
          <pc:sldMk cId="92145810" sldId="264"/>
        </pc:sldMkLst>
      </pc:sldChg>
      <pc:sldChg chg="modSp add">
        <pc:chgData name="Christopher Potter" userId="24ad2ef8db5e8a45" providerId="LiveId" clId="{10AB9FE2-9012-46EF-B18A-C87D5526F6EE}" dt="2026-05-22T13:34:33.147" v="93" actId="20577"/>
        <pc:sldMkLst>
          <pc:docMk/>
          <pc:sldMk cId="770009091" sldId="264"/>
        </pc:sldMkLst>
        <pc:spChg chg="mod">
          <ac:chgData name="Christopher Potter" userId="24ad2ef8db5e8a45" providerId="LiveId" clId="{10AB9FE2-9012-46EF-B18A-C87D5526F6EE}" dt="2026-05-22T13:34:33.147" v="93" actId="20577"/>
          <ac:spMkLst>
            <pc:docMk/>
            <pc:sldMk cId="770009091" sldId="264"/>
            <ac:spMk id="3" creationId="{F99E2534-64A2-C12F-7583-C01817B4E8A2}"/>
          </ac:spMkLst>
        </pc:spChg>
        <pc:spChg chg="mod">
          <ac:chgData name="Christopher Potter" userId="24ad2ef8db5e8a45" providerId="LiveId" clId="{10AB9FE2-9012-46EF-B18A-C87D5526F6EE}" dt="2026-05-22T13:34:28.893" v="88" actId="20577"/>
          <ac:spMkLst>
            <pc:docMk/>
            <pc:sldMk cId="770009091" sldId="264"/>
            <ac:spMk id="6" creationId="{7A1F6D7E-E9D9-E800-66DF-2AB1714A8006}"/>
          </ac:spMkLst>
        </pc:spChg>
      </pc:sldChg>
      <pc:sldChg chg="del">
        <pc:chgData name="Christopher Potter" userId="24ad2ef8db5e8a45" providerId="LiveId" clId="{10AB9FE2-9012-46EF-B18A-C87D5526F6EE}" dt="2026-05-22T13:33:53.518" v="24" actId="47"/>
        <pc:sldMkLst>
          <pc:docMk/>
          <pc:sldMk cId="1548728012" sldId="265"/>
        </pc:sldMkLst>
      </pc:sldChg>
      <pc:sldChg chg="modSp add">
        <pc:chgData name="Christopher Potter" userId="24ad2ef8db5e8a45" providerId="LiveId" clId="{10AB9FE2-9012-46EF-B18A-C87D5526F6EE}" dt="2026-05-22T13:34:46.417" v="117" actId="20577"/>
        <pc:sldMkLst>
          <pc:docMk/>
          <pc:sldMk cId="3321342257" sldId="265"/>
        </pc:sldMkLst>
        <pc:spChg chg="mod">
          <ac:chgData name="Christopher Potter" userId="24ad2ef8db5e8a45" providerId="LiveId" clId="{10AB9FE2-9012-46EF-B18A-C87D5526F6EE}" dt="2026-05-22T13:34:46.417" v="117" actId="20577"/>
          <ac:spMkLst>
            <pc:docMk/>
            <pc:sldMk cId="3321342257" sldId="265"/>
            <ac:spMk id="3" creationId="{B8705EC3-1A07-5F96-6361-7CB6BF53A08A}"/>
          </ac:spMkLst>
        </pc:spChg>
        <pc:spChg chg="mod">
          <ac:chgData name="Christopher Potter" userId="24ad2ef8db5e8a45" providerId="LiveId" clId="{10AB9FE2-9012-46EF-B18A-C87D5526F6EE}" dt="2026-05-22T13:34:42.576" v="111" actId="20577"/>
          <ac:spMkLst>
            <pc:docMk/>
            <pc:sldMk cId="3321342257" sldId="265"/>
            <ac:spMk id="6" creationId="{311A0B75-0398-E8FA-7E16-4836475B2BBD}"/>
          </ac:spMkLst>
        </pc:spChg>
      </pc:sldChg>
      <pc:sldChg chg="modSp add">
        <pc:chgData name="Christopher Potter" userId="24ad2ef8db5e8a45" providerId="LiveId" clId="{10AB9FE2-9012-46EF-B18A-C87D5526F6EE}" dt="2026-05-22T13:34:59.984" v="136" actId="20577"/>
        <pc:sldMkLst>
          <pc:docMk/>
          <pc:sldMk cId="547333345" sldId="266"/>
        </pc:sldMkLst>
        <pc:spChg chg="mod">
          <ac:chgData name="Christopher Potter" userId="24ad2ef8db5e8a45" providerId="LiveId" clId="{10AB9FE2-9012-46EF-B18A-C87D5526F6EE}" dt="2026-05-22T13:34:59.984" v="136" actId="20577"/>
          <ac:spMkLst>
            <pc:docMk/>
            <pc:sldMk cId="547333345" sldId="266"/>
            <ac:spMk id="3" creationId="{A7905381-1077-1D42-9FF7-CF5F462F1E01}"/>
          </ac:spMkLst>
        </pc:spChg>
        <pc:spChg chg="mod">
          <ac:chgData name="Christopher Potter" userId="24ad2ef8db5e8a45" providerId="LiveId" clId="{10AB9FE2-9012-46EF-B18A-C87D5526F6EE}" dt="2026-05-22T13:34:55.997" v="132" actId="20577"/>
          <ac:spMkLst>
            <pc:docMk/>
            <pc:sldMk cId="547333345" sldId="266"/>
            <ac:spMk id="6" creationId="{49240FB8-3912-CF8D-12BF-742959867C7D}"/>
          </ac:spMkLst>
        </pc:spChg>
      </pc:sldChg>
      <pc:sldChg chg="del">
        <pc:chgData name="Christopher Potter" userId="24ad2ef8db5e8a45" providerId="LiveId" clId="{10AB9FE2-9012-46EF-B18A-C87D5526F6EE}" dt="2026-05-22T13:33:53.518" v="24" actId="47"/>
        <pc:sldMkLst>
          <pc:docMk/>
          <pc:sldMk cId="2359879335" sldId="266"/>
        </pc:sldMkLst>
      </pc:sldChg>
      <pc:sldChg chg="del">
        <pc:chgData name="Christopher Potter" userId="24ad2ef8db5e8a45" providerId="LiveId" clId="{10AB9FE2-9012-46EF-B18A-C87D5526F6EE}" dt="2026-05-22T13:33:53.518" v="24" actId="47"/>
        <pc:sldMkLst>
          <pc:docMk/>
          <pc:sldMk cId="1869270338" sldId="267"/>
        </pc:sldMkLst>
      </pc:sldChg>
      <pc:sldChg chg="modSp add">
        <pc:chgData name="Christopher Potter" userId="24ad2ef8db5e8a45" providerId="LiveId" clId="{10AB9FE2-9012-46EF-B18A-C87D5526F6EE}" dt="2026-05-22T13:35:12.724" v="161" actId="20577"/>
        <pc:sldMkLst>
          <pc:docMk/>
          <pc:sldMk cId="3899611076" sldId="267"/>
        </pc:sldMkLst>
        <pc:spChg chg="mod">
          <ac:chgData name="Christopher Potter" userId="24ad2ef8db5e8a45" providerId="LiveId" clId="{10AB9FE2-9012-46EF-B18A-C87D5526F6EE}" dt="2026-05-22T13:35:12.724" v="161" actId="20577"/>
          <ac:spMkLst>
            <pc:docMk/>
            <pc:sldMk cId="3899611076" sldId="267"/>
            <ac:spMk id="3" creationId="{573D8589-E476-5C9C-2ECA-A49D11829E76}"/>
          </ac:spMkLst>
        </pc:spChg>
        <pc:spChg chg="mod">
          <ac:chgData name="Christopher Potter" userId="24ad2ef8db5e8a45" providerId="LiveId" clId="{10AB9FE2-9012-46EF-B18A-C87D5526F6EE}" dt="2026-05-22T13:35:08.558" v="156" actId="20577"/>
          <ac:spMkLst>
            <pc:docMk/>
            <pc:sldMk cId="3899611076" sldId="267"/>
            <ac:spMk id="6" creationId="{AF5AFF85-8A5C-9374-3385-89FE8279749A}"/>
          </ac:spMkLst>
        </pc:spChg>
      </pc:sldChg>
      <pc:sldChg chg="del">
        <pc:chgData name="Christopher Potter" userId="24ad2ef8db5e8a45" providerId="LiveId" clId="{10AB9FE2-9012-46EF-B18A-C87D5526F6EE}" dt="2026-05-22T13:33:53.518" v="24" actId="47"/>
        <pc:sldMkLst>
          <pc:docMk/>
          <pc:sldMk cId="1941462931" sldId="268"/>
        </pc:sldMkLst>
      </pc:sldChg>
      <pc:sldChg chg="modSp add">
        <pc:chgData name="Christopher Potter" userId="24ad2ef8db5e8a45" providerId="LiveId" clId="{10AB9FE2-9012-46EF-B18A-C87D5526F6EE}" dt="2026-05-22T13:35:24.569" v="179" actId="6549"/>
        <pc:sldMkLst>
          <pc:docMk/>
          <pc:sldMk cId="2285649964" sldId="268"/>
        </pc:sldMkLst>
        <pc:spChg chg="mod">
          <ac:chgData name="Christopher Potter" userId="24ad2ef8db5e8a45" providerId="LiveId" clId="{10AB9FE2-9012-46EF-B18A-C87D5526F6EE}" dt="2026-05-22T13:35:24.569" v="179" actId="6549"/>
          <ac:spMkLst>
            <pc:docMk/>
            <pc:sldMk cId="2285649964" sldId="268"/>
            <ac:spMk id="3" creationId="{ECA4A4A4-97F6-0BE2-A3A7-85B889F905F1}"/>
          </ac:spMkLst>
        </pc:spChg>
        <pc:spChg chg="mod">
          <ac:chgData name="Christopher Potter" userId="24ad2ef8db5e8a45" providerId="LiveId" clId="{10AB9FE2-9012-46EF-B18A-C87D5526F6EE}" dt="2026-05-22T13:35:22.377" v="177" actId="20577"/>
          <ac:spMkLst>
            <pc:docMk/>
            <pc:sldMk cId="2285649964" sldId="268"/>
            <ac:spMk id="6" creationId="{4A46A947-1624-B771-EEC9-7105D1CCC30B}"/>
          </ac:spMkLst>
        </pc:spChg>
      </pc:sldChg>
      <pc:sldChg chg="del">
        <pc:chgData name="Christopher Potter" userId="24ad2ef8db5e8a45" providerId="LiveId" clId="{10AB9FE2-9012-46EF-B18A-C87D5526F6EE}" dt="2026-05-22T13:33:53.518" v="24" actId="47"/>
        <pc:sldMkLst>
          <pc:docMk/>
          <pc:sldMk cId="43843473" sldId="269"/>
        </pc:sldMkLst>
      </pc:sldChg>
      <pc:sldChg chg="modSp add">
        <pc:chgData name="Christopher Potter" userId="24ad2ef8db5e8a45" providerId="LiveId" clId="{10AB9FE2-9012-46EF-B18A-C87D5526F6EE}" dt="2026-05-22T13:35:39.277" v="203" actId="20577"/>
        <pc:sldMkLst>
          <pc:docMk/>
          <pc:sldMk cId="83190329" sldId="269"/>
        </pc:sldMkLst>
        <pc:spChg chg="mod">
          <ac:chgData name="Christopher Potter" userId="24ad2ef8db5e8a45" providerId="LiveId" clId="{10AB9FE2-9012-46EF-B18A-C87D5526F6EE}" dt="2026-05-22T13:35:39.277" v="203" actId="20577"/>
          <ac:spMkLst>
            <pc:docMk/>
            <pc:sldMk cId="83190329" sldId="269"/>
            <ac:spMk id="3" creationId="{3115F08A-86FF-7108-E378-34F204E436BE}"/>
          </ac:spMkLst>
        </pc:spChg>
        <pc:spChg chg="mod">
          <ac:chgData name="Christopher Potter" userId="24ad2ef8db5e8a45" providerId="LiveId" clId="{10AB9FE2-9012-46EF-B18A-C87D5526F6EE}" dt="2026-05-22T13:35:34.457" v="195" actId="20577"/>
          <ac:spMkLst>
            <pc:docMk/>
            <pc:sldMk cId="83190329" sldId="269"/>
            <ac:spMk id="6" creationId="{B8762C7F-FA95-05C7-EB66-4260EDC22B53}"/>
          </ac:spMkLst>
        </pc:spChg>
      </pc:sldChg>
      <pc:sldChg chg="modSp add">
        <pc:chgData name="Christopher Potter" userId="24ad2ef8db5e8a45" providerId="LiveId" clId="{10AB9FE2-9012-46EF-B18A-C87D5526F6EE}" dt="2026-05-22T13:35:55.427" v="226" actId="20577"/>
        <pc:sldMkLst>
          <pc:docMk/>
          <pc:sldMk cId="2134218823" sldId="270"/>
        </pc:sldMkLst>
        <pc:spChg chg="mod">
          <ac:chgData name="Christopher Potter" userId="24ad2ef8db5e8a45" providerId="LiveId" clId="{10AB9FE2-9012-46EF-B18A-C87D5526F6EE}" dt="2026-05-22T13:35:55.427" v="226" actId="20577"/>
          <ac:spMkLst>
            <pc:docMk/>
            <pc:sldMk cId="2134218823" sldId="270"/>
            <ac:spMk id="3" creationId="{FE4324EE-6C56-A126-D483-3AF8832ADE6C}"/>
          </ac:spMkLst>
        </pc:spChg>
        <pc:spChg chg="mod">
          <ac:chgData name="Christopher Potter" userId="24ad2ef8db5e8a45" providerId="LiveId" clId="{10AB9FE2-9012-46EF-B18A-C87D5526F6EE}" dt="2026-05-22T13:35:51.216" v="222" actId="20577"/>
          <ac:spMkLst>
            <pc:docMk/>
            <pc:sldMk cId="2134218823" sldId="270"/>
            <ac:spMk id="6" creationId="{4A4D7472-FA07-3371-2A06-3EA97538D794}"/>
          </ac:spMkLst>
        </pc:spChg>
      </pc:sldChg>
      <pc:sldChg chg="del">
        <pc:chgData name="Christopher Potter" userId="24ad2ef8db5e8a45" providerId="LiveId" clId="{10AB9FE2-9012-46EF-B18A-C87D5526F6EE}" dt="2026-05-22T13:33:53.518" v="24" actId="47"/>
        <pc:sldMkLst>
          <pc:docMk/>
          <pc:sldMk cId="2433845812" sldId="270"/>
        </pc:sldMkLst>
      </pc:sldChg>
      <pc:sldChg chg="modSp add">
        <pc:chgData name="Christopher Potter" userId="24ad2ef8db5e8a45" providerId="LiveId" clId="{10AB9FE2-9012-46EF-B18A-C87D5526F6EE}" dt="2026-05-22T13:36:08.241" v="247" actId="20577"/>
        <pc:sldMkLst>
          <pc:docMk/>
          <pc:sldMk cId="1883835040" sldId="271"/>
        </pc:sldMkLst>
        <pc:spChg chg="mod">
          <ac:chgData name="Christopher Potter" userId="24ad2ef8db5e8a45" providerId="LiveId" clId="{10AB9FE2-9012-46EF-B18A-C87D5526F6EE}" dt="2026-05-22T13:36:08.241" v="247" actId="20577"/>
          <ac:spMkLst>
            <pc:docMk/>
            <pc:sldMk cId="1883835040" sldId="271"/>
            <ac:spMk id="3" creationId="{F442A977-B72A-C1B3-F712-615BDDCF833C}"/>
          </ac:spMkLst>
        </pc:spChg>
        <pc:spChg chg="mod">
          <ac:chgData name="Christopher Potter" userId="24ad2ef8db5e8a45" providerId="LiveId" clId="{10AB9FE2-9012-46EF-B18A-C87D5526F6EE}" dt="2026-05-22T13:36:03.704" v="243" actId="20577"/>
          <ac:spMkLst>
            <pc:docMk/>
            <pc:sldMk cId="1883835040" sldId="271"/>
            <ac:spMk id="6" creationId="{2400E77C-D8EB-551A-9AC9-BCD789B96DE6}"/>
          </ac:spMkLst>
        </pc:spChg>
      </pc:sldChg>
      <pc:sldChg chg="del">
        <pc:chgData name="Christopher Potter" userId="24ad2ef8db5e8a45" providerId="LiveId" clId="{10AB9FE2-9012-46EF-B18A-C87D5526F6EE}" dt="2026-05-22T13:33:53.518" v="24" actId="47"/>
        <pc:sldMkLst>
          <pc:docMk/>
          <pc:sldMk cId="2620702494" sldId="271"/>
        </pc:sldMkLst>
      </pc:sldChg>
      <pc:sldChg chg="modSp add">
        <pc:chgData name="Christopher Potter" userId="24ad2ef8db5e8a45" providerId="LiveId" clId="{10AB9FE2-9012-46EF-B18A-C87D5526F6EE}" dt="2026-05-22T13:36:23.387" v="267" actId="20577"/>
        <pc:sldMkLst>
          <pc:docMk/>
          <pc:sldMk cId="627104313" sldId="272"/>
        </pc:sldMkLst>
        <pc:spChg chg="mod">
          <ac:chgData name="Christopher Potter" userId="24ad2ef8db5e8a45" providerId="LiveId" clId="{10AB9FE2-9012-46EF-B18A-C87D5526F6EE}" dt="2026-05-22T13:36:23.387" v="267" actId="20577"/>
          <ac:spMkLst>
            <pc:docMk/>
            <pc:sldMk cId="627104313" sldId="272"/>
            <ac:spMk id="3" creationId="{AB2C936E-6F7D-6AB8-9BEA-547680D5F2C7}"/>
          </ac:spMkLst>
        </pc:spChg>
        <pc:spChg chg="mod">
          <ac:chgData name="Christopher Potter" userId="24ad2ef8db5e8a45" providerId="LiveId" clId="{10AB9FE2-9012-46EF-B18A-C87D5526F6EE}" dt="2026-05-22T13:36:18.466" v="263" actId="20577"/>
          <ac:spMkLst>
            <pc:docMk/>
            <pc:sldMk cId="627104313" sldId="272"/>
            <ac:spMk id="6" creationId="{1F05999B-D609-DF83-0B0C-ABEB7B66D36F}"/>
          </ac:spMkLst>
        </pc:spChg>
      </pc:sldChg>
      <pc:sldChg chg="del">
        <pc:chgData name="Christopher Potter" userId="24ad2ef8db5e8a45" providerId="LiveId" clId="{10AB9FE2-9012-46EF-B18A-C87D5526F6EE}" dt="2026-05-22T13:33:53.518" v="24" actId="47"/>
        <pc:sldMkLst>
          <pc:docMk/>
          <pc:sldMk cId="3442447828" sldId="272"/>
        </pc:sldMkLst>
      </pc:sldChg>
      <pc:sldChg chg="modSp add">
        <pc:chgData name="Christopher Potter" userId="24ad2ef8db5e8a45" providerId="LiveId" clId="{10AB9FE2-9012-46EF-B18A-C87D5526F6EE}" dt="2026-05-22T13:36:42.689" v="292" actId="20577"/>
        <pc:sldMkLst>
          <pc:docMk/>
          <pc:sldMk cId="103328351" sldId="273"/>
        </pc:sldMkLst>
        <pc:spChg chg="mod">
          <ac:chgData name="Christopher Potter" userId="24ad2ef8db5e8a45" providerId="LiveId" clId="{10AB9FE2-9012-46EF-B18A-C87D5526F6EE}" dt="2026-05-22T13:36:42.689" v="292" actId="20577"/>
          <ac:spMkLst>
            <pc:docMk/>
            <pc:sldMk cId="103328351" sldId="273"/>
            <ac:spMk id="3" creationId="{122B39F4-5701-6234-1A39-D824FB02BE57}"/>
          </ac:spMkLst>
        </pc:spChg>
        <pc:spChg chg="mod">
          <ac:chgData name="Christopher Potter" userId="24ad2ef8db5e8a45" providerId="LiveId" clId="{10AB9FE2-9012-46EF-B18A-C87D5526F6EE}" dt="2026-05-22T13:36:38.099" v="286" actId="20577"/>
          <ac:spMkLst>
            <pc:docMk/>
            <pc:sldMk cId="103328351" sldId="273"/>
            <ac:spMk id="6" creationId="{0F06B5BC-3EE5-B9F6-DF54-75DE03A644FD}"/>
          </ac:spMkLst>
        </pc:spChg>
      </pc:sldChg>
      <pc:sldChg chg="del">
        <pc:chgData name="Christopher Potter" userId="24ad2ef8db5e8a45" providerId="LiveId" clId="{10AB9FE2-9012-46EF-B18A-C87D5526F6EE}" dt="2026-05-22T13:33:53.518" v="24" actId="47"/>
        <pc:sldMkLst>
          <pc:docMk/>
          <pc:sldMk cId="3717624459" sldId="273"/>
        </pc:sldMkLst>
      </pc:sldChg>
      <pc:sldChg chg="del">
        <pc:chgData name="Christopher Potter" userId="24ad2ef8db5e8a45" providerId="LiveId" clId="{10AB9FE2-9012-46EF-B18A-C87D5526F6EE}" dt="2026-05-22T13:33:53.518" v="24" actId="47"/>
        <pc:sldMkLst>
          <pc:docMk/>
          <pc:sldMk cId="222963456" sldId="274"/>
        </pc:sldMkLst>
      </pc:sldChg>
      <pc:sldChg chg="modSp add">
        <pc:chgData name="Christopher Potter" userId="24ad2ef8db5e8a45" providerId="LiveId" clId="{10AB9FE2-9012-46EF-B18A-C87D5526F6EE}" dt="2026-05-22T13:36:53.273" v="311" actId="20577"/>
        <pc:sldMkLst>
          <pc:docMk/>
          <pc:sldMk cId="1791933235" sldId="274"/>
        </pc:sldMkLst>
        <pc:spChg chg="mod">
          <ac:chgData name="Christopher Potter" userId="24ad2ef8db5e8a45" providerId="LiveId" clId="{10AB9FE2-9012-46EF-B18A-C87D5526F6EE}" dt="2026-05-22T13:36:53.273" v="311" actId="20577"/>
          <ac:spMkLst>
            <pc:docMk/>
            <pc:sldMk cId="1791933235" sldId="274"/>
            <ac:spMk id="3" creationId="{721DAB4C-FEA6-CAB9-B7DD-7958033C7908}"/>
          </ac:spMkLst>
        </pc:spChg>
        <pc:spChg chg="mod">
          <ac:chgData name="Christopher Potter" userId="24ad2ef8db5e8a45" providerId="LiveId" clId="{10AB9FE2-9012-46EF-B18A-C87D5526F6EE}" dt="2026-05-22T13:36:49.846" v="307" actId="20577"/>
          <ac:spMkLst>
            <pc:docMk/>
            <pc:sldMk cId="1791933235" sldId="274"/>
            <ac:spMk id="6" creationId="{CCFE0D2E-2597-AF26-6719-37F93D1FFC86}"/>
          </ac:spMkLst>
        </pc:spChg>
      </pc:sldChg>
      <pc:sldChg chg="modSp add">
        <pc:chgData name="Christopher Potter" userId="24ad2ef8db5e8a45" providerId="LiveId" clId="{10AB9FE2-9012-46EF-B18A-C87D5526F6EE}" dt="2026-05-22T13:37:06.616" v="337" actId="20577"/>
        <pc:sldMkLst>
          <pc:docMk/>
          <pc:sldMk cId="971732656" sldId="275"/>
        </pc:sldMkLst>
        <pc:spChg chg="mod">
          <ac:chgData name="Christopher Potter" userId="24ad2ef8db5e8a45" providerId="LiveId" clId="{10AB9FE2-9012-46EF-B18A-C87D5526F6EE}" dt="2026-05-22T13:37:06.616" v="337" actId="20577"/>
          <ac:spMkLst>
            <pc:docMk/>
            <pc:sldMk cId="971732656" sldId="275"/>
            <ac:spMk id="3" creationId="{778C0AA1-F0A9-0DEF-39C5-4B701EBE94A8}"/>
          </ac:spMkLst>
        </pc:spChg>
        <pc:spChg chg="mod">
          <ac:chgData name="Christopher Potter" userId="24ad2ef8db5e8a45" providerId="LiveId" clId="{10AB9FE2-9012-46EF-B18A-C87D5526F6EE}" dt="2026-05-22T13:37:02.938" v="329" actId="20577"/>
          <ac:spMkLst>
            <pc:docMk/>
            <pc:sldMk cId="971732656" sldId="275"/>
            <ac:spMk id="6" creationId="{53DB7F08-EE84-DFBC-CD11-4F84B3BB0578}"/>
          </ac:spMkLst>
        </pc:spChg>
      </pc:sldChg>
      <pc:sldChg chg="del">
        <pc:chgData name="Christopher Potter" userId="24ad2ef8db5e8a45" providerId="LiveId" clId="{10AB9FE2-9012-46EF-B18A-C87D5526F6EE}" dt="2026-05-22T13:33:53.518" v="24" actId="47"/>
        <pc:sldMkLst>
          <pc:docMk/>
          <pc:sldMk cId="2550991683" sldId="275"/>
        </pc:sldMkLst>
      </pc:sldChg>
      <pc:sldChg chg="modSp add">
        <pc:chgData name="Christopher Potter" userId="24ad2ef8db5e8a45" providerId="LiveId" clId="{10AB9FE2-9012-46EF-B18A-C87D5526F6EE}" dt="2026-05-22T13:37:22.882" v="361" actId="20577"/>
        <pc:sldMkLst>
          <pc:docMk/>
          <pc:sldMk cId="277520926" sldId="276"/>
        </pc:sldMkLst>
        <pc:spChg chg="mod">
          <ac:chgData name="Christopher Potter" userId="24ad2ef8db5e8a45" providerId="LiveId" clId="{10AB9FE2-9012-46EF-B18A-C87D5526F6EE}" dt="2026-05-22T13:37:22.882" v="361" actId="20577"/>
          <ac:spMkLst>
            <pc:docMk/>
            <pc:sldMk cId="277520926" sldId="276"/>
            <ac:spMk id="3" creationId="{AEB81351-06C8-1F24-BBB0-5C508714235C}"/>
          </ac:spMkLst>
        </pc:spChg>
        <pc:spChg chg="mod">
          <ac:chgData name="Christopher Potter" userId="24ad2ef8db5e8a45" providerId="LiveId" clId="{10AB9FE2-9012-46EF-B18A-C87D5526F6EE}" dt="2026-05-22T13:37:18.913" v="356" actId="20577"/>
          <ac:spMkLst>
            <pc:docMk/>
            <pc:sldMk cId="277520926" sldId="276"/>
            <ac:spMk id="6" creationId="{45D69C00-3877-9381-A38E-7337E0E30EDB}"/>
          </ac:spMkLst>
        </pc:spChg>
      </pc:sldChg>
      <pc:sldChg chg="del">
        <pc:chgData name="Christopher Potter" userId="24ad2ef8db5e8a45" providerId="LiveId" clId="{10AB9FE2-9012-46EF-B18A-C87D5526F6EE}" dt="2026-05-22T13:33:53.518" v="24" actId="47"/>
        <pc:sldMkLst>
          <pc:docMk/>
          <pc:sldMk cId="2077229057" sldId="276"/>
        </pc:sldMkLst>
      </pc:sldChg>
      <pc:sldChg chg="modSp add">
        <pc:chgData name="Christopher Potter" userId="24ad2ef8db5e8a45" providerId="LiveId" clId="{10AB9FE2-9012-46EF-B18A-C87D5526F6EE}" dt="2026-05-22T13:37:58.837" v="385" actId="20577"/>
        <pc:sldMkLst>
          <pc:docMk/>
          <pc:sldMk cId="897129757" sldId="277"/>
        </pc:sldMkLst>
        <pc:spChg chg="mod">
          <ac:chgData name="Christopher Potter" userId="24ad2ef8db5e8a45" providerId="LiveId" clId="{10AB9FE2-9012-46EF-B18A-C87D5526F6EE}" dt="2026-05-22T13:37:58.837" v="385" actId="20577"/>
          <ac:spMkLst>
            <pc:docMk/>
            <pc:sldMk cId="897129757" sldId="277"/>
            <ac:spMk id="3" creationId="{D1BAF33D-3626-7E7E-EDA6-F74A14C7276B}"/>
          </ac:spMkLst>
        </pc:spChg>
        <pc:spChg chg="mod">
          <ac:chgData name="Christopher Potter" userId="24ad2ef8db5e8a45" providerId="LiveId" clId="{10AB9FE2-9012-46EF-B18A-C87D5526F6EE}" dt="2026-05-22T13:37:33.389" v="381" actId="20577"/>
          <ac:spMkLst>
            <pc:docMk/>
            <pc:sldMk cId="897129757" sldId="277"/>
            <ac:spMk id="6" creationId="{E8DE5E42-B500-E618-265D-50E1C5CDB28B}"/>
          </ac:spMkLst>
        </pc:spChg>
      </pc:sldChg>
      <pc:sldChg chg="del">
        <pc:chgData name="Christopher Potter" userId="24ad2ef8db5e8a45" providerId="LiveId" clId="{10AB9FE2-9012-46EF-B18A-C87D5526F6EE}" dt="2026-05-22T13:33:53.518" v="24" actId="47"/>
        <pc:sldMkLst>
          <pc:docMk/>
          <pc:sldMk cId="2253894105" sldId="277"/>
        </pc:sldMkLst>
      </pc:sldChg>
      <pc:sldChg chg="del">
        <pc:chgData name="Christopher Potter" userId="24ad2ef8db5e8a45" providerId="LiveId" clId="{10AB9FE2-9012-46EF-B18A-C87D5526F6EE}" dt="2026-05-22T13:33:53.518" v="24" actId="47"/>
        <pc:sldMkLst>
          <pc:docMk/>
          <pc:sldMk cId="1444211728" sldId="278"/>
        </pc:sldMkLst>
      </pc:sldChg>
      <pc:sldChg chg="modSp add">
        <pc:chgData name="Christopher Potter" userId="24ad2ef8db5e8a45" providerId="LiveId" clId="{10AB9FE2-9012-46EF-B18A-C87D5526F6EE}" dt="2026-05-22T13:38:29.627" v="417" actId="6549"/>
        <pc:sldMkLst>
          <pc:docMk/>
          <pc:sldMk cId="1635969100" sldId="278"/>
        </pc:sldMkLst>
        <pc:spChg chg="mod">
          <ac:chgData name="Christopher Potter" userId="24ad2ef8db5e8a45" providerId="LiveId" clId="{10AB9FE2-9012-46EF-B18A-C87D5526F6EE}" dt="2026-05-22T13:38:29.627" v="417" actId="6549"/>
          <ac:spMkLst>
            <pc:docMk/>
            <pc:sldMk cId="1635969100" sldId="278"/>
            <ac:spMk id="3" creationId="{ED62F3F6-00C1-CBD2-3136-1A8E96614456}"/>
          </ac:spMkLst>
        </pc:spChg>
        <pc:spChg chg="mod">
          <ac:chgData name="Christopher Potter" userId="24ad2ef8db5e8a45" providerId="LiveId" clId="{10AB9FE2-9012-46EF-B18A-C87D5526F6EE}" dt="2026-05-22T13:38:12.766" v="404" actId="20577"/>
          <ac:spMkLst>
            <pc:docMk/>
            <pc:sldMk cId="1635969100" sldId="278"/>
            <ac:spMk id="6" creationId="{B7FA420D-A0F9-9EFC-4BA8-3D9B56D46088}"/>
          </ac:spMkLst>
        </pc:spChg>
      </pc:sldChg>
      <pc:sldChg chg="modSp add">
        <pc:chgData name="Christopher Potter" userId="24ad2ef8db5e8a45" providerId="LiveId" clId="{10AB9FE2-9012-46EF-B18A-C87D5526F6EE}" dt="2026-05-22T13:38:43.832" v="440" actId="20577"/>
        <pc:sldMkLst>
          <pc:docMk/>
          <pc:sldMk cId="937358526" sldId="279"/>
        </pc:sldMkLst>
        <pc:spChg chg="mod">
          <ac:chgData name="Christopher Potter" userId="24ad2ef8db5e8a45" providerId="LiveId" clId="{10AB9FE2-9012-46EF-B18A-C87D5526F6EE}" dt="2026-05-22T13:38:43.832" v="440" actId="20577"/>
          <ac:spMkLst>
            <pc:docMk/>
            <pc:sldMk cId="937358526" sldId="279"/>
            <ac:spMk id="3" creationId="{AB49087D-8577-0D12-2B20-EB3B97E3E5F0}"/>
          </ac:spMkLst>
        </pc:spChg>
        <pc:spChg chg="mod">
          <ac:chgData name="Christopher Potter" userId="24ad2ef8db5e8a45" providerId="LiveId" clId="{10AB9FE2-9012-46EF-B18A-C87D5526F6EE}" dt="2026-05-22T13:38:40.776" v="437" actId="20577"/>
          <ac:spMkLst>
            <pc:docMk/>
            <pc:sldMk cId="937358526" sldId="279"/>
            <ac:spMk id="6" creationId="{2A753818-F907-3A3F-524D-5156E7008568}"/>
          </ac:spMkLst>
        </pc:spChg>
      </pc:sldChg>
      <pc:sldChg chg="del">
        <pc:chgData name="Christopher Potter" userId="24ad2ef8db5e8a45" providerId="LiveId" clId="{10AB9FE2-9012-46EF-B18A-C87D5526F6EE}" dt="2026-05-22T13:33:53.518" v="24" actId="47"/>
        <pc:sldMkLst>
          <pc:docMk/>
          <pc:sldMk cId="1214238813" sldId="279"/>
        </pc:sldMkLst>
      </pc:sldChg>
      <pc:sldChg chg="del">
        <pc:chgData name="Christopher Potter" userId="24ad2ef8db5e8a45" providerId="LiveId" clId="{10AB9FE2-9012-46EF-B18A-C87D5526F6EE}" dt="2026-05-22T13:33:53.518" v="24" actId="47"/>
        <pc:sldMkLst>
          <pc:docMk/>
          <pc:sldMk cId="1704103232" sldId="280"/>
        </pc:sldMkLst>
      </pc:sldChg>
      <pc:sldChg chg="modSp add">
        <pc:chgData name="Christopher Potter" userId="24ad2ef8db5e8a45" providerId="LiveId" clId="{10AB9FE2-9012-46EF-B18A-C87D5526F6EE}" dt="2026-05-22T13:39:04.742" v="471" actId="20577"/>
        <pc:sldMkLst>
          <pc:docMk/>
          <pc:sldMk cId="4111794982" sldId="280"/>
        </pc:sldMkLst>
        <pc:spChg chg="mod">
          <ac:chgData name="Christopher Potter" userId="24ad2ef8db5e8a45" providerId="LiveId" clId="{10AB9FE2-9012-46EF-B18A-C87D5526F6EE}" dt="2026-05-22T13:39:04.742" v="471" actId="20577"/>
          <ac:spMkLst>
            <pc:docMk/>
            <pc:sldMk cId="4111794982" sldId="280"/>
            <ac:spMk id="3" creationId="{0A50B785-7329-2ACB-A26E-2CA79B89FC3E}"/>
          </ac:spMkLst>
        </pc:spChg>
        <pc:spChg chg="mod">
          <ac:chgData name="Christopher Potter" userId="24ad2ef8db5e8a45" providerId="LiveId" clId="{10AB9FE2-9012-46EF-B18A-C87D5526F6EE}" dt="2026-05-22T13:38:55.258" v="462" actId="20577"/>
          <ac:spMkLst>
            <pc:docMk/>
            <pc:sldMk cId="4111794982" sldId="280"/>
            <ac:spMk id="6" creationId="{C0793BB2-D5C4-C9EE-F172-834169D28B52}"/>
          </ac:spMkLst>
        </pc:spChg>
      </pc:sldChg>
      <pc:sldChg chg="del">
        <pc:chgData name="Christopher Potter" userId="24ad2ef8db5e8a45" providerId="LiveId" clId="{10AB9FE2-9012-46EF-B18A-C87D5526F6EE}" dt="2026-05-22T13:33:53.518" v="24" actId="47"/>
        <pc:sldMkLst>
          <pc:docMk/>
          <pc:sldMk cId="2303606696" sldId="281"/>
        </pc:sldMkLst>
      </pc:sldChg>
      <pc:sldChg chg="modSp add">
        <pc:chgData name="Christopher Potter" userId="24ad2ef8db5e8a45" providerId="LiveId" clId="{10AB9FE2-9012-46EF-B18A-C87D5526F6EE}" dt="2026-05-22T13:39:22.407" v="494" actId="20577"/>
        <pc:sldMkLst>
          <pc:docMk/>
          <pc:sldMk cId="2406896658" sldId="281"/>
        </pc:sldMkLst>
        <pc:spChg chg="mod">
          <ac:chgData name="Christopher Potter" userId="24ad2ef8db5e8a45" providerId="LiveId" clId="{10AB9FE2-9012-46EF-B18A-C87D5526F6EE}" dt="2026-05-22T13:39:22.407" v="494" actId="20577"/>
          <ac:spMkLst>
            <pc:docMk/>
            <pc:sldMk cId="2406896658" sldId="281"/>
            <ac:spMk id="3" creationId="{8B5519F3-D506-D136-C7E3-6F0256D48FBD}"/>
          </ac:spMkLst>
        </pc:spChg>
        <pc:spChg chg="mod">
          <ac:chgData name="Christopher Potter" userId="24ad2ef8db5e8a45" providerId="LiveId" clId="{10AB9FE2-9012-46EF-B18A-C87D5526F6EE}" dt="2026-05-22T13:39:17.298" v="490" actId="6549"/>
          <ac:spMkLst>
            <pc:docMk/>
            <pc:sldMk cId="2406896658" sldId="281"/>
            <ac:spMk id="6" creationId="{733ABEE6-35E5-4C2D-AC04-5B021B1B1F80}"/>
          </ac:spMkLst>
        </pc:spChg>
      </pc:sldChg>
      <pc:sldChg chg="modSp add">
        <pc:chgData name="Christopher Potter" userId="24ad2ef8db5e8a45" providerId="LiveId" clId="{10AB9FE2-9012-46EF-B18A-C87D5526F6EE}" dt="2026-05-22T13:39:35.417" v="514" actId="6549"/>
        <pc:sldMkLst>
          <pc:docMk/>
          <pc:sldMk cId="3226123550" sldId="282"/>
        </pc:sldMkLst>
        <pc:spChg chg="mod">
          <ac:chgData name="Christopher Potter" userId="24ad2ef8db5e8a45" providerId="LiveId" clId="{10AB9FE2-9012-46EF-B18A-C87D5526F6EE}" dt="2026-05-22T13:39:35.417" v="514" actId="6549"/>
          <ac:spMkLst>
            <pc:docMk/>
            <pc:sldMk cId="3226123550" sldId="282"/>
            <ac:spMk id="3" creationId="{6522ECC2-B44D-0C55-2AFE-8A60416C398A}"/>
          </ac:spMkLst>
        </pc:spChg>
        <pc:spChg chg="mod">
          <ac:chgData name="Christopher Potter" userId="24ad2ef8db5e8a45" providerId="LiveId" clId="{10AB9FE2-9012-46EF-B18A-C87D5526F6EE}" dt="2026-05-22T13:39:30.253" v="510" actId="20577"/>
          <ac:spMkLst>
            <pc:docMk/>
            <pc:sldMk cId="3226123550" sldId="282"/>
            <ac:spMk id="6" creationId="{E8B58D74-E081-EC7A-CE6B-B9E83A19767E}"/>
          </ac:spMkLst>
        </pc:spChg>
      </pc:sldChg>
      <pc:sldChg chg="del">
        <pc:chgData name="Christopher Potter" userId="24ad2ef8db5e8a45" providerId="LiveId" clId="{10AB9FE2-9012-46EF-B18A-C87D5526F6EE}" dt="2026-05-22T13:33:53.518" v="24" actId="47"/>
        <pc:sldMkLst>
          <pc:docMk/>
          <pc:sldMk cId="3923335057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Sequences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22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8844A-A3E8-EE5D-770A-50171593C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488D87-3609-8A24-C5DC-E39857072D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442A977-B72A-C1B3-F712-615BDDCF833C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442A977-B72A-C1B3-F712-615BDDCF8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00E77C-D8EB-551A-9AC9-BCD789B96DE6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−5, −1, 3, 7,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00E77C-D8EB-551A-9AC9-BCD789B96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83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5D681-0716-D51F-1031-211C94C14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88B9AD-7DE4-30A9-2230-6A145EFC9D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2C936E-6F7D-6AB8-9BEA-547680D5F2C7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2C936E-6F7D-6AB8-9BEA-547680D5F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05999B-D609-DF83-0B0C-ABEB7B66D36F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2, 5, 8, 11,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05999B-D609-DF83-0B0C-ABEB7B66D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10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C9046-E14E-ABD0-DED4-2B163A861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26E4ED-624A-9C00-54D7-581D090E56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22B39F4-5701-6234-1A39-D824FB02BE57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22B39F4-5701-6234-1A39-D824FB02BE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06B5BC-3EE5-B9F6-DF54-75DE03A644FD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30, 27, 24, 21,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06B5BC-3EE5-B9F6-DF54-75DE03A64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6300" r="-2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2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469E6-2868-FFE5-DD36-738B2A3C1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601EEF-E839-2EE3-EEED-01946B490D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21DAB4C-FEA6-CAB9-B7DD-7958033C7908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21DAB4C-FEA6-CAB9-B7DD-7958033C7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FE0D2E-2597-AF26-6719-37F93D1FFC86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 4, 7, 10,…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FE0D2E-2597-AF26-6719-37F93D1FF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93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856A1-A7BF-C070-4898-A1CF596E2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B83F8B-D500-5D49-925F-F8FA31A1DE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78C0AA1-F0A9-0DEF-39C5-4B701EBE94A8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+60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78C0AA1-F0A9-0DEF-39C5-4B701EBE94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DB7F08-EE84-DFBC-CD11-4F84B3BB0578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50, 40, 30, 20,…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DB7F08-EE84-DFBC-CD11-4F84B3BB0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6200" r="-2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73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340FB-F784-B9DD-F822-D80499220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92C2F4-8F6A-1202-7A4E-83356B1ED9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EB81351-06C8-1F24-BBB0-5C508714235C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EB81351-06C8-1F24-BBB0-5C50871423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D69C00-3877-9381-A38E-7337E0E30EDB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−10, −6, −2, 2,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D69C00-3877-9381-A38E-7337E0E30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11100" r="-77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2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93BDE-47CE-A016-ECC3-10ADB544B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2A67F9-787C-041F-C508-5D0600DDE9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1BAF33D-3626-7E7E-EDA6-F74A14C7276B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1BAF33D-3626-7E7E-EDA6-F74A14C727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DE5E42-B500-E618-265D-50E1C5CDB28B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9, 15, 21, 27,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DE5E42-B500-E618-265D-50E1C5CDB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12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133CA-C86F-CE07-EBEF-B5888CBCD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1493A0-2FA5-9BF9-D636-BED87A875A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D62F3F6-00C1-CBD2-3136-1A8E96614456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D62F3F6-00C1-CBD2-3136-1A8E96614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FA420D-A0F9-9EFC-4BA8-3D9B56D46088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4, −2, −8, −14,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FA420D-A0F9-9EFC-4BA8-3D9B56D46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11600" r="-77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96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31451-F981-4648-5734-175E4780D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2E0290-8BAF-7762-4C77-96A0A7A12A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49087D-8577-0D12-2B20-EB3B97E3E5F0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+103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49087D-8577-0D12-2B20-EB3B97E3E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753818-F907-3A3F-524D-5156E7008568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100, 97, 94, 91,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753818-F907-3A3F-524D-5156E7008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10600" r="-7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35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543F6-40EB-2073-1A69-AD990B8B7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2EE247-334C-218D-04DF-03925AB73A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A50B785-7329-2ACB-A26E-2CA79B89FC3E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A50B785-7329-2ACB-A26E-2CA79B89FC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793BB2-D5C4-C9EE-F172-834169D28B52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0.5, 1.5, 2.5, 3.5,…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793BB2-D5C4-C9EE-F172-834169D28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13200" r="-97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179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4E476-49FB-639E-C229-1B75EF51B51D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4, 7, 10, 13,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4E476-49FB-639E-C229-1B75EF51B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C3604-9E7A-E6BE-7F7F-75FBF84B3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6C6D53-5369-AAA0-F696-4244528DE1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B5519F3-D506-D136-C7E3-6F0256D48FBD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B5519F3-D506-D136-C7E3-6F0256D48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3ABEE6-35E5-4C2D-AC04-5B021B1B1F80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6, 14, 22, 30,…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3ABEE6-35E5-4C2D-AC04-5B021B1B1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1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89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46CBC-C3BA-BF30-B247-3AC862B0B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BBCBDE-CD1E-5C17-14D7-3B4F788AFE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522ECC2-B44D-0C55-2AFE-8A60416C398A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522ECC2-B44D-0C55-2AFE-8A60416C3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B58D74-E081-EC7A-CE6B-B9E83A19767E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−3, 0, 3, 6,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B58D74-E081-EC7A-CE6B-B9E83A19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12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6C635-4B12-789A-6837-3D3508F5D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102C01-CE86-7F5A-59AD-5C581B6E1E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99E2534-64A2-C12F-7583-C01817B4E8A2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15−3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99E2534-64A2-C12F-7583-C01817B4E8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1F6D7E-E9D9-E800-66DF-2AB1714A8006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12, 9, 6, 3,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1F6D7E-E9D9-E800-66DF-2AB1714A8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00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5290B-94C2-5913-8630-CA1597D1A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E3EE3A-822C-91E0-5356-32E5AC2E2D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8705EC3-1A07-5F96-6361-7CB6BF53A08A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8705EC3-1A07-5F96-6361-7CB6BF53A0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1A0B75-0398-E8FA-7E16-4836475B2BBD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5, 11, 17, 23,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1A0B75-0398-E8FA-7E16-4836475B2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34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47BAD-076B-9E03-A425-0E7F0FEDF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792233-D6E8-E3FD-364F-5845D2D30E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905381-1077-1D42-9FF7-CF5F462F1E01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905381-1077-1D42-9FF7-CF5F462F1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240FB8-3912-CF8D-12BF-742959867C7D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−2, 1, 4, 7,…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240FB8-3912-CF8D-12BF-74295986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33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523D1-0EA1-FF55-018B-1848B13E5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08AAE9-852F-7EE7-4953-2A88E77336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73D8589-E476-5C9C-2ECA-A49D11829E76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25−5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73D8589-E476-5C9C-2ECA-A49D11829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5AFF85-8A5C-9374-3385-89FE8279749A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20, 15, 10, 5,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5AFF85-8A5C-9374-3385-89FE82797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1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61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0D4EC-9FDA-2A1D-9FF9-8BC4B1DDE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BFFC12-343F-2C5A-EE40-12A836AC6F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CA4A4A4-97F6-0BE2-A3A7-85B889F905F1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CA4A4A4-97F6-0BE2-A3A7-85B889F905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46A947-1624-B771-EEC9-7105D1CCC30B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3, 6, 9, 12,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46A947-1624-B771-EEC9-7105D1CCC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64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E8624-8320-1F68-C03A-5655DBDE9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0A0DCA-1456-6FA0-1AFC-9FB31B95C5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115F08A-86FF-7108-E378-34F204E436BE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115F08A-86FF-7108-E378-34F204E43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762C7F-FA95-05C7-EB66-4260EDC22B53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7, 4, 1, −2,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762C7F-FA95-05C7-EB66-4260EDC22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9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1F538-2851-BE15-85CA-281154B71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6EE7A0-C8E4-0A5A-E8AE-7105F190F8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n</a:t>
            </a:r>
            <a:r>
              <a:rPr lang="en-GB" sz="4400" baseline="30000" dirty="0"/>
              <a:t>th</a:t>
            </a:r>
            <a:r>
              <a:rPr lang="en-GB" sz="4400" dirty="0"/>
              <a:t> term expression for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E4324EE-6C56-A126-D483-3AF8832ADE6C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E4324EE-6C56-A126-D483-3AF8832AD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4D7472-FA07-3371-2A06-3EA97538D794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10, 18, 26, 34, 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4D7472-FA07-3371-2A06-3EA97538D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6000" r="-2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21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112</TotalTime>
  <Words>450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9</cp:revision>
  <dcterms:created xsi:type="dcterms:W3CDTF">2026-05-15T17:39:16Z</dcterms:created>
  <dcterms:modified xsi:type="dcterms:W3CDTF">2026-05-22T13:39:39Z</dcterms:modified>
</cp:coreProperties>
</file>