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6" r:id="rId3"/>
    <p:sldId id="277" r:id="rId4"/>
    <p:sldId id="278" r:id="rId5"/>
    <p:sldId id="279" r:id="rId6"/>
    <p:sldId id="28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18T13:56:24.134" v="397" actId="6549"/>
      <pc:docMkLst>
        <pc:docMk/>
      </pc:docMkLst>
      <pc:sldChg chg="modSp mod">
        <pc:chgData name="Christopher Potter" userId="24ad2ef8db5e8a45" providerId="LiveId" clId="{10AB9FE2-9012-46EF-B18A-C87D5526F6EE}" dt="2026-05-18T13:38:01.154" v="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3:38:01.154" v="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">
        <pc:chgData name="Christopher Potter" userId="24ad2ef8db5e8a45" providerId="LiveId" clId="{10AB9FE2-9012-46EF-B18A-C87D5526F6EE}" dt="2026-05-18T13:45:19.244" v="212" actId="166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3:38:43.332" v="37"/>
          <ac:spMkLst>
            <pc:docMk/>
            <pc:sldMk cId="2091781012" sldId="263"/>
            <ac:spMk id="2" creationId="{3DA273C3-13E8-DCAA-6AAE-1E808195E57B}"/>
          </ac:spMkLst>
        </pc:spChg>
        <pc:spChg chg="mod ord">
          <ac:chgData name="Christopher Potter" userId="24ad2ef8db5e8a45" providerId="LiveId" clId="{10AB9FE2-9012-46EF-B18A-C87D5526F6EE}" dt="2026-05-18T13:45:19.244" v="212" actId="166"/>
          <ac:spMkLst>
            <pc:docMk/>
            <pc:sldMk cId="2091781012" sldId="263"/>
            <ac:spMk id="3" creationId="{A9BF8B40-B1D2-797D-3C62-AD631C326E9C}"/>
          </ac:spMkLst>
        </pc:spChg>
        <pc:graphicFrameChg chg="add mod">
          <ac:chgData name="Christopher Potter" userId="24ad2ef8db5e8a45" providerId="LiveId" clId="{10AB9FE2-9012-46EF-B18A-C87D5526F6EE}" dt="2026-05-18T13:38:59.048" v="44" actId="6549"/>
          <ac:graphicFrameMkLst>
            <pc:docMk/>
            <pc:sldMk cId="2091781012" sldId="263"/>
            <ac:graphicFrameMk id="4" creationId="{21FB9E77-515D-A971-DD6F-F7EC28F4C725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778372242" sldId="264"/>
        </pc:sldMkLst>
      </pc:sldChg>
      <pc:sldChg chg="modSp add mod">
        <pc:chgData name="Christopher Potter" userId="24ad2ef8db5e8a45" providerId="LiveId" clId="{10AB9FE2-9012-46EF-B18A-C87D5526F6EE}" dt="2026-05-18T13:45:22.559" v="213" actId="166"/>
        <pc:sldMkLst>
          <pc:docMk/>
          <pc:sldMk cId="3803412486" sldId="264"/>
        </pc:sldMkLst>
        <pc:spChg chg="mod ord">
          <ac:chgData name="Christopher Potter" userId="24ad2ef8db5e8a45" providerId="LiveId" clId="{10AB9FE2-9012-46EF-B18A-C87D5526F6EE}" dt="2026-05-18T13:45:22.559" v="213" actId="166"/>
          <ac:spMkLst>
            <pc:docMk/>
            <pc:sldMk cId="3803412486" sldId="264"/>
            <ac:spMk id="3" creationId="{B08F061D-C797-B01E-DA62-54203E94D906}"/>
          </ac:spMkLst>
        </pc:spChg>
        <pc:graphicFrameChg chg="mod">
          <ac:chgData name="Christopher Potter" userId="24ad2ef8db5e8a45" providerId="LiveId" clId="{10AB9FE2-9012-46EF-B18A-C87D5526F6EE}" dt="2026-05-18T13:39:13.293" v="59" actId="6549"/>
          <ac:graphicFrameMkLst>
            <pc:docMk/>
            <pc:sldMk cId="3803412486" sldId="264"/>
            <ac:graphicFrameMk id="4" creationId="{E2175CC5-EBC6-1B5F-8B08-9EB19BB1A3E5}"/>
          </ac:graphicFrameMkLst>
        </pc:graphicFrameChg>
      </pc:sldChg>
      <pc:sldChg chg="del">
        <pc:chgData name="Christopher Potter" userId="24ad2ef8db5e8a45" providerId="LiveId" clId="{10AB9FE2-9012-46EF-B18A-C87D5526F6EE}" dt="2026-05-18T13:38:04.378" v="8" actId="47"/>
        <pc:sldMkLst>
          <pc:docMk/>
          <pc:sldMk cId="1863243339" sldId="265"/>
        </pc:sldMkLst>
      </pc:sldChg>
      <pc:sldChg chg="modSp add mod">
        <pc:chgData name="Christopher Potter" userId="24ad2ef8db5e8a45" providerId="LiveId" clId="{10AB9FE2-9012-46EF-B18A-C87D5526F6EE}" dt="2026-05-18T13:45:25.521" v="214" actId="166"/>
        <pc:sldMkLst>
          <pc:docMk/>
          <pc:sldMk cId="3061270796" sldId="265"/>
        </pc:sldMkLst>
        <pc:spChg chg="mod ord">
          <ac:chgData name="Christopher Potter" userId="24ad2ef8db5e8a45" providerId="LiveId" clId="{10AB9FE2-9012-46EF-B18A-C87D5526F6EE}" dt="2026-05-18T13:45:25.521" v="214" actId="166"/>
          <ac:spMkLst>
            <pc:docMk/>
            <pc:sldMk cId="3061270796" sldId="265"/>
            <ac:spMk id="3" creationId="{A8CCF064-3466-5565-A93C-B620EE0BE33A}"/>
          </ac:spMkLst>
        </pc:spChg>
        <pc:graphicFrameChg chg="mod">
          <ac:chgData name="Christopher Potter" userId="24ad2ef8db5e8a45" providerId="LiveId" clId="{10AB9FE2-9012-46EF-B18A-C87D5526F6EE}" dt="2026-05-18T13:39:26.162" v="71" actId="6549"/>
          <ac:graphicFrameMkLst>
            <pc:docMk/>
            <pc:sldMk cId="3061270796" sldId="265"/>
            <ac:graphicFrameMk id="4" creationId="{EFE86441-F16E-5AC0-508F-6ACC8650BAA6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321383053" sldId="266"/>
        </pc:sldMkLst>
      </pc:sldChg>
      <pc:sldChg chg="modSp add mod">
        <pc:chgData name="Christopher Potter" userId="24ad2ef8db5e8a45" providerId="LiveId" clId="{10AB9FE2-9012-46EF-B18A-C87D5526F6EE}" dt="2026-05-18T13:45:30.869" v="215" actId="166"/>
        <pc:sldMkLst>
          <pc:docMk/>
          <pc:sldMk cId="3830590158" sldId="266"/>
        </pc:sldMkLst>
        <pc:spChg chg="mod ord">
          <ac:chgData name="Christopher Potter" userId="24ad2ef8db5e8a45" providerId="LiveId" clId="{10AB9FE2-9012-46EF-B18A-C87D5526F6EE}" dt="2026-05-18T13:45:30.869" v="215" actId="166"/>
          <ac:spMkLst>
            <pc:docMk/>
            <pc:sldMk cId="3830590158" sldId="266"/>
            <ac:spMk id="3" creationId="{A118D9C7-6014-3643-FE38-6356E2B23F24}"/>
          </ac:spMkLst>
        </pc:spChg>
        <pc:graphicFrameChg chg="mod">
          <ac:chgData name="Christopher Potter" userId="24ad2ef8db5e8a45" providerId="LiveId" clId="{10AB9FE2-9012-46EF-B18A-C87D5526F6EE}" dt="2026-05-18T13:39:36.868" v="82" actId="6549"/>
          <ac:graphicFrameMkLst>
            <pc:docMk/>
            <pc:sldMk cId="3830590158" sldId="266"/>
            <ac:graphicFrameMk id="4" creationId="{ADD2145D-CEDB-4985-D4B0-6D6C65810E38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3283876110" sldId="267"/>
        </pc:sldMkLst>
      </pc:sldChg>
      <pc:sldChg chg="modSp add mod">
        <pc:chgData name="Christopher Potter" userId="24ad2ef8db5e8a45" providerId="LiveId" clId="{10AB9FE2-9012-46EF-B18A-C87D5526F6EE}" dt="2026-05-18T13:45:37.958" v="217" actId="166"/>
        <pc:sldMkLst>
          <pc:docMk/>
          <pc:sldMk cId="3719541403" sldId="267"/>
        </pc:sldMkLst>
        <pc:spChg chg="mod ord">
          <ac:chgData name="Christopher Potter" userId="24ad2ef8db5e8a45" providerId="LiveId" clId="{10AB9FE2-9012-46EF-B18A-C87D5526F6EE}" dt="2026-05-18T13:45:37.958" v="217" actId="166"/>
          <ac:spMkLst>
            <pc:docMk/>
            <pc:sldMk cId="3719541403" sldId="267"/>
            <ac:spMk id="3" creationId="{A7FBCDB3-437A-E102-ADF9-D30197F1B676}"/>
          </ac:spMkLst>
        </pc:spChg>
        <pc:graphicFrameChg chg="mod">
          <ac:chgData name="Christopher Potter" userId="24ad2ef8db5e8a45" providerId="LiveId" clId="{10AB9FE2-9012-46EF-B18A-C87D5526F6EE}" dt="2026-05-18T13:39:51.661" v="96" actId="6549"/>
          <ac:graphicFrameMkLst>
            <pc:docMk/>
            <pc:sldMk cId="3719541403" sldId="267"/>
            <ac:graphicFrameMk id="4" creationId="{0B24064B-CDF9-4B1D-ACBC-ACA629C24362}"/>
          </ac:graphicFrameMkLst>
        </pc:graphicFrameChg>
      </pc:sldChg>
      <pc:sldChg chg="modSp add mod">
        <pc:chgData name="Christopher Potter" userId="24ad2ef8db5e8a45" providerId="LiveId" clId="{10AB9FE2-9012-46EF-B18A-C87D5526F6EE}" dt="2026-05-18T13:45:34.292" v="216" actId="166"/>
        <pc:sldMkLst>
          <pc:docMk/>
          <pc:sldMk cId="1258172180" sldId="268"/>
        </pc:sldMkLst>
        <pc:spChg chg="mod">
          <ac:chgData name="Christopher Potter" userId="24ad2ef8db5e8a45" providerId="LiveId" clId="{10AB9FE2-9012-46EF-B18A-C87D5526F6EE}" dt="2026-05-18T13:40:10.400" v="131" actId="6549"/>
          <ac:spMkLst>
            <pc:docMk/>
            <pc:sldMk cId="1258172180" sldId="268"/>
            <ac:spMk id="2" creationId="{9C1DB3C1-1115-4458-24F8-F864562AE2B6}"/>
          </ac:spMkLst>
        </pc:spChg>
        <pc:spChg chg="mod ord">
          <ac:chgData name="Christopher Potter" userId="24ad2ef8db5e8a45" providerId="LiveId" clId="{10AB9FE2-9012-46EF-B18A-C87D5526F6EE}" dt="2026-05-18T13:45:34.292" v="216" actId="166"/>
          <ac:spMkLst>
            <pc:docMk/>
            <pc:sldMk cId="1258172180" sldId="268"/>
            <ac:spMk id="3" creationId="{118325D6-6C38-4230-51E2-B5EE051CDAF6}"/>
          </ac:spMkLst>
        </pc:spChg>
        <pc:graphicFrameChg chg="mod">
          <ac:chgData name="Christopher Potter" userId="24ad2ef8db5e8a45" providerId="LiveId" clId="{10AB9FE2-9012-46EF-B18A-C87D5526F6EE}" dt="2026-05-18T13:40:17.219" v="138" actId="6549"/>
          <ac:graphicFrameMkLst>
            <pc:docMk/>
            <pc:sldMk cId="1258172180" sldId="268"/>
            <ac:graphicFrameMk id="4" creationId="{AB6DC42E-559C-1AF2-D8ED-096794470E59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534129932" sldId="268"/>
        </pc:sldMkLst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1274248978" sldId="269"/>
        </pc:sldMkLst>
      </pc:sldChg>
      <pc:sldChg chg="modSp add mod ord">
        <pc:chgData name="Christopher Potter" userId="24ad2ef8db5e8a45" providerId="LiveId" clId="{10AB9FE2-9012-46EF-B18A-C87D5526F6EE}" dt="2026-05-18T13:45:48.428" v="219" actId="166"/>
        <pc:sldMkLst>
          <pc:docMk/>
          <pc:sldMk cId="2454299859" sldId="269"/>
        </pc:sldMkLst>
        <pc:spChg chg="mod ord">
          <ac:chgData name="Christopher Potter" userId="24ad2ef8db5e8a45" providerId="LiveId" clId="{10AB9FE2-9012-46EF-B18A-C87D5526F6EE}" dt="2026-05-18T13:45:48.428" v="219" actId="166"/>
          <ac:spMkLst>
            <pc:docMk/>
            <pc:sldMk cId="2454299859" sldId="269"/>
            <ac:spMk id="3" creationId="{E2D09683-1EE8-E79E-E38F-9E6139F266B1}"/>
          </ac:spMkLst>
        </pc:spChg>
        <pc:graphicFrameChg chg="mod">
          <ac:chgData name="Christopher Potter" userId="24ad2ef8db5e8a45" providerId="LiveId" clId="{10AB9FE2-9012-46EF-B18A-C87D5526F6EE}" dt="2026-05-18T13:40:35.779" v="153" actId="6549"/>
          <ac:graphicFrameMkLst>
            <pc:docMk/>
            <pc:sldMk cId="2454299859" sldId="269"/>
            <ac:graphicFrameMk id="4" creationId="{36FFD760-D8EB-58A7-1122-DFF059D64951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513812291" sldId="270"/>
        </pc:sldMkLst>
      </pc:sldChg>
      <pc:sldChg chg="modSp add mod">
        <pc:chgData name="Christopher Potter" userId="24ad2ef8db5e8a45" providerId="LiveId" clId="{10AB9FE2-9012-46EF-B18A-C87D5526F6EE}" dt="2026-05-18T13:45:42.520" v="218" actId="166"/>
        <pc:sldMkLst>
          <pc:docMk/>
          <pc:sldMk cId="4024466015" sldId="270"/>
        </pc:sldMkLst>
        <pc:spChg chg="mod ord">
          <ac:chgData name="Christopher Potter" userId="24ad2ef8db5e8a45" providerId="LiveId" clId="{10AB9FE2-9012-46EF-B18A-C87D5526F6EE}" dt="2026-05-18T13:45:42.520" v="218" actId="166"/>
          <ac:spMkLst>
            <pc:docMk/>
            <pc:sldMk cId="4024466015" sldId="270"/>
            <ac:spMk id="3" creationId="{7B106BBC-347F-8C10-5C8C-AA5CF44BD32E}"/>
          </ac:spMkLst>
        </pc:spChg>
        <pc:graphicFrameChg chg="mod">
          <ac:chgData name="Christopher Potter" userId="24ad2ef8db5e8a45" providerId="LiveId" clId="{10AB9FE2-9012-46EF-B18A-C87D5526F6EE}" dt="2026-05-18T13:40:49.564" v="165" actId="6549"/>
          <ac:graphicFrameMkLst>
            <pc:docMk/>
            <pc:sldMk cId="4024466015" sldId="270"/>
            <ac:graphicFrameMk id="4" creationId="{08442E53-1558-AB19-28A5-1823E1BA608D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1473714305" sldId="271"/>
        </pc:sldMkLst>
      </pc:sldChg>
      <pc:sldChg chg="modSp add mod">
        <pc:chgData name="Christopher Potter" userId="24ad2ef8db5e8a45" providerId="LiveId" clId="{10AB9FE2-9012-46EF-B18A-C87D5526F6EE}" dt="2026-05-18T13:45:52.574" v="220" actId="166"/>
        <pc:sldMkLst>
          <pc:docMk/>
          <pc:sldMk cId="4284210155" sldId="271"/>
        </pc:sldMkLst>
        <pc:spChg chg="mod ord">
          <ac:chgData name="Christopher Potter" userId="24ad2ef8db5e8a45" providerId="LiveId" clId="{10AB9FE2-9012-46EF-B18A-C87D5526F6EE}" dt="2026-05-18T13:45:52.574" v="220" actId="166"/>
          <ac:spMkLst>
            <pc:docMk/>
            <pc:sldMk cId="4284210155" sldId="271"/>
            <ac:spMk id="3" creationId="{B969E5D4-FB95-8ABF-D7BB-751F364EBA99}"/>
          </ac:spMkLst>
        </pc:spChg>
        <pc:graphicFrameChg chg="mod">
          <ac:chgData name="Christopher Potter" userId="24ad2ef8db5e8a45" providerId="LiveId" clId="{10AB9FE2-9012-46EF-B18A-C87D5526F6EE}" dt="2026-05-18T13:41:04.870" v="178" actId="6549"/>
          <ac:graphicFrameMkLst>
            <pc:docMk/>
            <pc:sldMk cId="4284210155" sldId="271"/>
            <ac:graphicFrameMk id="4" creationId="{4189A787-2738-5F53-01A6-53C0D6154234}"/>
          </ac:graphicFrameMkLst>
        </pc:graphicFrameChg>
      </pc:sldChg>
      <pc:sldChg chg="modSp add mod">
        <pc:chgData name="Christopher Potter" userId="24ad2ef8db5e8a45" providerId="LiveId" clId="{10AB9FE2-9012-46EF-B18A-C87D5526F6EE}" dt="2026-05-18T13:45:56.199" v="221" actId="166"/>
        <pc:sldMkLst>
          <pc:docMk/>
          <pc:sldMk cId="858692650" sldId="272"/>
        </pc:sldMkLst>
        <pc:spChg chg="mod ord">
          <ac:chgData name="Christopher Potter" userId="24ad2ef8db5e8a45" providerId="LiveId" clId="{10AB9FE2-9012-46EF-B18A-C87D5526F6EE}" dt="2026-05-18T13:45:56.199" v="221" actId="166"/>
          <ac:spMkLst>
            <pc:docMk/>
            <pc:sldMk cId="858692650" sldId="272"/>
            <ac:spMk id="3" creationId="{8BFC7A8D-0630-1F36-67D1-29F0004B55A5}"/>
          </ac:spMkLst>
        </pc:spChg>
        <pc:graphicFrameChg chg="mod">
          <ac:chgData name="Christopher Potter" userId="24ad2ef8db5e8a45" providerId="LiveId" clId="{10AB9FE2-9012-46EF-B18A-C87D5526F6EE}" dt="2026-05-18T13:41:19.153" v="191" actId="6549"/>
          <ac:graphicFrameMkLst>
            <pc:docMk/>
            <pc:sldMk cId="858692650" sldId="272"/>
            <ac:graphicFrameMk id="4" creationId="{BCE9928D-99B7-5EF1-3CE0-93657E91E752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1463730789" sldId="272"/>
        </pc:sldMkLst>
      </pc:sldChg>
      <pc:sldChg chg="modSp add mod">
        <pc:chgData name="Christopher Potter" userId="24ad2ef8db5e8a45" providerId="LiveId" clId="{10AB9FE2-9012-46EF-B18A-C87D5526F6EE}" dt="2026-05-18T13:46:16.369" v="228" actId="14100"/>
        <pc:sldMkLst>
          <pc:docMk/>
          <pc:sldMk cId="6075751" sldId="273"/>
        </pc:sldMkLst>
        <pc:spChg chg="mod">
          <ac:chgData name="Christopher Potter" userId="24ad2ef8db5e8a45" providerId="LiveId" clId="{10AB9FE2-9012-46EF-B18A-C87D5526F6EE}" dt="2026-05-18T13:44:58.771" v="202" actId="20577"/>
          <ac:spMkLst>
            <pc:docMk/>
            <pc:sldMk cId="6075751" sldId="273"/>
            <ac:spMk id="2" creationId="{16B66519-3A21-1BF3-C0D1-1550D827D667}"/>
          </ac:spMkLst>
        </pc:spChg>
        <pc:spChg chg="mod ord">
          <ac:chgData name="Christopher Potter" userId="24ad2ef8db5e8a45" providerId="LiveId" clId="{10AB9FE2-9012-46EF-B18A-C87D5526F6EE}" dt="2026-05-18T13:46:16.369" v="228" actId="14100"/>
          <ac:spMkLst>
            <pc:docMk/>
            <pc:sldMk cId="6075751" sldId="273"/>
            <ac:spMk id="3" creationId="{AFDF4283-6600-B9FC-D553-6D1D353AC9C7}"/>
          </ac:spMkLst>
        </pc:spChg>
        <pc:graphicFrameChg chg="mod">
          <ac:chgData name="Christopher Potter" userId="24ad2ef8db5e8a45" providerId="LiveId" clId="{10AB9FE2-9012-46EF-B18A-C87D5526F6EE}" dt="2026-05-18T13:45:07.302" v="211" actId="6549"/>
          <ac:graphicFrameMkLst>
            <pc:docMk/>
            <pc:sldMk cId="6075751" sldId="273"/>
            <ac:graphicFrameMk id="4" creationId="{6F262646-E40A-47CE-FB48-434B95C75A3B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1970205903" sldId="273"/>
        </pc:sldMkLst>
      </pc:sldChg>
      <pc:sldChg chg="modSp add">
        <pc:chgData name="Christopher Potter" userId="24ad2ef8db5e8a45" providerId="LiveId" clId="{10AB9FE2-9012-46EF-B18A-C87D5526F6EE}" dt="2026-05-18T13:46:54.240" v="242" actId="6549"/>
        <pc:sldMkLst>
          <pc:docMk/>
          <pc:sldMk cId="2205369584" sldId="274"/>
        </pc:sldMkLst>
        <pc:spChg chg="mod">
          <ac:chgData name="Christopher Potter" userId="24ad2ef8db5e8a45" providerId="LiveId" clId="{10AB9FE2-9012-46EF-B18A-C87D5526F6EE}" dt="2026-05-18T13:46:54.240" v="242" actId="6549"/>
          <ac:spMkLst>
            <pc:docMk/>
            <pc:sldMk cId="2205369584" sldId="274"/>
            <ac:spMk id="3" creationId="{C70D299F-6602-3410-63F8-919006D65100}"/>
          </ac:spMkLst>
        </pc:spChg>
        <pc:graphicFrameChg chg="mod">
          <ac:chgData name="Christopher Potter" userId="24ad2ef8db5e8a45" providerId="LiveId" clId="{10AB9FE2-9012-46EF-B18A-C87D5526F6EE}" dt="2026-05-18T13:46:50.250" v="239" actId="6549"/>
          <ac:graphicFrameMkLst>
            <pc:docMk/>
            <pc:sldMk cId="2205369584" sldId="274"/>
            <ac:graphicFrameMk id="4" creationId="{A3FF865A-A4D0-7634-80AA-E3ADAF6DFD37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3768788693" sldId="274"/>
        </pc:sldMkLst>
      </pc:sldChg>
      <pc:sldChg chg="modSp add">
        <pc:chgData name="Christopher Potter" userId="24ad2ef8db5e8a45" providerId="LiveId" clId="{10AB9FE2-9012-46EF-B18A-C87D5526F6EE}" dt="2026-05-18T13:47:14.621" v="260" actId="6549"/>
        <pc:sldMkLst>
          <pc:docMk/>
          <pc:sldMk cId="1362123465" sldId="275"/>
        </pc:sldMkLst>
        <pc:spChg chg="mod">
          <ac:chgData name="Christopher Potter" userId="24ad2ef8db5e8a45" providerId="LiveId" clId="{10AB9FE2-9012-46EF-B18A-C87D5526F6EE}" dt="2026-05-18T13:47:14.621" v="260" actId="6549"/>
          <ac:spMkLst>
            <pc:docMk/>
            <pc:sldMk cId="1362123465" sldId="275"/>
            <ac:spMk id="3" creationId="{A488110B-4F1B-7294-401C-2002FC01321E}"/>
          </ac:spMkLst>
        </pc:spChg>
        <pc:graphicFrameChg chg="mod">
          <ac:chgData name="Christopher Potter" userId="24ad2ef8db5e8a45" providerId="LiveId" clId="{10AB9FE2-9012-46EF-B18A-C87D5526F6EE}" dt="2026-05-18T13:47:11.793" v="257" actId="6549"/>
          <ac:graphicFrameMkLst>
            <pc:docMk/>
            <pc:sldMk cId="1362123465" sldId="275"/>
            <ac:graphicFrameMk id="4" creationId="{4B51688F-7211-6308-A1B2-37FECCAE7246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1376688476" sldId="275"/>
        </pc:sldMkLst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793378514" sldId="276"/>
        </pc:sldMkLst>
      </pc:sldChg>
      <pc:sldChg chg="modSp add mod ord">
        <pc:chgData name="Christopher Potter" userId="24ad2ef8db5e8a45" providerId="LiveId" clId="{10AB9FE2-9012-46EF-B18A-C87D5526F6EE}" dt="2026-05-18T13:50:41.228" v="308" actId="14100"/>
        <pc:sldMkLst>
          <pc:docMk/>
          <pc:sldMk cId="3585974926" sldId="276"/>
        </pc:sldMkLst>
        <pc:spChg chg="mod">
          <ac:chgData name="Christopher Potter" userId="24ad2ef8db5e8a45" providerId="LiveId" clId="{10AB9FE2-9012-46EF-B18A-C87D5526F6EE}" dt="2026-05-18T13:50:03.109" v="294" actId="20577"/>
          <ac:spMkLst>
            <pc:docMk/>
            <pc:sldMk cId="3585974926" sldId="276"/>
            <ac:spMk id="2" creationId="{CEA58EA3-6689-E6D0-B453-F57D151D9FDE}"/>
          </ac:spMkLst>
        </pc:spChg>
        <pc:spChg chg="mod">
          <ac:chgData name="Christopher Potter" userId="24ad2ef8db5e8a45" providerId="LiveId" clId="{10AB9FE2-9012-46EF-B18A-C87D5526F6EE}" dt="2026-05-18T13:50:41.228" v="308" actId="14100"/>
          <ac:spMkLst>
            <pc:docMk/>
            <pc:sldMk cId="3585974926" sldId="276"/>
            <ac:spMk id="3" creationId="{ABC05A93-5884-0196-FFC2-C9287E19ED6A}"/>
          </ac:spMkLst>
        </pc:spChg>
        <pc:graphicFrameChg chg="mod">
          <ac:chgData name="Christopher Potter" userId="24ad2ef8db5e8a45" providerId="LiveId" clId="{10AB9FE2-9012-46EF-B18A-C87D5526F6EE}" dt="2026-05-18T13:49:46.978" v="277" actId="20577"/>
          <ac:graphicFrameMkLst>
            <pc:docMk/>
            <pc:sldMk cId="3585974926" sldId="276"/>
            <ac:graphicFrameMk id="4" creationId="{82817A88-E559-F951-8AC5-C1038288D3F2}"/>
          </ac:graphicFrameMkLst>
        </pc:graphicFrameChg>
      </pc:sldChg>
      <pc:sldChg chg="modSp add">
        <pc:chgData name="Christopher Potter" userId="24ad2ef8db5e8a45" providerId="LiveId" clId="{10AB9FE2-9012-46EF-B18A-C87D5526F6EE}" dt="2026-05-18T13:52:03.089" v="319" actId="6549"/>
        <pc:sldMkLst>
          <pc:docMk/>
          <pc:sldMk cId="596959943" sldId="277"/>
        </pc:sldMkLst>
        <pc:spChg chg="mod">
          <ac:chgData name="Christopher Potter" userId="24ad2ef8db5e8a45" providerId="LiveId" clId="{10AB9FE2-9012-46EF-B18A-C87D5526F6EE}" dt="2026-05-18T13:52:03.089" v="319" actId="6549"/>
          <ac:spMkLst>
            <pc:docMk/>
            <pc:sldMk cId="596959943" sldId="277"/>
            <ac:spMk id="3" creationId="{40C220F6-EC4F-D90D-4DF8-0454AD41D401}"/>
          </ac:spMkLst>
        </pc:spChg>
        <pc:graphicFrameChg chg="mod">
          <ac:chgData name="Christopher Potter" userId="24ad2ef8db5e8a45" providerId="LiveId" clId="{10AB9FE2-9012-46EF-B18A-C87D5526F6EE}" dt="2026-05-18T13:52:00.758" v="317" actId="6549"/>
          <ac:graphicFrameMkLst>
            <pc:docMk/>
            <pc:sldMk cId="596959943" sldId="277"/>
            <ac:graphicFrameMk id="4" creationId="{7033C27A-CEDB-FB1F-F841-E25E53D9838A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942840514" sldId="277"/>
        </pc:sldMkLst>
      </pc:sldChg>
      <pc:sldChg chg="modSp add">
        <pc:chgData name="Christopher Potter" userId="24ad2ef8db5e8a45" providerId="LiveId" clId="{10AB9FE2-9012-46EF-B18A-C87D5526F6EE}" dt="2026-05-18T13:52:16.099" v="330" actId="6549"/>
        <pc:sldMkLst>
          <pc:docMk/>
          <pc:sldMk cId="249506936" sldId="278"/>
        </pc:sldMkLst>
        <pc:graphicFrameChg chg="mod">
          <ac:chgData name="Christopher Potter" userId="24ad2ef8db5e8a45" providerId="LiveId" clId="{10AB9FE2-9012-46EF-B18A-C87D5526F6EE}" dt="2026-05-18T13:52:16.099" v="330" actId="6549"/>
          <ac:graphicFrameMkLst>
            <pc:docMk/>
            <pc:sldMk cId="249506936" sldId="278"/>
            <ac:graphicFrameMk id="4" creationId="{F0718CBD-C3A9-30C4-0E3F-14D68BFC534B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053971534" sldId="278"/>
        </pc:sldMkLst>
      </pc:sldChg>
      <pc:sldChg chg="modSp add mod">
        <pc:chgData name="Christopher Potter" userId="24ad2ef8db5e8a45" providerId="LiveId" clId="{10AB9FE2-9012-46EF-B18A-C87D5526F6EE}" dt="2026-05-18T13:53:46.815" v="352" actId="20577"/>
        <pc:sldMkLst>
          <pc:docMk/>
          <pc:sldMk cId="1406190078" sldId="279"/>
        </pc:sldMkLst>
        <pc:spChg chg="mod">
          <ac:chgData name="Christopher Potter" userId="24ad2ef8db5e8a45" providerId="LiveId" clId="{10AB9FE2-9012-46EF-B18A-C87D5526F6EE}" dt="2026-05-18T13:53:46.815" v="352" actId="20577"/>
          <ac:spMkLst>
            <pc:docMk/>
            <pc:sldMk cId="1406190078" sldId="279"/>
            <ac:spMk id="3" creationId="{AB4829BF-93FE-63C7-B8B5-350F603CA651}"/>
          </ac:spMkLst>
        </pc:spChg>
        <pc:graphicFrameChg chg="mod">
          <ac:chgData name="Christopher Potter" userId="24ad2ef8db5e8a45" providerId="LiveId" clId="{10AB9FE2-9012-46EF-B18A-C87D5526F6EE}" dt="2026-05-18T13:53:40.410" v="350" actId="6549"/>
          <ac:graphicFrameMkLst>
            <pc:docMk/>
            <pc:sldMk cId="1406190078" sldId="279"/>
            <ac:graphicFrameMk id="4" creationId="{59CF4333-0383-7E19-304A-F416D7110E86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209998497" sldId="279"/>
        </pc:sldMkLst>
      </pc:sldChg>
      <pc:sldChg chg="modSp add mod ord">
        <pc:chgData name="Christopher Potter" userId="24ad2ef8db5e8a45" providerId="LiveId" clId="{10AB9FE2-9012-46EF-B18A-C87D5526F6EE}" dt="2026-05-18T13:54:28.079" v="373" actId="1076"/>
        <pc:sldMkLst>
          <pc:docMk/>
          <pc:sldMk cId="3046343774" sldId="280"/>
        </pc:sldMkLst>
        <pc:spChg chg="mod">
          <ac:chgData name="Christopher Potter" userId="24ad2ef8db5e8a45" providerId="LiveId" clId="{10AB9FE2-9012-46EF-B18A-C87D5526F6EE}" dt="2026-05-18T13:54:28.079" v="373" actId="1076"/>
          <ac:spMkLst>
            <pc:docMk/>
            <pc:sldMk cId="3046343774" sldId="280"/>
            <ac:spMk id="3" creationId="{B269E8C8-E26D-4B89-04EF-D4E9D0E639D0}"/>
          </ac:spMkLst>
        </pc:spChg>
        <pc:graphicFrameChg chg="mod">
          <ac:chgData name="Christopher Potter" userId="24ad2ef8db5e8a45" providerId="LiveId" clId="{10AB9FE2-9012-46EF-B18A-C87D5526F6EE}" dt="2026-05-18T13:54:16.354" v="369" actId="6549"/>
          <ac:graphicFrameMkLst>
            <pc:docMk/>
            <pc:sldMk cId="3046343774" sldId="280"/>
            <ac:graphicFrameMk id="4" creationId="{F4CAA71B-B76E-2C95-14FC-A87C6CAA203F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3724592954" sldId="280"/>
        </pc:sldMkLst>
      </pc:sldChg>
      <pc:sldChg chg="modSp add ord">
        <pc:chgData name="Christopher Potter" userId="24ad2ef8db5e8a45" providerId="LiveId" clId="{10AB9FE2-9012-46EF-B18A-C87D5526F6EE}" dt="2026-05-18T13:55:52.958" v="387" actId="6549"/>
        <pc:sldMkLst>
          <pc:docMk/>
          <pc:sldMk cId="2177974969" sldId="281"/>
        </pc:sldMkLst>
        <pc:spChg chg="mod">
          <ac:chgData name="Christopher Potter" userId="24ad2ef8db5e8a45" providerId="LiveId" clId="{10AB9FE2-9012-46EF-B18A-C87D5526F6EE}" dt="2026-05-18T13:55:52.958" v="387" actId="6549"/>
          <ac:spMkLst>
            <pc:docMk/>
            <pc:sldMk cId="2177974969" sldId="281"/>
            <ac:spMk id="3" creationId="{001E199C-3C49-4E8C-7F98-E840C5589A3A}"/>
          </ac:spMkLst>
        </pc:spChg>
        <pc:graphicFrameChg chg="mod">
          <ac:chgData name="Christopher Potter" userId="24ad2ef8db5e8a45" providerId="LiveId" clId="{10AB9FE2-9012-46EF-B18A-C87D5526F6EE}" dt="2026-05-18T13:55:33.282" v="382" actId="6549"/>
          <ac:graphicFrameMkLst>
            <pc:docMk/>
            <pc:sldMk cId="2177974969" sldId="281"/>
            <ac:graphicFrameMk id="4" creationId="{12859DA5-8E94-6E3B-8754-4C53DC93E032}"/>
          </ac:graphicFrameMkLst>
        </pc:graphicFrameChg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604155887" sldId="281"/>
        </pc:sldMkLst>
      </pc:sldChg>
      <pc:sldChg chg="del">
        <pc:chgData name="Christopher Potter" userId="24ad2ef8db5e8a45" providerId="LiveId" clId="{10AB9FE2-9012-46EF-B18A-C87D5526F6EE}" dt="2026-05-18T13:38:08.405" v="9" actId="47"/>
        <pc:sldMkLst>
          <pc:docMk/>
          <pc:sldMk cId="207135635" sldId="282"/>
        </pc:sldMkLst>
      </pc:sldChg>
      <pc:sldChg chg="modSp add">
        <pc:chgData name="Christopher Potter" userId="24ad2ef8db5e8a45" providerId="LiveId" clId="{10AB9FE2-9012-46EF-B18A-C87D5526F6EE}" dt="2026-05-18T13:56:24.134" v="397" actId="6549"/>
        <pc:sldMkLst>
          <pc:docMk/>
          <pc:sldMk cId="2159499331" sldId="282"/>
        </pc:sldMkLst>
        <pc:spChg chg="mod">
          <ac:chgData name="Christopher Potter" userId="24ad2ef8db5e8a45" providerId="LiveId" clId="{10AB9FE2-9012-46EF-B18A-C87D5526F6EE}" dt="2026-05-18T13:56:24.134" v="397" actId="6549"/>
          <ac:spMkLst>
            <pc:docMk/>
            <pc:sldMk cId="2159499331" sldId="282"/>
            <ac:spMk id="3" creationId="{4F2AC759-8535-972F-1FEC-4566DD401562}"/>
          </ac:spMkLst>
        </pc:spChg>
        <pc:graphicFrameChg chg="mod">
          <ac:chgData name="Christopher Potter" userId="24ad2ef8db5e8a45" providerId="LiveId" clId="{10AB9FE2-9012-46EF-B18A-C87D5526F6EE}" dt="2026-05-18T13:56:10.290" v="394" actId="6549"/>
          <ac:graphicFrameMkLst>
            <pc:docMk/>
            <pc:sldMk cId="2159499331" sldId="282"/>
            <ac:graphicFrameMk id="4" creationId="{B96BDC95-48CA-03BA-E8BF-AA2CBDF8582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Improper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1CCC0-45AF-8F6E-BFEF-B9794DC32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0ED754-A256-59EC-D671-48BF45CC8E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 mixed number: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DD2145D-CEDB-4985-D4B0-6D6C65810E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215953"/>
                  </p:ext>
                </p:extLst>
              </p:nvPr>
            </p:nvGraphicFramePr>
            <p:xfrm>
              <a:off x="684563" y="1567962"/>
              <a:ext cx="8557846" cy="2860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DD2145D-CEDB-4985-D4B0-6D6C65810E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215953"/>
                  </p:ext>
                </p:extLst>
              </p:nvPr>
            </p:nvGraphicFramePr>
            <p:xfrm>
              <a:off x="684563" y="1567962"/>
              <a:ext cx="8557846" cy="2860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02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3" r="-285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18D9C7-6014-3643-FE38-6356E2B23F24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18D9C7-6014-3643-FE38-6356E2B23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78EA-BA33-99C4-EC39-31524D5B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79AF5B-19DB-9BAC-1E6C-6AFD9BD20F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 mixed number: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24064B-CDF9-4B1D-ACBC-ACA629C24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094131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24064B-CDF9-4B1D-ACBC-ACA629C24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094131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FBCDB3-437A-E102-ADF9-D30197F1B676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FBCDB3-437A-E102-ADF9-D30197F1B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5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6FC-0673-582F-C19E-AD9C5CC56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DB3C1-1115-4458-24F8-F864562AE2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an improper fraction: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B6DC42E-559C-1AF2-D8ED-096794470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154214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B6DC42E-559C-1AF2-D8ED-096794470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154214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8325D6-6C38-4230-51E2-B5EE051CDAF6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8325D6-6C38-4230-51E2-B5EE051CD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1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DB8B-5AC7-E9D9-30C0-681869B8A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A0503E-ADBD-3A5F-8137-96B4A794BF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an improper fraction: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442E53-1558-AB19-28A5-1823E1BA6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32938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442E53-1558-AB19-28A5-1823E1BA6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32938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106BBC-347F-8C10-5C8C-AA5CF44BD32E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68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106BBC-347F-8C10-5C8C-AA5CF44BD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1799-D812-48FE-A94E-A5D4C3E27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AA54C-E3BE-6A59-1CF0-A08254464B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an improper fraction: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6FFD760-D8EB-58A7-1122-DFF059D649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916240"/>
                  </p:ext>
                </p:extLst>
              </p:nvPr>
            </p:nvGraphicFramePr>
            <p:xfrm>
              <a:off x="684563" y="1567962"/>
              <a:ext cx="8557846" cy="2830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6FFD760-D8EB-58A7-1122-DFF059D649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916240"/>
                  </p:ext>
                </p:extLst>
              </p:nvPr>
            </p:nvGraphicFramePr>
            <p:xfrm>
              <a:off x="684563" y="1567962"/>
              <a:ext cx="8557846" cy="2830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D09683-1EE8-E79E-E38F-9E6139F266B1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D09683-1EE8-E79E-E38F-9E6139F26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2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1F9E-79D4-AD91-0615-9B7CD9F1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E6BA6B-9B92-43C0-EDB9-E337E12E27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an improper fraction: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189A787-2738-5F53-01A6-53C0D6154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28576"/>
                  </p:ext>
                </p:extLst>
              </p:nvPr>
            </p:nvGraphicFramePr>
            <p:xfrm>
              <a:off x="684563" y="1567962"/>
              <a:ext cx="8557846" cy="2830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189A787-2738-5F53-01A6-53C0D6154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28576"/>
                  </p:ext>
                </p:extLst>
              </p:nvPr>
            </p:nvGraphicFramePr>
            <p:xfrm>
              <a:off x="684563" y="1567962"/>
              <a:ext cx="8557846" cy="2830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69E5D4-FB95-8ABF-D7BB-751F364EBA99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69E5D4-FB95-8ABF-D7BB-751F364EB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2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B8E1D-D416-9C98-782E-7521300F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2A4FF-A7E8-E215-C074-803DFAE7D5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an improper fraction: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E9928D-99B7-5EF1-3CE0-93657E91E7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03512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E9928D-99B7-5EF1-3CE0-93657E91E7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03512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FC7A8D-0630-1F36-67D1-29F0004B55A5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FC7A8D-0630-1F36-67D1-29F0004B5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6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E8381-F95F-90BF-1077-6D4E63D09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B66519-3A21-1BF3-C0D1-1550D827D6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F262646-E40A-47CE-FB48-434B95C75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253995"/>
                  </p:ext>
                </p:extLst>
              </p:nvPr>
            </p:nvGraphicFramePr>
            <p:xfrm>
              <a:off x="684563" y="1567962"/>
              <a:ext cx="8557846" cy="2830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F262646-E40A-47CE-FB48-434B95C75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253995"/>
                  </p:ext>
                </p:extLst>
              </p:nvPr>
            </p:nvGraphicFramePr>
            <p:xfrm>
              <a:off x="684563" y="1567962"/>
              <a:ext cx="8557846" cy="2830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0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DF4283-6600-B9FC-D553-6D1D353AC9C7}"/>
                  </a:ext>
                </a:extLst>
              </p:cNvPr>
              <p:cNvSpPr/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DF4283-6600-B9FC-D553-6D1D353AC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7532-A426-339B-886C-B8227B90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23E3B3-2E49-F08E-0087-3640F1DBF5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FF865A-A4D0-7634-80AA-E3ADAF6DF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3245452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FF865A-A4D0-7634-80AA-E3ADAF6DF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3245452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0D299F-6602-3410-63F8-919006D65100}"/>
                  </a:ext>
                </a:extLst>
              </p:cNvPr>
              <p:cNvSpPr/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0D299F-6602-3410-63F8-919006D65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3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182EF-E3DC-DA50-5BC1-04F79A4D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0191B-F5DE-129C-5927-53F3ED9558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B51688F-7211-6308-A1B2-37FECCAE72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35684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B51688F-7211-6308-A1B2-37FECCAE72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35684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88110B-4F1B-7294-401C-2002FC01321E}"/>
                  </a:ext>
                </a:extLst>
              </p:cNvPr>
              <p:cNvSpPr/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88110B-4F1B-7294-401C-2002FC013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D15F0-BF54-8222-8D77-B87EEFDF4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58EA3-6689-E6D0-B453-F57D151D9F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Fill in the blank: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2817A88-E559-F951-8AC5-C1038288D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537334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? 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2817A88-E559-F951-8AC5-C1038288D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537334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C05A93-5884-0196-FFC2-C9287E19ED6A}"/>
                  </a:ext>
                </a:extLst>
              </p:cNvPr>
              <p:cNvSpPr/>
              <p:nvPr/>
            </p:nvSpPr>
            <p:spPr>
              <a:xfrm>
                <a:off x="5252357" y="1929887"/>
                <a:ext cx="1028700" cy="230897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9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C05A93-5884-0196-FFC2-C9287E19E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57" y="1929887"/>
                <a:ext cx="102870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9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9DD5-9604-6B5A-705F-153AF143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70BCD-E3D0-4CF0-0CD8-DE28AF5E74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859DA5-8E94-6E3B-8754-4C53DC93E0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4327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859DA5-8E94-6E3B-8754-4C53DC93E0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4327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1E199C-3C49-4E8C-7F98-E840C5589A3A}"/>
                  </a:ext>
                </a:extLst>
              </p:cNvPr>
              <p:cNvSpPr/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=51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1E199C-3C49-4E8C-7F98-E840C5589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471D7-E18C-0AF3-4153-73D20D1E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7791E-386E-2431-74F7-C9B2C0F545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Solve: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6BDC95-48CA-03BA-E8BF-AA2CBDF858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557758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6BDC95-48CA-03BA-E8BF-AA2CBDF858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557758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2AC759-8535-972F-1FEC-4566DD401562}"/>
                  </a:ext>
                </a:extLst>
              </p:cNvPr>
              <p:cNvSpPr/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=8.5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2AC759-8535-972F-1FEC-4566DD40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7" y="5290037"/>
                <a:ext cx="3237894" cy="14167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4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FEAE-2E9E-4D5C-4060-0CDC5F626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11DE4-8795-05C0-0B29-2DD402F150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Fill in the blank: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33C27A-CEDB-FB1F-F841-E25E53D983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496205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? 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33C27A-CEDB-FB1F-F841-E25E53D983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496205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C220F6-EC4F-D90D-4DF8-0454AD41D401}"/>
                  </a:ext>
                </a:extLst>
              </p:cNvPr>
              <p:cNvSpPr/>
              <p:nvPr/>
            </p:nvSpPr>
            <p:spPr>
              <a:xfrm>
                <a:off x="5252357" y="1929887"/>
                <a:ext cx="1028700" cy="230897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9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C220F6-EC4F-D90D-4DF8-0454AD41D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57" y="1929887"/>
                <a:ext cx="102870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9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C9E5-0A73-34F4-7C66-AC270C5E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940651-5713-3FEE-2F53-1343B6CB96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Fill in the blank: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0718CBD-C3A9-30C4-0E3F-14D68BFC5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731464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? 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0718CBD-C3A9-30C4-0E3F-14D68BFC5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731464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982E81-5FB3-9A58-8633-D7F586346A68}"/>
                  </a:ext>
                </a:extLst>
              </p:cNvPr>
              <p:cNvSpPr/>
              <p:nvPr/>
            </p:nvSpPr>
            <p:spPr>
              <a:xfrm>
                <a:off x="5252357" y="1929887"/>
                <a:ext cx="1028700" cy="230897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9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982E81-5FB3-9A58-8633-D7F586346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57" y="1929887"/>
                <a:ext cx="102870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7AC2-D828-E165-B8AB-B05AFB75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61573-5FA2-5E58-6C5E-E385225A3E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Fill in the blank: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9CF4333-0383-7E19-304A-F416D7110E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037517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9CF4333-0383-7E19-304A-F416D7110E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037517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4829BF-93FE-63C7-B8B5-350F603CA651}"/>
                  </a:ext>
                </a:extLst>
              </p:cNvPr>
              <p:cNvSpPr/>
              <p:nvPr/>
            </p:nvSpPr>
            <p:spPr>
              <a:xfrm>
                <a:off x="6449786" y="1480457"/>
                <a:ext cx="1028700" cy="140425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9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4829BF-93FE-63C7-B8B5-350F603CA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86" y="1480457"/>
                <a:ext cx="1028700" cy="14042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1B995-E661-921D-3901-CF1E6969B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A8210-DA95-A2C7-8C44-F2A7713FFB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Fill in the blank: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4CAA71B-B76E-2C95-14FC-A87C6CAA20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3886837"/>
                  </p:ext>
                </p:extLst>
              </p:nvPr>
            </p:nvGraphicFramePr>
            <p:xfrm>
              <a:off x="684563" y="1567962"/>
              <a:ext cx="8557846" cy="2860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4CAA71B-B76E-2C95-14FC-A87C6CAA20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3886837"/>
                  </p:ext>
                </p:extLst>
              </p:nvPr>
            </p:nvGraphicFramePr>
            <p:xfrm>
              <a:off x="684563" y="1567962"/>
              <a:ext cx="8557846" cy="2860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02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3" r="-285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69E8C8-E26D-4B89-04EF-D4E9D0E639D0}"/>
                  </a:ext>
                </a:extLst>
              </p:cNvPr>
              <p:cNvSpPr/>
              <p:nvPr/>
            </p:nvSpPr>
            <p:spPr>
              <a:xfrm>
                <a:off x="6428014" y="3429000"/>
                <a:ext cx="1028700" cy="1744275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9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69E8C8-E26D-4B89-04EF-D4E9D0E6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14" y="3429000"/>
                <a:ext cx="1028700" cy="1744275"/>
              </a:xfrm>
              <a:prstGeom prst="roundRect">
                <a:avLst/>
              </a:prstGeom>
              <a:blipFill>
                <a:blip r:embed="rId3"/>
                <a:stretch>
                  <a:fillRect l="-1573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3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 mixed number: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1FB9E77-515D-A971-DD6F-F7EC28F4C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2922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1FB9E77-515D-A971-DD6F-F7EC28F4C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2922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6F5B3-9DD6-2D39-3320-1B21B59AC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64C29-B5B1-6942-B6B3-F063EB0A92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 mixed number: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175CC5-EBC6-1B5F-8B08-9EB19BB1A3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309639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175CC5-EBC6-1B5F-8B08-9EB19BB1A3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1309639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8F061D-C797-B01E-DA62-54203E94D906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8F061D-C797-B01E-DA62-54203E94D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4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DEB0D-B887-054A-DB84-061EBDDB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F73322-1065-EF46-89FC-10A456007F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Convert to a mixed number: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FE86441-F16E-5AC0-508F-6ACC8650BA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416849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FE86441-F16E-5AC0-508F-6ACC8650BA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416849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CCF064-3466-5565-A93C-B620EE0BE33A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CCF064-3466-5565-A93C-B620EE0BE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2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83</TotalTime>
  <Words>188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Improper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2026-05-18T12:12:32Z</dcterms:created>
  <dcterms:modified xsi:type="dcterms:W3CDTF">2026-05-18T13:56:29Z</dcterms:modified>
</cp:coreProperties>
</file>