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19T08:38:13.424" v="323" actId="20577"/>
      <pc:docMkLst>
        <pc:docMk/>
      </pc:docMkLst>
      <pc:sldChg chg="modSp mod">
        <pc:chgData name="Christopher Potter" userId="24ad2ef8db5e8a45" providerId="LiveId" clId="{10AB9FE2-9012-46EF-B18A-C87D5526F6EE}" dt="2026-05-19T08:26:54.421" v="12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9T08:26:54.421" v="12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2091781012" sldId="263"/>
        </pc:sldMkLst>
      </pc:sldChg>
      <pc:sldChg chg="addSp delSp modSp mod">
        <pc:chgData name="Christopher Potter" userId="24ad2ef8db5e8a45" providerId="LiveId" clId="{10AB9FE2-9012-46EF-B18A-C87D5526F6EE}" dt="2026-05-19T08:29:59.002" v="77" actId="20577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19T08:29:45.862" v="71" actId="20577"/>
          <ac:spMkLst>
            <pc:docMk/>
            <pc:sldMk cId="3151762556" sldId="264"/>
            <ac:spMk id="2" creationId="{D01BD4B9-0E7B-E469-4B20-943FC73B453D}"/>
          </ac:spMkLst>
        </pc:spChg>
        <pc:spChg chg="mod">
          <ac:chgData name="Christopher Potter" userId="24ad2ef8db5e8a45" providerId="LiveId" clId="{10AB9FE2-9012-46EF-B18A-C87D5526F6EE}" dt="2026-05-19T08:29:59.002" v="77" actId="20577"/>
          <ac:spMkLst>
            <pc:docMk/>
            <pc:sldMk cId="3151762556" sldId="264"/>
            <ac:spMk id="3" creationId="{EBD337EE-DE9C-FDCE-A099-3155BC2879EB}"/>
          </ac:spMkLst>
        </pc:spChg>
        <pc:spChg chg="add mod">
          <ac:chgData name="Christopher Potter" userId="24ad2ef8db5e8a45" providerId="LiveId" clId="{10AB9FE2-9012-46EF-B18A-C87D5526F6EE}" dt="2026-05-19T08:29:57.433" v="75" actId="20577"/>
          <ac:spMkLst>
            <pc:docMk/>
            <pc:sldMk cId="3151762556" sldId="264"/>
            <ac:spMk id="6" creationId="{EE90857D-95F8-BB63-B175-794A13F43156}"/>
          </ac:spMkLst>
        </pc:spChg>
        <pc:graphicFrameChg chg="add del mod">
          <ac:chgData name="Christopher Potter" userId="24ad2ef8db5e8a45" providerId="LiveId" clId="{10AB9FE2-9012-46EF-B18A-C87D5526F6EE}" dt="2026-05-19T08:27:11.840" v="18" actId="478"/>
          <ac:graphicFrameMkLst>
            <pc:docMk/>
            <pc:sldMk cId="3151762556" sldId="264"/>
            <ac:graphicFrameMk id="4" creationId="{C685747C-D100-06B8-5EBF-F6AFCBC4DFA4}"/>
          </ac:graphicFrameMkLst>
        </pc:graphicFrame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1289496094" sldId="265"/>
        </pc:sldMkLst>
      </pc:sldChg>
      <pc:sldChg chg="modSp add">
        <pc:chgData name="Christopher Potter" userId="24ad2ef8db5e8a45" providerId="LiveId" clId="{10AB9FE2-9012-46EF-B18A-C87D5526F6EE}" dt="2026-05-19T08:30:20.882" v="107" actId="20577"/>
        <pc:sldMkLst>
          <pc:docMk/>
          <pc:sldMk cId="3973957957" sldId="265"/>
        </pc:sldMkLst>
        <pc:spChg chg="mod">
          <ac:chgData name="Christopher Potter" userId="24ad2ef8db5e8a45" providerId="LiveId" clId="{10AB9FE2-9012-46EF-B18A-C87D5526F6EE}" dt="2026-05-19T08:30:13.111" v="99" actId="6549"/>
          <ac:spMkLst>
            <pc:docMk/>
            <pc:sldMk cId="3973957957" sldId="265"/>
            <ac:spMk id="2" creationId="{F20A4D29-CC88-66A0-DD3D-7D9CAD9E660D}"/>
          </ac:spMkLst>
        </pc:spChg>
        <pc:spChg chg="mod">
          <ac:chgData name="Christopher Potter" userId="24ad2ef8db5e8a45" providerId="LiveId" clId="{10AB9FE2-9012-46EF-B18A-C87D5526F6EE}" dt="2026-05-19T08:30:20.882" v="107" actId="20577"/>
          <ac:spMkLst>
            <pc:docMk/>
            <pc:sldMk cId="3973957957" sldId="265"/>
            <ac:spMk id="3" creationId="{02022259-E758-4531-1563-72C576EBA0BB}"/>
          </ac:spMkLst>
        </pc:spChg>
        <pc:spChg chg="mod">
          <ac:chgData name="Christopher Potter" userId="24ad2ef8db5e8a45" providerId="LiveId" clId="{10AB9FE2-9012-46EF-B18A-C87D5526F6EE}" dt="2026-05-19T08:30:18.608" v="105" actId="6549"/>
          <ac:spMkLst>
            <pc:docMk/>
            <pc:sldMk cId="3973957957" sldId="265"/>
            <ac:spMk id="6" creationId="{271FF9E1-4A25-A2A8-3335-3A786074F33C}"/>
          </ac:spMkLst>
        </pc:spChg>
      </pc:sldChg>
      <pc:sldChg chg="modSp add">
        <pc:chgData name="Christopher Potter" userId="24ad2ef8db5e8a45" providerId="LiveId" clId="{10AB9FE2-9012-46EF-B18A-C87D5526F6EE}" dt="2026-05-19T08:30:32.309" v="116" actId="20577"/>
        <pc:sldMkLst>
          <pc:docMk/>
          <pc:sldMk cId="1470303835" sldId="266"/>
        </pc:sldMkLst>
        <pc:spChg chg="mod">
          <ac:chgData name="Christopher Potter" userId="24ad2ef8db5e8a45" providerId="LiveId" clId="{10AB9FE2-9012-46EF-B18A-C87D5526F6EE}" dt="2026-05-19T08:30:25.203" v="109" actId="6549"/>
          <ac:spMkLst>
            <pc:docMk/>
            <pc:sldMk cId="1470303835" sldId="266"/>
            <ac:spMk id="2" creationId="{5889EC72-C448-5617-4EF9-9BCBB925C322}"/>
          </ac:spMkLst>
        </pc:spChg>
        <pc:spChg chg="mod">
          <ac:chgData name="Christopher Potter" userId="24ad2ef8db5e8a45" providerId="LiveId" clId="{10AB9FE2-9012-46EF-B18A-C87D5526F6EE}" dt="2026-05-19T08:30:32.309" v="116" actId="20577"/>
          <ac:spMkLst>
            <pc:docMk/>
            <pc:sldMk cId="1470303835" sldId="266"/>
            <ac:spMk id="3" creationId="{6E22DD16-EA32-B7DD-995C-425B9FE7C977}"/>
          </ac:spMkLst>
        </pc:spChg>
        <pc:spChg chg="mod">
          <ac:chgData name="Christopher Potter" userId="24ad2ef8db5e8a45" providerId="LiveId" clId="{10AB9FE2-9012-46EF-B18A-C87D5526F6EE}" dt="2026-05-19T08:30:29.687" v="115" actId="6549"/>
          <ac:spMkLst>
            <pc:docMk/>
            <pc:sldMk cId="1470303835" sldId="266"/>
            <ac:spMk id="6" creationId="{FB1B5100-B3E8-E7F2-BA29-B2E9B19309C0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2657388659" sldId="266"/>
        </pc:sldMkLst>
      </pc:sldChg>
      <pc:sldChg chg="add">
        <pc:chgData name="Christopher Potter" userId="24ad2ef8db5e8a45" providerId="LiveId" clId="{10AB9FE2-9012-46EF-B18A-C87D5526F6EE}" dt="2026-05-19T08:30:02.891" v="80"/>
        <pc:sldMkLst>
          <pc:docMk/>
          <pc:sldMk cId="831671935" sldId="267"/>
        </pc:sldMkLst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2458350312" sldId="267"/>
        </pc:sldMkLst>
      </pc:sldChg>
      <pc:sldChg chg="modSp add">
        <pc:chgData name="Christopher Potter" userId="24ad2ef8db5e8a45" providerId="LiveId" clId="{10AB9FE2-9012-46EF-B18A-C87D5526F6EE}" dt="2026-05-19T08:31:10.423" v="125" actId="20577"/>
        <pc:sldMkLst>
          <pc:docMk/>
          <pc:sldMk cId="430583577" sldId="268"/>
        </pc:sldMkLst>
        <pc:spChg chg="mod">
          <ac:chgData name="Christopher Potter" userId="24ad2ef8db5e8a45" providerId="LiveId" clId="{10AB9FE2-9012-46EF-B18A-C87D5526F6EE}" dt="2026-05-19T08:31:01.368" v="118" actId="6549"/>
          <ac:spMkLst>
            <pc:docMk/>
            <pc:sldMk cId="430583577" sldId="268"/>
            <ac:spMk id="2" creationId="{367366E3-7ECE-BF75-3342-FD088B8AF9B5}"/>
          </ac:spMkLst>
        </pc:spChg>
        <pc:spChg chg="mod">
          <ac:chgData name="Christopher Potter" userId="24ad2ef8db5e8a45" providerId="LiveId" clId="{10AB9FE2-9012-46EF-B18A-C87D5526F6EE}" dt="2026-05-19T08:31:10.423" v="125" actId="20577"/>
          <ac:spMkLst>
            <pc:docMk/>
            <pc:sldMk cId="430583577" sldId="268"/>
            <ac:spMk id="3" creationId="{4D5AA47F-84F9-7B6F-5EDB-37B4CBBCCD4C}"/>
          </ac:spMkLst>
        </pc:spChg>
        <pc:spChg chg="mod">
          <ac:chgData name="Christopher Potter" userId="24ad2ef8db5e8a45" providerId="LiveId" clId="{10AB9FE2-9012-46EF-B18A-C87D5526F6EE}" dt="2026-05-19T08:31:08.462" v="124" actId="6549"/>
          <ac:spMkLst>
            <pc:docMk/>
            <pc:sldMk cId="430583577" sldId="268"/>
            <ac:spMk id="6" creationId="{86F09622-46DB-DB9D-BB2C-12C2867811E4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2392900018" sldId="268"/>
        </pc:sldMkLst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906859514" sldId="269"/>
        </pc:sldMkLst>
      </pc:sldChg>
      <pc:sldChg chg="modSp add">
        <pc:chgData name="Christopher Potter" userId="24ad2ef8db5e8a45" providerId="LiveId" clId="{10AB9FE2-9012-46EF-B18A-C87D5526F6EE}" dt="2026-05-19T08:31:24.549" v="133" actId="20577"/>
        <pc:sldMkLst>
          <pc:docMk/>
          <pc:sldMk cId="3553454333" sldId="269"/>
        </pc:sldMkLst>
        <pc:spChg chg="mod">
          <ac:chgData name="Christopher Potter" userId="24ad2ef8db5e8a45" providerId="LiveId" clId="{10AB9FE2-9012-46EF-B18A-C87D5526F6EE}" dt="2026-05-19T08:31:16.170" v="126" actId="20577"/>
          <ac:spMkLst>
            <pc:docMk/>
            <pc:sldMk cId="3553454333" sldId="269"/>
            <ac:spMk id="2" creationId="{DBDD3250-12AA-D7D3-7963-B68260C2463F}"/>
          </ac:spMkLst>
        </pc:spChg>
        <pc:spChg chg="mod">
          <ac:chgData name="Christopher Potter" userId="24ad2ef8db5e8a45" providerId="LiveId" clId="{10AB9FE2-9012-46EF-B18A-C87D5526F6EE}" dt="2026-05-19T08:31:24.549" v="133" actId="20577"/>
          <ac:spMkLst>
            <pc:docMk/>
            <pc:sldMk cId="3553454333" sldId="269"/>
            <ac:spMk id="3" creationId="{748AB094-FAF7-6F23-0CD7-9EE2BA9DC739}"/>
          </ac:spMkLst>
        </pc:spChg>
        <pc:spChg chg="mod">
          <ac:chgData name="Christopher Potter" userId="24ad2ef8db5e8a45" providerId="LiveId" clId="{10AB9FE2-9012-46EF-B18A-C87D5526F6EE}" dt="2026-05-19T08:31:22.130" v="131" actId="20577"/>
          <ac:spMkLst>
            <pc:docMk/>
            <pc:sldMk cId="3553454333" sldId="269"/>
            <ac:spMk id="6" creationId="{09182B1E-D140-22C5-306B-DA062F29EE12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767978266" sldId="270"/>
        </pc:sldMkLst>
      </pc:sldChg>
      <pc:sldChg chg="modSp add">
        <pc:chgData name="Christopher Potter" userId="24ad2ef8db5e8a45" providerId="LiveId" clId="{10AB9FE2-9012-46EF-B18A-C87D5526F6EE}" dt="2026-05-19T08:31:38.686" v="146" actId="6549"/>
        <pc:sldMkLst>
          <pc:docMk/>
          <pc:sldMk cId="1526420617" sldId="270"/>
        </pc:sldMkLst>
        <pc:spChg chg="mod">
          <ac:chgData name="Christopher Potter" userId="24ad2ef8db5e8a45" providerId="LiveId" clId="{10AB9FE2-9012-46EF-B18A-C87D5526F6EE}" dt="2026-05-19T08:31:30.558" v="135" actId="6549"/>
          <ac:spMkLst>
            <pc:docMk/>
            <pc:sldMk cId="1526420617" sldId="270"/>
            <ac:spMk id="2" creationId="{59332CC0-E5F3-38D3-794B-1A87FF144B3E}"/>
          </ac:spMkLst>
        </pc:spChg>
        <pc:spChg chg="mod">
          <ac:chgData name="Christopher Potter" userId="24ad2ef8db5e8a45" providerId="LiveId" clId="{10AB9FE2-9012-46EF-B18A-C87D5526F6EE}" dt="2026-05-19T08:31:38.686" v="146" actId="6549"/>
          <ac:spMkLst>
            <pc:docMk/>
            <pc:sldMk cId="1526420617" sldId="270"/>
            <ac:spMk id="3" creationId="{EEA5660F-917F-FF3E-7673-81333FB903AF}"/>
          </ac:spMkLst>
        </pc:spChg>
        <pc:spChg chg="mod">
          <ac:chgData name="Christopher Potter" userId="24ad2ef8db5e8a45" providerId="LiveId" clId="{10AB9FE2-9012-46EF-B18A-C87D5526F6EE}" dt="2026-05-19T08:31:36.008" v="142" actId="6549"/>
          <ac:spMkLst>
            <pc:docMk/>
            <pc:sldMk cId="1526420617" sldId="270"/>
            <ac:spMk id="6" creationId="{1975EF4E-3706-B236-F889-F8652017A6EE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1115180761" sldId="271"/>
        </pc:sldMkLst>
      </pc:sldChg>
      <pc:sldChg chg="modSp add">
        <pc:chgData name="Christopher Potter" userId="24ad2ef8db5e8a45" providerId="LiveId" clId="{10AB9FE2-9012-46EF-B18A-C87D5526F6EE}" dt="2026-05-19T08:31:50.255" v="154" actId="20577"/>
        <pc:sldMkLst>
          <pc:docMk/>
          <pc:sldMk cId="2414179956" sldId="271"/>
        </pc:sldMkLst>
        <pc:spChg chg="mod">
          <ac:chgData name="Christopher Potter" userId="24ad2ef8db5e8a45" providerId="LiveId" clId="{10AB9FE2-9012-46EF-B18A-C87D5526F6EE}" dt="2026-05-19T08:31:43.670" v="149" actId="6549"/>
          <ac:spMkLst>
            <pc:docMk/>
            <pc:sldMk cId="2414179956" sldId="271"/>
            <ac:spMk id="2" creationId="{F9462B55-60A0-6F50-FD9D-0F644BA1B454}"/>
          </ac:spMkLst>
        </pc:spChg>
        <pc:spChg chg="mod">
          <ac:chgData name="Christopher Potter" userId="24ad2ef8db5e8a45" providerId="LiveId" clId="{10AB9FE2-9012-46EF-B18A-C87D5526F6EE}" dt="2026-05-19T08:31:50.255" v="154" actId="20577"/>
          <ac:spMkLst>
            <pc:docMk/>
            <pc:sldMk cId="2414179956" sldId="271"/>
            <ac:spMk id="3" creationId="{51377385-CC19-B5CB-05C1-233525543B11}"/>
          </ac:spMkLst>
        </pc:spChg>
        <pc:spChg chg="mod">
          <ac:chgData name="Christopher Potter" userId="24ad2ef8db5e8a45" providerId="LiveId" clId="{10AB9FE2-9012-46EF-B18A-C87D5526F6EE}" dt="2026-05-19T08:31:48.112" v="153" actId="6549"/>
          <ac:spMkLst>
            <pc:docMk/>
            <pc:sldMk cId="2414179956" sldId="271"/>
            <ac:spMk id="6" creationId="{2F959A04-9A8C-1E6F-8419-857023F64314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2357843508" sldId="272"/>
        </pc:sldMkLst>
      </pc:sldChg>
      <pc:sldChg chg="modSp add">
        <pc:chgData name="Christopher Potter" userId="24ad2ef8db5e8a45" providerId="LiveId" clId="{10AB9FE2-9012-46EF-B18A-C87D5526F6EE}" dt="2026-05-19T08:32:19.606" v="176" actId="6549"/>
        <pc:sldMkLst>
          <pc:docMk/>
          <pc:sldMk cId="2924705203" sldId="272"/>
        </pc:sldMkLst>
        <pc:spChg chg="mod">
          <ac:chgData name="Christopher Potter" userId="24ad2ef8db5e8a45" providerId="LiveId" clId="{10AB9FE2-9012-46EF-B18A-C87D5526F6EE}" dt="2026-05-19T08:31:56.248" v="156" actId="6549"/>
          <ac:spMkLst>
            <pc:docMk/>
            <pc:sldMk cId="2924705203" sldId="272"/>
            <ac:spMk id="2" creationId="{128FDE27-31FD-A4E4-5918-3B7FE768B774}"/>
          </ac:spMkLst>
        </pc:spChg>
        <pc:spChg chg="mod">
          <ac:chgData name="Christopher Potter" userId="24ad2ef8db5e8a45" providerId="LiveId" clId="{10AB9FE2-9012-46EF-B18A-C87D5526F6EE}" dt="2026-05-19T08:32:19.606" v="176" actId="6549"/>
          <ac:spMkLst>
            <pc:docMk/>
            <pc:sldMk cId="2924705203" sldId="272"/>
            <ac:spMk id="3" creationId="{46A81E46-72F6-C14F-752A-1D8E6B97513A}"/>
          </ac:spMkLst>
        </pc:spChg>
        <pc:spChg chg="mod">
          <ac:chgData name="Christopher Potter" userId="24ad2ef8db5e8a45" providerId="LiveId" clId="{10AB9FE2-9012-46EF-B18A-C87D5526F6EE}" dt="2026-05-19T08:32:14.124" v="170" actId="6549"/>
          <ac:spMkLst>
            <pc:docMk/>
            <pc:sldMk cId="2924705203" sldId="272"/>
            <ac:spMk id="6" creationId="{49C6A2B7-B8F4-615D-4ECD-C3758952953F}"/>
          </ac:spMkLst>
        </pc:spChg>
      </pc:sldChg>
      <pc:sldChg chg="modSp add">
        <pc:chgData name="Christopher Potter" userId="24ad2ef8db5e8a45" providerId="LiveId" clId="{10AB9FE2-9012-46EF-B18A-C87D5526F6EE}" dt="2026-05-19T08:32:43.268" v="192" actId="6549"/>
        <pc:sldMkLst>
          <pc:docMk/>
          <pc:sldMk cId="1287668103" sldId="273"/>
        </pc:sldMkLst>
        <pc:spChg chg="mod">
          <ac:chgData name="Christopher Potter" userId="24ad2ef8db5e8a45" providerId="LiveId" clId="{10AB9FE2-9012-46EF-B18A-C87D5526F6EE}" dt="2026-05-19T08:32:34.351" v="180" actId="6549"/>
          <ac:spMkLst>
            <pc:docMk/>
            <pc:sldMk cId="1287668103" sldId="273"/>
            <ac:spMk id="2" creationId="{425229DC-810C-CC50-E4ED-B28D82BDC030}"/>
          </ac:spMkLst>
        </pc:spChg>
        <pc:spChg chg="mod">
          <ac:chgData name="Christopher Potter" userId="24ad2ef8db5e8a45" providerId="LiveId" clId="{10AB9FE2-9012-46EF-B18A-C87D5526F6EE}" dt="2026-05-19T08:32:43.268" v="192" actId="6549"/>
          <ac:spMkLst>
            <pc:docMk/>
            <pc:sldMk cId="1287668103" sldId="273"/>
            <ac:spMk id="6" creationId="{4191B169-1FBE-501A-31D3-DCC04BC6A240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3818754966" sldId="273"/>
        </pc:sldMkLst>
      </pc:sldChg>
      <pc:sldChg chg="modSp add">
        <pc:chgData name="Christopher Potter" userId="24ad2ef8db5e8a45" providerId="LiveId" clId="{10AB9FE2-9012-46EF-B18A-C87D5526F6EE}" dt="2026-05-19T08:32:57.748" v="201" actId="20577"/>
        <pc:sldMkLst>
          <pc:docMk/>
          <pc:sldMk cId="20259617" sldId="274"/>
        </pc:sldMkLst>
        <pc:spChg chg="mod">
          <ac:chgData name="Christopher Potter" userId="24ad2ef8db5e8a45" providerId="LiveId" clId="{10AB9FE2-9012-46EF-B18A-C87D5526F6EE}" dt="2026-05-19T08:32:49.980" v="195" actId="6549"/>
          <ac:spMkLst>
            <pc:docMk/>
            <pc:sldMk cId="20259617" sldId="274"/>
            <ac:spMk id="2" creationId="{2C30BC98-D1D9-9999-1312-330C581E6137}"/>
          </ac:spMkLst>
        </pc:spChg>
        <pc:spChg chg="mod">
          <ac:chgData name="Christopher Potter" userId="24ad2ef8db5e8a45" providerId="LiveId" clId="{10AB9FE2-9012-46EF-B18A-C87D5526F6EE}" dt="2026-05-19T08:32:57.748" v="201" actId="20577"/>
          <ac:spMkLst>
            <pc:docMk/>
            <pc:sldMk cId="20259617" sldId="274"/>
            <ac:spMk id="3" creationId="{1C4EE4CE-89AC-36D4-D71D-0A9F5C2CBCA7}"/>
          </ac:spMkLst>
        </pc:spChg>
        <pc:spChg chg="mod">
          <ac:chgData name="Christopher Potter" userId="24ad2ef8db5e8a45" providerId="LiveId" clId="{10AB9FE2-9012-46EF-B18A-C87D5526F6EE}" dt="2026-05-19T08:32:55.438" v="200" actId="6549"/>
          <ac:spMkLst>
            <pc:docMk/>
            <pc:sldMk cId="20259617" sldId="274"/>
            <ac:spMk id="6" creationId="{0D0506F0-BB76-9CB2-B571-6A5943C00CAC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3992041970" sldId="274"/>
        </pc:sldMkLst>
      </pc:sldChg>
      <pc:sldChg chg="modSp add">
        <pc:chgData name="Christopher Potter" userId="24ad2ef8db5e8a45" providerId="LiveId" clId="{10AB9FE2-9012-46EF-B18A-C87D5526F6EE}" dt="2026-05-19T08:33:42.658" v="208" actId="20577"/>
        <pc:sldMkLst>
          <pc:docMk/>
          <pc:sldMk cId="240411250" sldId="275"/>
        </pc:sldMkLst>
        <pc:spChg chg="mod">
          <ac:chgData name="Christopher Potter" userId="24ad2ef8db5e8a45" providerId="LiveId" clId="{10AB9FE2-9012-46EF-B18A-C87D5526F6EE}" dt="2026-05-19T08:33:36.609" v="203" actId="6549"/>
          <ac:spMkLst>
            <pc:docMk/>
            <pc:sldMk cId="240411250" sldId="275"/>
            <ac:spMk id="2" creationId="{72293B08-A0B0-21ED-0199-A0F51A41F734}"/>
          </ac:spMkLst>
        </pc:spChg>
        <pc:spChg chg="mod">
          <ac:chgData name="Christopher Potter" userId="24ad2ef8db5e8a45" providerId="LiveId" clId="{10AB9FE2-9012-46EF-B18A-C87D5526F6EE}" dt="2026-05-19T08:33:42.658" v="208" actId="20577"/>
          <ac:spMkLst>
            <pc:docMk/>
            <pc:sldMk cId="240411250" sldId="275"/>
            <ac:spMk id="3" creationId="{6BA5A7F4-E51C-BDF8-7710-87AC2968D08E}"/>
          </ac:spMkLst>
        </pc:spChg>
        <pc:spChg chg="mod">
          <ac:chgData name="Christopher Potter" userId="24ad2ef8db5e8a45" providerId="LiveId" clId="{10AB9FE2-9012-46EF-B18A-C87D5526F6EE}" dt="2026-05-19T08:33:40.648" v="207" actId="6549"/>
          <ac:spMkLst>
            <pc:docMk/>
            <pc:sldMk cId="240411250" sldId="275"/>
            <ac:spMk id="6" creationId="{23EAC284-B429-C6CF-3F2F-D5D399C8F66E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4074471246" sldId="275"/>
        </pc:sldMkLst>
      </pc:sldChg>
      <pc:sldChg chg="modSp add">
        <pc:chgData name="Christopher Potter" userId="24ad2ef8db5e8a45" providerId="LiveId" clId="{10AB9FE2-9012-46EF-B18A-C87D5526F6EE}" dt="2026-05-19T08:34:00.373" v="220" actId="20577"/>
        <pc:sldMkLst>
          <pc:docMk/>
          <pc:sldMk cId="1523492771" sldId="276"/>
        </pc:sldMkLst>
        <pc:spChg chg="mod">
          <ac:chgData name="Christopher Potter" userId="24ad2ef8db5e8a45" providerId="LiveId" clId="{10AB9FE2-9012-46EF-B18A-C87D5526F6EE}" dt="2026-05-19T08:33:51.248" v="211" actId="6549"/>
          <ac:spMkLst>
            <pc:docMk/>
            <pc:sldMk cId="1523492771" sldId="276"/>
            <ac:spMk id="2" creationId="{2046AC72-6E10-1ACF-D367-953679F6B3A3}"/>
          </ac:spMkLst>
        </pc:spChg>
        <pc:spChg chg="mod">
          <ac:chgData name="Christopher Potter" userId="24ad2ef8db5e8a45" providerId="LiveId" clId="{10AB9FE2-9012-46EF-B18A-C87D5526F6EE}" dt="2026-05-19T08:34:00.373" v="220" actId="20577"/>
          <ac:spMkLst>
            <pc:docMk/>
            <pc:sldMk cId="1523492771" sldId="276"/>
            <ac:spMk id="3" creationId="{B86A9660-550B-6AB2-99E0-45B466AC4964}"/>
          </ac:spMkLst>
        </pc:spChg>
        <pc:spChg chg="mod">
          <ac:chgData name="Christopher Potter" userId="24ad2ef8db5e8a45" providerId="LiveId" clId="{10AB9FE2-9012-46EF-B18A-C87D5526F6EE}" dt="2026-05-19T08:33:58.538" v="219" actId="6549"/>
          <ac:spMkLst>
            <pc:docMk/>
            <pc:sldMk cId="1523492771" sldId="276"/>
            <ac:spMk id="6" creationId="{77C3F6B0-85DF-6BF0-73E6-B34B821E43FE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3150221008" sldId="276"/>
        </pc:sldMkLst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482084812" sldId="277"/>
        </pc:sldMkLst>
      </pc:sldChg>
      <pc:sldChg chg="modSp add">
        <pc:chgData name="Christopher Potter" userId="24ad2ef8db5e8a45" providerId="LiveId" clId="{10AB9FE2-9012-46EF-B18A-C87D5526F6EE}" dt="2026-05-19T08:34:28.628" v="226" actId="6549"/>
        <pc:sldMkLst>
          <pc:docMk/>
          <pc:sldMk cId="1622601279" sldId="277"/>
        </pc:sldMkLst>
        <pc:spChg chg="mod">
          <ac:chgData name="Christopher Potter" userId="24ad2ef8db5e8a45" providerId="LiveId" clId="{10AB9FE2-9012-46EF-B18A-C87D5526F6EE}" dt="2026-05-19T08:34:28.628" v="226" actId="6549"/>
          <ac:spMkLst>
            <pc:docMk/>
            <pc:sldMk cId="1622601279" sldId="277"/>
            <ac:spMk id="3" creationId="{6D3BD23D-AC27-6FFB-54A6-C5B959A08072}"/>
          </ac:spMkLst>
        </pc:spChg>
        <pc:spChg chg="mod">
          <ac:chgData name="Christopher Potter" userId="24ad2ef8db5e8a45" providerId="LiveId" clId="{10AB9FE2-9012-46EF-B18A-C87D5526F6EE}" dt="2026-05-19T08:34:26.634" v="224" actId="20577"/>
          <ac:spMkLst>
            <pc:docMk/>
            <pc:sldMk cId="1622601279" sldId="277"/>
            <ac:spMk id="6" creationId="{863CCA39-731F-8104-792D-EF5D28359A85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1102402955" sldId="278"/>
        </pc:sldMkLst>
      </pc:sldChg>
      <pc:sldChg chg="modSp add mod">
        <pc:chgData name="Christopher Potter" userId="24ad2ef8db5e8a45" providerId="LiveId" clId="{10AB9FE2-9012-46EF-B18A-C87D5526F6EE}" dt="2026-05-19T08:35:36.649" v="240" actId="6549"/>
        <pc:sldMkLst>
          <pc:docMk/>
          <pc:sldMk cId="2387508752" sldId="278"/>
        </pc:sldMkLst>
        <pc:spChg chg="mod">
          <ac:chgData name="Christopher Potter" userId="24ad2ef8db5e8a45" providerId="LiveId" clId="{10AB9FE2-9012-46EF-B18A-C87D5526F6EE}" dt="2026-05-19T08:35:36.649" v="240" actId="6549"/>
          <ac:spMkLst>
            <pc:docMk/>
            <pc:sldMk cId="2387508752" sldId="278"/>
            <ac:spMk id="3" creationId="{02E11BEB-CD70-1C90-50EE-F5B21779BA27}"/>
          </ac:spMkLst>
        </pc:spChg>
        <pc:spChg chg="mod">
          <ac:chgData name="Christopher Potter" userId="24ad2ef8db5e8a45" providerId="LiveId" clId="{10AB9FE2-9012-46EF-B18A-C87D5526F6EE}" dt="2026-05-19T08:35:33.837" v="236" actId="14100"/>
          <ac:spMkLst>
            <pc:docMk/>
            <pc:sldMk cId="2387508752" sldId="278"/>
            <ac:spMk id="6" creationId="{2FE1812C-C5E1-914C-CAD1-0216B3F6AAEA}"/>
          </ac:spMkLst>
        </pc:spChg>
      </pc:sldChg>
      <pc:sldChg chg="modSp add mod">
        <pc:chgData name="Christopher Potter" userId="24ad2ef8db5e8a45" providerId="LiveId" clId="{10AB9FE2-9012-46EF-B18A-C87D5526F6EE}" dt="2026-05-19T08:36:17.195" v="261" actId="20577"/>
        <pc:sldMkLst>
          <pc:docMk/>
          <pc:sldMk cId="2160830640" sldId="279"/>
        </pc:sldMkLst>
        <pc:spChg chg="mod">
          <ac:chgData name="Christopher Potter" userId="24ad2ef8db5e8a45" providerId="LiveId" clId="{10AB9FE2-9012-46EF-B18A-C87D5526F6EE}" dt="2026-05-19T08:35:49.743" v="243" actId="6549"/>
          <ac:spMkLst>
            <pc:docMk/>
            <pc:sldMk cId="2160830640" sldId="279"/>
            <ac:spMk id="2" creationId="{822D8C4D-28CF-51F3-EC39-AF80328C8AAA}"/>
          </ac:spMkLst>
        </pc:spChg>
        <pc:spChg chg="mod">
          <ac:chgData name="Christopher Potter" userId="24ad2ef8db5e8a45" providerId="LiveId" clId="{10AB9FE2-9012-46EF-B18A-C87D5526F6EE}" dt="2026-05-19T08:36:17.195" v="261" actId="20577"/>
          <ac:spMkLst>
            <pc:docMk/>
            <pc:sldMk cId="2160830640" sldId="279"/>
            <ac:spMk id="3" creationId="{5ACC017F-297A-A19E-A954-408BD2AAA844}"/>
          </ac:spMkLst>
        </pc:spChg>
        <pc:spChg chg="mod">
          <ac:chgData name="Christopher Potter" userId="24ad2ef8db5e8a45" providerId="LiveId" clId="{10AB9FE2-9012-46EF-B18A-C87D5526F6EE}" dt="2026-05-19T08:36:13.289" v="259" actId="14100"/>
          <ac:spMkLst>
            <pc:docMk/>
            <pc:sldMk cId="2160830640" sldId="279"/>
            <ac:spMk id="6" creationId="{261268FA-C094-67BD-F8B9-9BEA69CF0DF0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3871250643" sldId="279"/>
        </pc:sldMkLst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1139622793" sldId="280"/>
        </pc:sldMkLst>
      </pc:sldChg>
      <pc:sldChg chg="modSp add">
        <pc:chgData name="Christopher Potter" userId="24ad2ef8db5e8a45" providerId="LiveId" clId="{10AB9FE2-9012-46EF-B18A-C87D5526F6EE}" dt="2026-05-19T08:36:45.128" v="273" actId="20577"/>
        <pc:sldMkLst>
          <pc:docMk/>
          <pc:sldMk cId="1646309081" sldId="280"/>
        </pc:sldMkLst>
        <pc:spChg chg="mod">
          <ac:chgData name="Christopher Potter" userId="24ad2ef8db5e8a45" providerId="LiveId" clId="{10AB9FE2-9012-46EF-B18A-C87D5526F6EE}" dt="2026-05-19T08:36:25.420" v="263" actId="6549"/>
          <ac:spMkLst>
            <pc:docMk/>
            <pc:sldMk cId="1646309081" sldId="280"/>
            <ac:spMk id="2" creationId="{C27B378E-4E44-E00D-1C26-E7BB7E49B11E}"/>
          </ac:spMkLst>
        </pc:spChg>
        <pc:spChg chg="mod">
          <ac:chgData name="Christopher Potter" userId="24ad2ef8db5e8a45" providerId="LiveId" clId="{10AB9FE2-9012-46EF-B18A-C87D5526F6EE}" dt="2026-05-19T08:36:45.128" v="273" actId="20577"/>
          <ac:spMkLst>
            <pc:docMk/>
            <pc:sldMk cId="1646309081" sldId="280"/>
            <ac:spMk id="3" creationId="{22F2B4DB-D4ED-7EE0-D680-E6F38DF0A931}"/>
          </ac:spMkLst>
        </pc:spChg>
        <pc:spChg chg="mod">
          <ac:chgData name="Christopher Potter" userId="24ad2ef8db5e8a45" providerId="LiveId" clId="{10AB9FE2-9012-46EF-B18A-C87D5526F6EE}" dt="2026-05-19T08:36:35.470" v="270" actId="20577"/>
          <ac:spMkLst>
            <pc:docMk/>
            <pc:sldMk cId="1646309081" sldId="280"/>
            <ac:spMk id="6" creationId="{15CB5FAA-0C4B-34DF-7FC3-BF47593B92F0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56698673" sldId="281"/>
        </pc:sldMkLst>
      </pc:sldChg>
      <pc:sldChg chg="modSp add">
        <pc:chgData name="Christopher Potter" userId="24ad2ef8db5e8a45" providerId="LiveId" clId="{10AB9FE2-9012-46EF-B18A-C87D5526F6EE}" dt="2026-05-19T08:37:06.176" v="288" actId="20577"/>
        <pc:sldMkLst>
          <pc:docMk/>
          <pc:sldMk cId="3943258026" sldId="281"/>
        </pc:sldMkLst>
        <pc:spChg chg="mod">
          <ac:chgData name="Christopher Potter" userId="24ad2ef8db5e8a45" providerId="LiveId" clId="{10AB9FE2-9012-46EF-B18A-C87D5526F6EE}" dt="2026-05-19T08:36:49.528" v="274" actId="20577"/>
          <ac:spMkLst>
            <pc:docMk/>
            <pc:sldMk cId="3943258026" sldId="281"/>
            <ac:spMk id="2" creationId="{8EFEB300-4603-BCDC-417F-8CB42CA198CF}"/>
          </ac:spMkLst>
        </pc:spChg>
        <pc:spChg chg="mod">
          <ac:chgData name="Christopher Potter" userId="24ad2ef8db5e8a45" providerId="LiveId" clId="{10AB9FE2-9012-46EF-B18A-C87D5526F6EE}" dt="2026-05-19T08:37:06.176" v="288" actId="20577"/>
          <ac:spMkLst>
            <pc:docMk/>
            <pc:sldMk cId="3943258026" sldId="281"/>
            <ac:spMk id="3" creationId="{904F1957-1D0C-B6C1-C783-5DCDF8D1D00B}"/>
          </ac:spMkLst>
        </pc:spChg>
        <pc:spChg chg="mod">
          <ac:chgData name="Christopher Potter" userId="24ad2ef8db5e8a45" providerId="LiveId" clId="{10AB9FE2-9012-46EF-B18A-C87D5526F6EE}" dt="2026-05-19T08:37:02.818" v="284" actId="20577"/>
          <ac:spMkLst>
            <pc:docMk/>
            <pc:sldMk cId="3943258026" sldId="281"/>
            <ac:spMk id="6" creationId="{D807788B-5048-316E-CA16-D6983D3AFC35}"/>
          </ac:spMkLst>
        </pc:spChg>
      </pc:sldChg>
      <pc:sldChg chg="del">
        <pc:chgData name="Christopher Potter" userId="24ad2ef8db5e8a45" providerId="LiveId" clId="{10AB9FE2-9012-46EF-B18A-C87D5526F6EE}" dt="2026-05-19T08:26:48.545" v="0" actId="47"/>
        <pc:sldMkLst>
          <pc:docMk/>
          <pc:sldMk cId="668026568" sldId="282"/>
        </pc:sldMkLst>
      </pc:sldChg>
      <pc:sldChg chg="modSp add ord">
        <pc:chgData name="Christopher Potter" userId="24ad2ef8db5e8a45" providerId="LiveId" clId="{10AB9FE2-9012-46EF-B18A-C87D5526F6EE}" dt="2026-05-19T08:37:37.179" v="307" actId="20577"/>
        <pc:sldMkLst>
          <pc:docMk/>
          <pc:sldMk cId="2572840706" sldId="282"/>
        </pc:sldMkLst>
        <pc:spChg chg="mod">
          <ac:chgData name="Christopher Potter" userId="24ad2ef8db5e8a45" providerId="LiveId" clId="{10AB9FE2-9012-46EF-B18A-C87D5526F6EE}" dt="2026-05-19T08:37:17.562" v="295" actId="6549"/>
          <ac:spMkLst>
            <pc:docMk/>
            <pc:sldMk cId="2572840706" sldId="282"/>
            <ac:spMk id="2" creationId="{8966A6A7-6BB8-5009-807D-5C11A1A4D388}"/>
          </ac:spMkLst>
        </pc:spChg>
        <pc:spChg chg="mod">
          <ac:chgData name="Christopher Potter" userId="24ad2ef8db5e8a45" providerId="LiveId" clId="{10AB9FE2-9012-46EF-B18A-C87D5526F6EE}" dt="2026-05-19T08:37:37.179" v="307" actId="20577"/>
          <ac:spMkLst>
            <pc:docMk/>
            <pc:sldMk cId="2572840706" sldId="282"/>
            <ac:spMk id="3" creationId="{66B4F9D1-F1B0-3081-30D1-94121102C103}"/>
          </ac:spMkLst>
        </pc:spChg>
        <pc:spChg chg="mod">
          <ac:chgData name="Christopher Potter" userId="24ad2ef8db5e8a45" providerId="LiveId" clId="{10AB9FE2-9012-46EF-B18A-C87D5526F6EE}" dt="2026-05-19T08:37:30.281" v="306" actId="6549"/>
          <ac:spMkLst>
            <pc:docMk/>
            <pc:sldMk cId="2572840706" sldId="282"/>
            <ac:spMk id="6" creationId="{16250AC3-E906-1319-594F-D5135C0019D6}"/>
          </ac:spMkLst>
        </pc:spChg>
      </pc:sldChg>
      <pc:sldChg chg="modSp add">
        <pc:chgData name="Christopher Potter" userId="24ad2ef8db5e8a45" providerId="LiveId" clId="{10AB9FE2-9012-46EF-B18A-C87D5526F6EE}" dt="2026-05-19T08:38:13.424" v="323" actId="20577"/>
        <pc:sldMkLst>
          <pc:docMk/>
          <pc:sldMk cId="4153810294" sldId="283"/>
        </pc:sldMkLst>
        <pc:spChg chg="mod">
          <ac:chgData name="Christopher Potter" userId="24ad2ef8db5e8a45" providerId="LiveId" clId="{10AB9FE2-9012-46EF-B18A-C87D5526F6EE}" dt="2026-05-19T08:37:51.348" v="310" actId="6549"/>
          <ac:spMkLst>
            <pc:docMk/>
            <pc:sldMk cId="4153810294" sldId="283"/>
            <ac:spMk id="2" creationId="{A573B1A3-2781-6078-9665-536D1F04BE78}"/>
          </ac:spMkLst>
        </pc:spChg>
        <pc:spChg chg="mod">
          <ac:chgData name="Christopher Potter" userId="24ad2ef8db5e8a45" providerId="LiveId" clId="{10AB9FE2-9012-46EF-B18A-C87D5526F6EE}" dt="2026-05-19T08:38:13.424" v="323" actId="20577"/>
          <ac:spMkLst>
            <pc:docMk/>
            <pc:sldMk cId="4153810294" sldId="283"/>
            <ac:spMk id="3" creationId="{A7109686-33A1-0F77-F2A8-D6C7019F1F03}"/>
          </ac:spMkLst>
        </pc:spChg>
        <pc:spChg chg="mod">
          <ac:chgData name="Christopher Potter" userId="24ad2ef8db5e8a45" providerId="LiveId" clId="{10AB9FE2-9012-46EF-B18A-C87D5526F6EE}" dt="2026-05-19T08:38:08.159" v="322" actId="20577"/>
          <ac:spMkLst>
            <pc:docMk/>
            <pc:sldMk cId="4153810294" sldId="283"/>
            <ac:spMk id="6" creationId="{B22E723C-3B03-F2D4-BB7A-59D3AB727D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Substitution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46CDE-7E23-A111-ACFB-B2CC5B3E4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8FDE27-31FD-A4E4-5918-3B7FE768B77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8FDE27-31FD-A4E4-5918-3B7FE768B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A81E46-72F6-C14F-752A-1D8E6B97513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6A81E46-72F6-C14F-752A-1D8E6B975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6A2B7-B8F4-615D-4ECD-C3758952953F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C6A2B7-B8F4-615D-4ECD-C37589529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70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DB335-61B2-B8C2-B040-77D1018CB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5229DC-810C-CC50-E4ED-B28D82BDC03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5229DC-810C-CC50-E4ED-B28D82BDC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797D59-6315-CE54-8254-DB495349DC5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797D59-6315-CE54-8254-DB495349D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1B169-1FBE-501A-31D3-DCC04BC6A24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612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9−</m:t>
                      </m:r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91B169-1FBE-501A-31D3-DCC04BC6A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612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6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A643-000C-88D2-220D-4B5683A93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30BC98-D1D9-9999-1312-330C581E613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=−4,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30BC98-D1D9-9999-1312-330C581E61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4EE4CE-89AC-36D4-D71D-0A9F5C2CBCA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4EE4CE-89AC-36D4-D71D-0A9F5C2CB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506F0-BB76-9CB2-B571-6A5943C00CAC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506F0-BB76-9CB2-B571-6A5943C0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AE806-9476-6B06-1D46-D28E1A0A7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293B08-A0B0-21ED-0199-A0F51A41F73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=7,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293B08-A0B0-21ED-0199-A0F51A41F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A5A7F4-E51C-BDF8-7710-87AC2968D08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A5A7F4-E51C-BDF8-7710-87AC2968D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AC284-B429-C6CF-3F2F-D5D399C8F66E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EAC284-B429-C6CF-3F2F-D5D399C8F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382D-5FE7-1CFC-F457-9C63F3C5D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6AC72-6E10-1ACF-D367-953679F6B3A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=12,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6AC72-6E10-1ACF-D367-953679F6B3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6A9660-550B-6AB2-99E0-45B466AC496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6A9660-550B-6AB2-99E0-45B466AC4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3F6B0-85DF-6BF0-73E6-B34B821E43FE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62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7C3F6B0-85DF-6BF0-73E6-B34B821E4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622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4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56013-75C1-016D-EA35-BBD2F8802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EB34A4-EBD1-BDAB-4CC4-C0720D003C4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EB34A4-EBD1-BDAB-4CC4-C0720D003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3BD23D-AC27-6FFB-54A6-C5B959A0807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D3BD23D-AC27-6FFB-54A6-C5B959A08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CCA39-731F-8104-792D-EF5D28359A85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3CCA39-731F-8104-792D-EF5D28359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6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E94F3-AF39-53E0-AAD3-125F00EF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1C81BD-5054-5781-9643-65B62996E74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1C81BD-5054-5781-9643-65B62996E7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E11BEB-CD70-1C90-50EE-F5B21779BA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E11BEB-CD70-1C90-50EE-F5B21779B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1812C-C5E1-914C-CAD1-0216B3F6AAEA}"/>
                  </a:ext>
                </a:extLst>
              </p:cNvPr>
              <p:cNvSpPr txBox="1"/>
              <p:nvPr/>
            </p:nvSpPr>
            <p:spPr>
              <a:xfrm>
                <a:off x="1518557" y="1278293"/>
                <a:ext cx="74784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5−3(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E1812C-C5E1-914C-CAD1-0216B3F6A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1278293"/>
                <a:ext cx="7478486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5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FF858-0FE3-28C4-038B-237C4DFF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2D8C4D-28CF-51F3-EC39-AF80328C8AA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=10,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2D8C4D-28CF-51F3-EC39-AF80328C8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CC017F-297A-A19E-A954-408BD2AAA84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CC017F-297A-A19E-A954-408BD2AAA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268FA-C094-67BD-F8B9-9BEA69CF0DF0}"/>
                  </a:ext>
                </a:extLst>
              </p:cNvPr>
              <p:cNvSpPr txBox="1"/>
              <p:nvPr/>
            </p:nvSpPr>
            <p:spPr>
              <a:xfrm>
                <a:off x="849085" y="1278293"/>
                <a:ext cx="8654143" cy="2704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9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1268FA-C094-67BD-F8B9-9BEA69CF0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085" y="1278293"/>
                <a:ext cx="8654143" cy="2704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83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E9B99-D74D-E6CE-072E-95853C41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66A6A7-6BB8-5009-807D-5C11A1A4D38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=15,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66A6A7-6BB8-5009-807D-5C11A1A4D3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B4F9D1-F1B0-3081-30D1-94121102C1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B4F9D1-F1B0-3081-30D1-94121102C1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50AC3-E906-1319-594F-D5135C0019D6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88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50AC3-E906-1319-594F-D5135C001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88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8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2E776-066D-3DF5-B5E3-E1117ACC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7B378E-4E44-E00D-1C26-E7BB7E49B11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=6,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27B378E-4E44-E00D-1C26-E7BB7E49B1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2F2B4DB-D4ED-7EE0-D680-E6F38DF0A93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2F2B4DB-D4ED-7EE0-D680-E6F38DF0A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B5FAA-0C4B-34DF-7FC3-BF47593B92F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6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B5FAA-0C4B-34DF-7FC3-BF47593B9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67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3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0857D-95F8-BB63-B175-794A13F43156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0857D-95F8-BB63-B175-794A13F43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17E6-5A9A-1926-4E11-EB7F701BC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FEB300-4603-BCDC-417F-8CB42CA198C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FEB300-4603-BCDC-417F-8CB42CA19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4F1957-1D0C-B6C1-C783-5DCDF8D1D00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4F1957-1D0C-B6C1-C783-5DCDF8D1D0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07788B-5048-316E-CA16-D6983D3AFC35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4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07788B-5048-316E-CA16-D6983D3AF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48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2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9DB53-AED9-02E0-0CED-1DEB6B78E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73B1A3-2781-6078-9665-536D1F04BE7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73B1A3-2781-6078-9665-536D1F04BE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109686-33A1-0F77-F2A8-D6C7019F1F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7109686-33A1-0F77-F2A8-D6C7019F1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E723C-3B03-F2D4-BB7A-59D3AB727D11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86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8+</m:t>
                          </m:r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2E723C-3B03-F2D4-BB7A-59D3AB727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8677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8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43B07-A686-1706-4E98-1ABC6F24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0A4D29-CC88-66A0-DD3D-7D9CAD9E660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=−2,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0A4D29-CC88-66A0-DD3D-7D9CAD9E66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022259-E758-4531-1563-72C576EBA0B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022259-E758-4531-1563-72C576EBA0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1FF9E1-4A25-A2A8-3335-3A786074F33C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1FF9E1-4A25-A2A8-3335-3A786074F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CC44B-448C-11AC-3FE4-A6673F45F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89EC72-C448-5617-4EF9-9BCBB925C32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=5,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89EC72-C448-5617-4EF9-9BCBB925C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22DD16-EA32-B7DD-995C-425B9FE7C97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22DD16-EA32-B7DD-995C-425B9FE7C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1B5100-B3E8-E7F2-BA29-B2E9B19309C0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1B5100-B3E8-E7F2-BA29-B2E9B1930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3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9BB15-A35C-50EE-7F86-BD330221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EDE0DA-03CF-3F22-050A-2B939D50C22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EDE0DA-03CF-3F22-050A-2B939D50C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A0C2EE-012F-8C36-3E5E-1D284D18639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A0C2EE-012F-8C36-3E5E-1D284D186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04B18F-1E55-145D-027B-3164F026F50F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04B18F-1E55-145D-027B-3164F026F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6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455DE-843E-787D-3888-C16A00202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7366E3-7ECE-BF75-3342-FD088B8AF9B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=8,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7366E3-7ECE-BF75-3342-FD088B8AF9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5AA47F-84F9-7B6F-5EDB-37B4CBBCCD4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5AA47F-84F9-7B6F-5EDB-37B4CBBCC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09622-46DB-DB9D-BB2C-12C2867811E4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2612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9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F09622-46DB-DB9D-BB2C-12C28678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26128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5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B36CA-E40F-8AF3-D66E-99E3A5669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DD3250-12AA-D7D3-7963-B68260C2463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=−3,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DD3250-12AA-D7D3-7963-B68260C24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8AB094-FAF7-6F23-0CD7-9EE2BA9DC73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8AB094-FAF7-6F23-0CD7-9EE2BA9DC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182B1E-D140-22C5-306B-DA062F29EE12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10−2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182B1E-D140-22C5-306B-DA062F29E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4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3C57B-FE44-9348-159D-8DE962212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332CC0-E5F3-38D3-794B-1A87FF144B3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=4,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332CC0-E5F3-38D3-794B-1A87FF144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A5660F-917F-FF3E-7673-81333FB903A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A5660F-917F-FF3E-7673-81333FB90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75EF4E-3706-B236-F889-F8652017A6EE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7−3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75EF4E-3706-B236-F889-F8652017A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4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90ACF-6AD7-36E4-04BF-8AE4A8969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462B55-60A0-6F50-FD9D-0F644BA1B454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If </a:t>
                </a:r>
                <a14:m>
                  <m:oMath xmlns:m="http://schemas.openxmlformats.org/officeDocument/2006/math"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=−5,</m:t>
                    </m:r>
                  </m:oMath>
                </a14:m>
                <a:r>
                  <a:rPr lang="en-GB" sz="5400" dirty="0"/>
                  <a:t> find the value of: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462B55-60A0-6F50-FD9D-0F644BA1B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377385-CC19-B5CB-05C1-233525543B1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1377385-CC19-B5CB-05C1-233525543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59A04-9A8C-1E6F-8419-857023F64314}"/>
                  </a:ext>
                </a:extLst>
              </p:cNvPr>
              <p:cNvSpPr txBox="1"/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959A04-9A8C-1E6F-8419-857023F6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278293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7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68</TotalTime>
  <Words>303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2026-05-17T08:45:11Z</dcterms:created>
  <dcterms:modified xsi:type="dcterms:W3CDTF">2026-05-19T08:38:34Z</dcterms:modified>
</cp:coreProperties>
</file>