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2" r:id="rId11"/>
    <p:sldId id="271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8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undo custSel addSld delSld modSld sldOrd">
      <pc:chgData name="Christopher Potter" userId="24ad2ef8db5e8a45" providerId="LiveId" clId="{10AB9FE2-9012-46EF-B18A-C87D5526F6EE}" dt="2026-05-18T08:47:50.902" v="1068"/>
      <pc:docMkLst>
        <pc:docMk/>
      </pc:docMkLst>
      <pc:sldChg chg="setBg">
        <pc:chgData name="Christopher Potter" userId="24ad2ef8db5e8a45" providerId="LiveId" clId="{10AB9FE2-9012-46EF-B18A-C87D5526F6EE}" dt="2026-05-18T08:47:50.902" v="1068"/>
        <pc:sldMkLst>
          <pc:docMk/>
          <pc:sldMk cId="1083552615" sldId="262"/>
        </pc:sldMkLst>
      </pc:sldChg>
      <pc:sldChg chg="addSp delSp modSp mod">
        <pc:chgData name="Christopher Potter" userId="24ad2ef8db5e8a45" providerId="LiveId" clId="{10AB9FE2-9012-46EF-B18A-C87D5526F6EE}" dt="2026-05-17T19:24:37.437" v="58" actId="166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5-17T19:23:49.608" v="51" actId="20577"/>
          <ac:spMkLst>
            <pc:docMk/>
            <pc:sldMk cId="2091781012" sldId="263"/>
            <ac:spMk id="3" creationId="{FFA156C5-A494-D1D2-F9E6-43225B3743C2}"/>
          </ac:spMkLst>
        </pc:spChg>
        <pc:spChg chg="add mod ord">
          <ac:chgData name="Christopher Potter" userId="24ad2ef8db5e8a45" providerId="LiveId" clId="{10AB9FE2-9012-46EF-B18A-C87D5526F6EE}" dt="2026-05-17T19:24:37.437" v="58" actId="166"/>
          <ac:spMkLst>
            <pc:docMk/>
            <pc:sldMk cId="2091781012" sldId="263"/>
            <ac:spMk id="4" creationId="{36E33361-D702-3E81-C090-B110B1762868}"/>
          </ac:spMkLst>
        </pc:spChg>
        <pc:spChg chg="add del mod">
          <ac:chgData name="Christopher Potter" userId="24ad2ef8db5e8a45" providerId="LiveId" clId="{10AB9FE2-9012-46EF-B18A-C87D5526F6EE}" dt="2026-05-17T19:23:39.604" v="47" actId="14100"/>
          <ac:spMkLst>
            <pc:docMk/>
            <pc:sldMk cId="2091781012" sldId="263"/>
            <ac:spMk id="7" creationId="{81256EB7-4B45-551F-7793-CA756628875F}"/>
          </ac:spMkLst>
        </pc:spChg>
        <pc:spChg chg="add del mod">
          <ac:chgData name="Christopher Potter" userId="24ad2ef8db5e8a45" providerId="LiveId" clId="{10AB9FE2-9012-46EF-B18A-C87D5526F6EE}" dt="2026-05-17T19:23:44.673" v="48" actId="1076"/>
          <ac:spMkLst>
            <pc:docMk/>
            <pc:sldMk cId="2091781012" sldId="263"/>
            <ac:spMk id="8" creationId="{09542B39-76DC-A420-529A-5295C618966B}"/>
          </ac:spMkLst>
        </pc:spChg>
        <pc:spChg chg="add del mod">
          <ac:chgData name="Christopher Potter" userId="24ad2ef8db5e8a45" providerId="LiveId" clId="{10AB9FE2-9012-46EF-B18A-C87D5526F6EE}" dt="2026-05-17T19:22:21.300" v="26" actId="1038"/>
          <ac:spMkLst>
            <pc:docMk/>
            <pc:sldMk cId="2091781012" sldId="263"/>
            <ac:spMk id="9" creationId="{943BC7A3-0619-5B88-4C9E-EADD210AE744}"/>
          </ac:spMkLst>
        </pc:spChg>
        <pc:spChg chg="add del mod">
          <ac:chgData name="Christopher Potter" userId="24ad2ef8db5e8a45" providerId="LiveId" clId="{10AB9FE2-9012-46EF-B18A-C87D5526F6EE}" dt="2026-05-17T19:23:21.886" v="38" actId="1076"/>
          <ac:spMkLst>
            <pc:docMk/>
            <pc:sldMk cId="2091781012" sldId="263"/>
            <ac:spMk id="10" creationId="{3A6886CE-D8B9-30B9-E999-66636D80E4FF}"/>
          </ac:spMkLst>
        </pc:spChg>
        <pc:spChg chg="add mod">
          <ac:chgData name="Christopher Potter" userId="24ad2ef8db5e8a45" providerId="LiveId" clId="{10AB9FE2-9012-46EF-B18A-C87D5526F6EE}" dt="2026-05-17T19:23:03.927" v="35" actId="1038"/>
          <ac:spMkLst>
            <pc:docMk/>
            <pc:sldMk cId="2091781012" sldId="263"/>
            <ac:spMk id="11" creationId="{754164D1-20FE-AD4D-BB64-30942E26B065}"/>
          </ac:spMkLst>
        </pc:spChg>
        <pc:spChg chg="add mod">
          <ac:chgData name="Christopher Potter" userId="24ad2ef8db5e8a45" providerId="LiveId" clId="{10AB9FE2-9012-46EF-B18A-C87D5526F6EE}" dt="2026-05-17T19:23:29.740" v="44" actId="20577"/>
          <ac:spMkLst>
            <pc:docMk/>
            <pc:sldMk cId="2091781012" sldId="263"/>
            <ac:spMk id="12" creationId="{36A7B445-949B-5C3C-B9DF-E125E77FEDC4}"/>
          </ac:spMkLst>
        </pc:spChg>
        <pc:cxnChg chg="add del">
          <ac:chgData name="Christopher Potter" userId="24ad2ef8db5e8a45" providerId="LiveId" clId="{10AB9FE2-9012-46EF-B18A-C87D5526F6EE}" dt="2026-05-17T19:21:19.776" v="3" actId="478"/>
          <ac:cxnSpMkLst>
            <pc:docMk/>
            <pc:sldMk cId="2091781012" sldId="263"/>
            <ac:cxnSpMk id="5" creationId="{85E9A42E-8E70-3DCD-9221-8EB641EFDCDB}"/>
          </ac:cxnSpMkLst>
        </pc:cxnChg>
        <pc:cxnChg chg="add del">
          <ac:chgData name="Christopher Potter" userId="24ad2ef8db5e8a45" providerId="LiveId" clId="{10AB9FE2-9012-46EF-B18A-C87D5526F6EE}" dt="2026-05-17T19:21:19.776" v="3" actId="478"/>
          <ac:cxnSpMkLst>
            <pc:docMk/>
            <pc:sldMk cId="2091781012" sldId="263"/>
            <ac:cxnSpMk id="6" creationId="{FF890297-00B0-6CE1-E689-168F20EB92DF}"/>
          </ac:cxnSpMkLst>
        </pc:cxnChg>
      </pc:sldChg>
      <pc:sldChg chg="addSp modSp add mod">
        <pc:chgData name="Christopher Potter" userId="24ad2ef8db5e8a45" providerId="LiveId" clId="{10AB9FE2-9012-46EF-B18A-C87D5526F6EE}" dt="2026-05-17T19:27:25.759" v="117" actId="6549"/>
        <pc:sldMkLst>
          <pc:docMk/>
          <pc:sldMk cId="2492940166" sldId="264"/>
        </pc:sldMkLst>
        <pc:spChg chg="mod">
          <ac:chgData name="Christopher Potter" userId="24ad2ef8db5e8a45" providerId="LiveId" clId="{10AB9FE2-9012-46EF-B18A-C87D5526F6EE}" dt="2026-05-17T19:27:25.759" v="117" actId="6549"/>
          <ac:spMkLst>
            <pc:docMk/>
            <pc:sldMk cId="2492940166" sldId="264"/>
            <ac:spMk id="3" creationId="{DA581538-4E09-1BC4-3DC1-8370D6C2F0F5}"/>
          </ac:spMkLst>
        </pc:spChg>
        <pc:spChg chg="add mod ord">
          <ac:chgData name="Christopher Potter" userId="24ad2ef8db5e8a45" providerId="LiveId" clId="{10AB9FE2-9012-46EF-B18A-C87D5526F6EE}" dt="2026-05-17T19:27:09.113" v="112" actId="166"/>
          <ac:spMkLst>
            <pc:docMk/>
            <pc:sldMk cId="2492940166" sldId="264"/>
            <ac:spMk id="4" creationId="{B40FC17D-ADF0-28A3-4118-606090A9ED1C}"/>
          </ac:spMkLst>
        </pc:spChg>
        <pc:spChg chg="add mod">
          <ac:chgData name="Christopher Potter" userId="24ad2ef8db5e8a45" providerId="LiveId" clId="{10AB9FE2-9012-46EF-B18A-C87D5526F6EE}" dt="2026-05-17T19:25:52.073" v="86" actId="14100"/>
          <ac:spMkLst>
            <pc:docMk/>
            <pc:sldMk cId="2492940166" sldId="264"/>
            <ac:spMk id="5" creationId="{01B08691-1BF0-5210-3E11-E09460BFE6FD}"/>
          </ac:spMkLst>
        </pc:spChg>
        <pc:spChg chg="add mod">
          <ac:chgData name="Christopher Potter" userId="24ad2ef8db5e8a45" providerId="LiveId" clId="{10AB9FE2-9012-46EF-B18A-C87D5526F6EE}" dt="2026-05-17T19:25:16.600" v="72" actId="14100"/>
          <ac:spMkLst>
            <pc:docMk/>
            <pc:sldMk cId="2492940166" sldId="264"/>
            <ac:spMk id="6" creationId="{DA27D767-97E0-7A1E-D051-4DEC2BE7E96E}"/>
          </ac:spMkLst>
        </pc:spChg>
        <pc:spChg chg="mod">
          <ac:chgData name="Christopher Potter" userId="24ad2ef8db5e8a45" providerId="LiveId" clId="{10AB9FE2-9012-46EF-B18A-C87D5526F6EE}" dt="2026-05-17T19:27:00.178" v="110" actId="14100"/>
          <ac:spMkLst>
            <pc:docMk/>
            <pc:sldMk cId="2492940166" sldId="264"/>
            <ac:spMk id="7" creationId="{4735B0CC-57F5-8E9C-74CF-608E7786906F}"/>
          </ac:spMkLst>
        </pc:spChg>
        <pc:spChg chg="mod">
          <ac:chgData name="Christopher Potter" userId="24ad2ef8db5e8a45" providerId="LiveId" clId="{10AB9FE2-9012-46EF-B18A-C87D5526F6EE}" dt="2026-05-17T19:27:05.007" v="111" actId="1076"/>
          <ac:spMkLst>
            <pc:docMk/>
            <pc:sldMk cId="2492940166" sldId="264"/>
            <ac:spMk id="8" creationId="{508D613E-8696-5DA9-DD2E-76CAF95630C5}"/>
          </ac:spMkLst>
        </pc:spChg>
        <pc:spChg chg="mod">
          <ac:chgData name="Christopher Potter" userId="24ad2ef8db5e8a45" providerId="LiveId" clId="{10AB9FE2-9012-46EF-B18A-C87D5526F6EE}" dt="2026-05-17T19:25:57.742" v="87" actId="14100"/>
          <ac:spMkLst>
            <pc:docMk/>
            <pc:sldMk cId="2492940166" sldId="264"/>
            <ac:spMk id="9" creationId="{8AAF6DF3-46D9-FA34-6D91-4678DE0B3315}"/>
          </ac:spMkLst>
        </pc:spChg>
        <pc:spChg chg="mod">
          <ac:chgData name="Christopher Potter" userId="24ad2ef8db5e8a45" providerId="LiveId" clId="{10AB9FE2-9012-46EF-B18A-C87D5526F6EE}" dt="2026-05-17T19:26:14.058" v="93" actId="1076"/>
          <ac:spMkLst>
            <pc:docMk/>
            <pc:sldMk cId="2492940166" sldId="264"/>
            <ac:spMk id="10" creationId="{6942415E-6EFC-89CB-7C00-C3D52422C16D}"/>
          </ac:spMkLst>
        </pc:spChg>
        <pc:spChg chg="add mod">
          <ac:chgData name="Christopher Potter" userId="24ad2ef8db5e8a45" providerId="LiveId" clId="{10AB9FE2-9012-46EF-B18A-C87D5526F6EE}" dt="2026-05-17T19:26:19.952" v="100" actId="20577"/>
          <ac:spMkLst>
            <pc:docMk/>
            <pc:sldMk cId="2492940166" sldId="264"/>
            <ac:spMk id="11" creationId="{98A849D7-67CC-4E41-FBDC-9C442CD8F945}"/>
          </ac:spMkLst>
        </pc:spChg>
        <pc:spChg chg="add mod">
          <ac:chgData name="Christopher Potter" userId="24ad2ef8db5e8a45" providerId="LiveId" clId="{10AB9FE2-9012-46EF-B18A-C87D5526F6EE}" dt="2026-05-17T19:26:26.889" v="104" actId="20577"/>
          <ac:spMkLst>
            <pc:docMk/>
            <pc:sldMk cId="2492940166" sldId="264"/>
            <ac:spMk id="12" creationId="{DEBB7B17-FDF8-7A62-090F-84408432ABB8}"/>
          </ac:spMkLst>
        </pc:spChg>
      </pc:sldChg>
      <pc:sldChg chg="del">
        <pc:chgData name="Christopher Potter" userId="24ad2ef8db5e8a45" providerId="LiveId" clId="{10AB9FE2-9012-46EF-B18A-C87D5526F6EE}" dt="2026-05-17T19:17:54.515" v="0" actId="47"/>
        <pc:sldMkLst>
          <pc:docMk/>
          <pc:sldMk cId="3093850648" sldId="264"/>
        </pc:sldMkLst>
      </pc:sldChg>
      <pc:sldChg chg="addSp modSp add mod">
        <pc:chgData name="Christopher Potter" userId="24ad2ef8db5e8a45" providerId="LiveId" clId="{10AB9FE2-9012-46EF-B18A-C87D5526F6EE}" dt="2026-05-17T19:31:44.517" v="176" actId="6549"/>
        <pc:sldMkLst>
          <pc:docMk/>
          <pc:sldMk cId="1894738362" sldId="265"/>
        </pc:sldMkLst>
        <pc:spChg chg="mod">
          <ac:chgData name="Christopher Potter" userId="24ad2ef8db5e8a45" providerId="LiveId" clId="{10AB9FE2-9012-46EF-B18A-C87D5526F6EE}" dt="2026-05-17T19:31:44.517" v="176" actId="6549"/>
          <ac:spMkLst>
            <pc:docMk/>
            <pc:sldMk cId="1894738362" sldId="265"/>
            <ac:spMk id="3" creationId="{E36FBBFA-73FF-1476-E327-1FF9BCAD932E}"/>
          </ac:spMkLst>
        </pc:spChg>
        <pc:spChg chg="add mod ord">
          <ac:chgData name="Christopher Potter" userId="24ad2ef8db5e8a45" providerId="LiveId" clId="{10AB9FE2-9012-46EF-B18A-C87D5526F6EE}" dt="2026-05-17T19:30:07.556" v="148" actId="166"/>
          <ac:spMkLst>
            <pc:docMk/>
            <pc:sldMk cId="1894738362" sldId="265"/>
            <ac:spMk id="4" creationId="{068CCDD4-B790-8A2B-7BA7-E8D03F63DC1D}"/>
          </ac:spMkLst>
        </pc:spChg>
        <pc:spChg chg="add mod">
          <ac:chgData name="Christopher Potter" userId="24ad2ef8db5e8a45" providerId="LiveId" clId="{10AB9FE2-9012-46EF-B18A-C87D5526F6EE}" dt="2026-05-17T19:29:29.991" v="140" actId="14100"/>
          <ac:spMkLst>
            <pc:docMk/>
            <pc:sldMk cId="1894738362" sldId="265"/>
            <ac:spMk id="5" creationId="{3D22BD08-C6E3-9F85-7B87-654D18C08360}"/>
          </ac:spMkLst>
        </pc:spChg>
        <pc:spChg chg="add mod">
          <ac:chgData name="Christopher Potter" userId="24ad2ef8db5e8a45" providerId="LiveId" clId="{10AB9FE2-9012-46EF-B18A-C87D5526F6EE}" dt="2026-05-17T19:30:01.088" v="147" actId="14100"/>
          <ac:spMkLst>
            <pc:docMk/>
            <pc:sldMk cId="1894738362" sldId="265"/>
            <ac:spMk id="6" creationId="{B38F9974-8886-58B3-720C-6EC6542281C7}"/>
          </ac:spMkLst>
        </pc:spChg>
        <pc:spChg chg="mod">
          <ac:chgData name="Christopher Potter" userId="24ad2ef8db5e8a45" providerId="LiveId" clId="{10AB9FE2-9012-46EF-B18A-C87D5526F6EE}" dt="2026-05-17T19:30:29.700" v="152" actId="14100"/>
          <ac:spMkLst>
            <pc:docMk/>
            <pc:sldMk cId="1894738362" sldId="265"/>
            <ac:spMk id="7" creationId="{E3DE098C-3E95-B0B9-4A0A-89DDAA44CCC8}"/>
          </ac:spMkLst>
        </pc:spChg>
        <pc:spChg chg="mod">
          <ac:chgData name="Christopher Potter" userId="24ad2ef8db5e8a45" providerId="LiveId" clId="{10AB9FE2-9012-46EF-B18A-C87D5526F6EE}" dt="2026-05-17T19:30:32.444" v="153" actId="1076"/>
          <ac:spMkLst>
            <pc:docMk/>
            <pc:sldMk cId="1894738362" sldId="265"/>
            <ac:spMk id="8" creationId="{B0312CB6-C486-69EB-28A0-E1056DBCA01A}"/>
          </ac:spMkLst>
        </pc:spChg>
        <pc:spChg chg="mod">
          <ac:chgData name="Christopher Potter" userId="24ad2ef8db5e8a45" providerId="LiveId" clId="{10AB9FE2-9012-46EF-B18A-C87D5526F6EE}" dt="2026-05-17T19:29:42.518" v="141" actId="14100"/>
          <ac:spMkLst>
            <pc:docMk/>
            <pc:sldMk cId="1894738362" sldId="265"/>
            <ac:spMk id="9" creationId="{40DD6917-77ED-B900-F6A9-C6C8E531C708}"/>
          </ac:spMkLst>
        </pc:spChg>
        <pc:spChg chg="mod">
          <ac:chgData name="Christopher Potter" userId="24ad2ef8db5e8a45" providerId="LiveId" clId="{10AB9FE2-9012-46EF-B18A-C87D5526F6EE}" dt="2026-05-17T19:30:51.090" v="157" actId="1076"/>
          <ac:spMkLst>
            <pc:docMk/>
            <pc:sldMk cId="1894738362" sldId="265"/>
            <ac:spMk id="10" creationId="{7F57C7AE-1478-A366-3241-9598E7E39B32}"/>
          </ac:spMkLst>
        </pc:spChg>
        <pc:spChg chg="add mod">
          <ac:chgData name="Christopher Potter" userId="24ad2ef8db5e8a45" providerId="LiveId" clId="{10AB9FE2-9012-46EF-B18A-C87D5526F6EE}" dt="2026-05-17T19:29:18.669" v="137" actId="14100"/>
          <ac:spMkLst>
            <pc:docMk/>
            <pc:sldMk cId="1894738362" sldId="265"/>
            <ac:spMk id="11" creationId="{25A1BE24-E1D9-DF9A-FDAA-F0B176C6FC47}"/>
          </ac:spMkLst>
        </pc:spChg>
        <pc:spChg chg="add mod">
          <ac:chgData name="Christopher Potter" userId="24ad2ef8db5e8a45" providerId="LiveId" clId="{10AB9FE2-9012-46EF-B18A-C87D5526F6EE}" dt="2026-05-17T19:30:55.950" v="163" actId="6549"/>
          <ac:spMkLst>
            <pc:docMk/>
            <pc:sldMk cId="1894738362" sldId="265"/>
            <ac:spMk id="12" creationId="{E865E61E-7FE8-0CCE-5995-1BD86876ED94}"/>
          </ac:spMkLst>
        </pc:spChg>
        <pc:spChg chg="add mod">
          <ac:chgData name="Christopher Potter" userId="24ad2ef8db5e8a45" providerId="LiveId" clId="{10AB9FE2-9012-46EF-B18A-C87D5526F6EE}" dt="2026-05-17T19:31:14.955" v="168" actId="1076"/>
          <ac:spMkLst>
            <pc:docMk/>
            <pc:sldMk cId="1894738362" sldId="265"/>
            <ac:spMk id="13" creationId="{E3A8D30A-D42D-1152-2728-65D1C661B043}"/>
          </ac:spMkLst>
        </pc:spChg>
        <pc:spChg chg="add mod">
          <ac:chgData name="Christopher Potter" userId="24ad2ef8db5e8a45" providerId="LiveId" clId="{10AB9FE2-9012-46EF-B18A-C87D5526F6EE}" dt="2026-05-17T19:31:21.454" v="172" actId="20577"/>
          <ac:spMkLst>
            <pc:docMk/>
            <pc:sldMk cId="1894738362" sldId="265"/>
            <ac:spMk id="14" creationId="{ED89830C-F848-4DE5-125A-106ED431C566}"/>
          </ac:spMkLst>
        </pc:spChg>
      </pc:sldChg>
      <pc:sldChg chg="del">
        <pc:chgData name="Christopher Potter" userId="24ad2ef8db5e8a45" providerId="LiveId" clId="{10AB9FE2-9012-46EF-B18A-C87D5526F6EE}" dt="2026-05-17T19:17:54.515" v="0" actId="47"/>
        <pc:sldMkLst>
          <pc:docMk/>
          <pc:sldMk cId="4050732272" sldId="265"/>
        </pc:sldMkLst>
      </pc:sldChg>
      <pc:sldChg chg="del">
        <pc:chgData name="Christopher Potter" userId="24ad2ef8db5e8a45" providerId="LiveId" clId="{10AB9FE2-9012-46EF-B18A-C87D5526F6EE}" dt="2026-05-17T19:17:54.515" v="0" actId="47"/>
        <pc:sldMkLst>
          <pc:docMk/>
          <pc:sldMk cId="1862040729" sldId="266"/>
        </pc:sldMkLst>
      </pc:sldChg>
      <pc:sldChg chg="addSp modSp add mod">
        <pc:chgData name="Christopher Potter" userId="24ad2ef8db5e8a45" providerId="LiveId" clId="{10AB9FE2-9012-46EF-B18A-C87D5526F6EE}" dt="2026-05-18T07:51:03.973" v="207" actId="20577"/>
        <pc:sldMkLst>
          <pc:docMk/>
          <pc:sldMk cId="3708338242" sldId="266"/>
        </pc:sldMkLst>
        <pc:spChg chg="mod">
          <ac:chgData name="Christopher Potter" userId="24ad2ef8db5e8a45" providerId="LiveId" clId="{10AB9FE2-9012-46EF-B18A-C87D5526F6EE}" dt="2026-05-18T07:51:03.973" v="207" actId="20577"/>
          <ac:spMkLst>
            <pc:docMk/>
            <pc:sldMk cId="3708338242" sldId="266"/>
            <ac:spMk id="3" creationId="{1A41AA2B-6CCC-E113-43F9-88AA46291A82}"/>
          </ac:spMkLst>
        </pc:spChg>
        <pc:spChg chg="add mod">
          <ac:chgData name="Christopher Potter" userId="24ad2ef8db5e8a45" providerId="LiveId" clId="{10AB9FE2-9012-46EF-B18A-C87D5526F6EE}" dt="2026-05-18T07:49:27.783" v="180" actId="108"/>
          <ac:spMkLst>
            <pc:docMk/>
            <pc:sldMk cId="3708338242" sldId="266"/>
            <ac:spMk id="4" creationId="{98B3382F-2E37-63BE-42C0-225C8DC7CF81}"/>
          </ac:spMkLst>
        </pc:spChg>
        <pc:spChg chg="mod">
          <ac:chgData name="Christopher Potter" userId="24ad2ef8db5e8a45" providerId="LiveId" clId="{10AB9FE2-9012-46EF-B18A-C87D5526F6EE}" dt="2026-05-18T07:50:25.646" v="194" actId="14100"/>
          <ac:spMkLst>
            <pc:docMk/>
            <pc:sldMk cId="3708338242" sldId="266"/>
            <ac:spMk id="7" creationId="{D0D098C2-8DCC-28A4-136B-3F02B6C39B81}"/>
          </ac:spMkLst>
        </pc:spChg>
        <pc:spChg chg="mod">
          <ac:chgData name="Christopher Potter" userId="24ad2ef8db5e8a45" providerId="LiveId" clId="{10AB9FE2-9012-46EF-B18A-C87D5526F6EE}" dt="2026-05-18T07:50:32.883" v="196" actId="1076"/>
          <ac:spMkLst>
            <pc:docMk/>
            <pc:sldMk cId="3708338242" sldId="266"/>
            <ac:spMk id="8" creationId="{6E3775E2-605D-3312-153B-B41446255C7F}"/>
          </ac:spMkLst>
        </pc:spChg>
        <pc:spChg chg="mod">
          <ac:chgData name="Christopher Potter" userId="24ad2ef8db5e8a45" providerId="LiveId" clId="{10AB9FE2-9012-46EF-B18A-C87D5526F6EE}" dt="2026-05-18T07:49:48.924" v="183" actId="14100"/>
          <ac:spMkLst>
            <pc:docMk/>
            <pc:sldMk cId="3708338242" sldId="266"/>
            <ac:spMk id="9" creationId="{1849F74D-4271-C517-CC9E-6212039BCBDD}"/>
          </ac:spMkLst>
        </pc:spChg>
        <pc:spChg chg="mod">
          <ac:chgData name="Christopher Potter" userId="24ad2ef8db5e8a45" providerId="LiveId" clId="{10AB9FE2-9012-46EF-B18A-C87D5526F6EE}" dt="2026-05-18T07:50:03.403" v="189" actId="1076"/>
          <ac:spMkLst>
            <pc:docMk/>
            <pc:sldMk cId="3708338242" sldId="266"/>
            <ac:spMk id="10" creationId="{BEBD657F-A242-6506-8F45-E2A73A1DB8A3}"/>
          </ac:spMkLst>
        </pc:spChg>
        <pc:cxnChg chg="add mod">
          <ac:chgData name="Christopher Potter" userId="24ad2ef8db5e8a45" providerId="LiveId" clId="{10AB9FE2-9012-46EF-B18A-C87D5526F6EE}" dt="2026-05-18T07:50:43.108" v="198" actId="108"/>
          <ac:cxnSpMkLst>
            <pc:docMk/>
            <pc:sldMk cId="3708338242" sldId="266"/>
            <ac:cxnSpMk id="6" creationId="{31A3E49F-4AF3-988C-57E7-3750682A738E}"/>
          </ac:cxnSpMkLst>
        </pc:cxnChg>
        <pc:cxnChg chg="add mod">
          <ac:chgData name="Christopher Potter" userId="24ad2ef8db5e8a45" providerId="LiveId" clId="{10AB9FE2-9012-46EF-B18A-C87D5526F6EE}" dt="2026-05-18T07:50:54.303" v="205" actId="1038"/>
          <ac:cxnSpMkLst>
            <pc:docMk/>
            <pc:sldMk cId="3708338242" sldId="266"/>
            <ac:cxnSpMk id="11" creationId="{B0250FF4-1A4A-931F-59AB-DD4B1CF9215A}"/>
          </ac:cxnSpMkLst>
        </pc:cxnChg>
      </pc:sldChg>
      <pc:sldChg chg="addSp delSp modSp add mod">
        <pc:chgData name="Christopher Potter" userId="24ad2ef8db5e8a45" providerId="LiveId" clId="{10AB9FE2-9012-46EF-B18A-C87D5526F6EE}" dt="2026-05-18T07:53:46.668" v="268" actId="20577"/>
        <pc:sldMkLst>
          <pc:docMk/>
          <pc:sldMk cId="2844113058" sldId="267"/>
        </pc:sldMkLst>
        <pc:spChg chg="mod">
          <ac:chgData name="Christopher Potter" userId="24ad2ef8db5e8a45" providerId="LiveId" clId="{10AB9FE2-9012-46EF-B18A-C87D5526F6EE}" dt="2026-05-18T07:53:46.668" v="268" actId="20577"/>
          <ac:spMkLst>
            <pc:docMk/>
            <pc:sldMk cId="2844113058" sldId="267"/>
            <ac:spMk id="3" creationId="{C90BD735-A201-AC14-5F0B-9A2003EDC873}"/>
          </ac:spMkLst>
        </pc:spChg>
        <pc:spChg chg="add mod">
          <ac:chgData name="Christopher Potter" userId="24ad2ef8db5e8a45" providerId="LiveId" clId="{10AB9FE2-9012-46EF-B18A-C87D5526F6EE}" dt="2026-05-18T07:51:42.227" v="210" actId="1076"/>
          <ac:spMkLst>
            <pc:docMk/>
            <pc:sldMk cId="2844113058" sldId="267"/>
            <ac:spMk id="4" creationId="{159D566E-EA7C-1283-2D3D-9273AAB653B9}"/>
          </ac:spMkLst>
        </pc:spChg>
        <pc:spChg chg="add mod">
          <ac:chgData name="Christopher Potter" userId="24ad2ef8db5e8a45" providerId="LiveId" clId="{10AB9FE2-9012-46EF-B18A-C87D5526F6EE}" dt="2026-05-18T07:51:42.227" v="210" actId="1076"/>
          <ac:spMkLst>
            <pc:docMk/>
            <pc:sldMk cId="2844113058" sldId="267"/>
            <ac:spMk id="5" creationId="{DAAD50DB-0E81-89D5-DCC6-147F6EBAF35D}"/>
          </ac:spMkLst>
        </pc:spChg>
        <pc:spChg chg="add mod">
          <ac:chgData name="Christopher Potter" userId="24ad2ef8db5e8a45" providerId="LiveId" clId="{10AB9FE2-9012-46EF-B18A-C87D5526F6EE}" dt="2026-05-18T07:51:42.227" v="210" actId="1076"/>
          <ac:spMkLst>
            <pc:docMk/>
            <pc:sldMk cId="2844113058" sldId="267"/>
            <ac:spMk id="6" creationId="{4044647C-1DF8-8B9C-B5BE-E41A1773CC47}"/>
          </ac:spMkLst>
        </pc:spChg>
        <pc:spChg chg="del">
          <ac:chgData name="Christopher Potter" userId="24ad2ef8db5e8a45" providerId="LiveId" clId="{10AB9FE2-9012-46EF-B18A-C87D5526F6EE}" dt="2026-05-18T07:53:38.723" v="265" actId="478"/>
          <ac:spMkLst>
            <pc:docMk/>
            <pc:sldMk cId="2844113058" sldId="267"/>
            <ac:spMk id="7" creationId="{736C8495-CC8A-D7D6-D298-E9C451BCB18C}"/>
          </ac:spMkLst>
        </pc:spChg>
        <pc:spChg chg="del">
          <ac:chgData name="Christopher Potter" userId="24ad2ef8db5e8a45" providerId="LiveId" clId="{10AB9FE2-9012-46EF-B18A-C87D5526F6EE}" dt="2026-05-18T07:53:42.263" v="266" actId="478"/>
          <ac:spMkLst>
            <pc:docMk/>
            <pc:sldMk cId="2844113058" sldId="267"/>
            <ac:spMk id="8" creationId="{AE8CAD4F-13F3-7C34-2B66-4F64BCF570B3}"/>
          </ac:spMkLst>
        </pc:spChg>
        <pc:spChg chg="mod">
          <ac:chgData name="Christopher Potter" userId="24ad2ef8db5e8a45" providerId="LiveId" clId="{10AB9FE2-9012-46EF-B18A-C87D5526F6EE}" dt="2026-05-18T07:53:18.266" v="258" actId="1076"/>
          <ac:spMkLst>
            <pc:docMk/>
            <pc:sldMk cId="2844113058" sldId="267"/>
            <ac:spMk id="9" creationId="{7EA44D1F-F055-E4B3-B591-2CCEBECAA363}"/>
          </ac:spMkLst>
        </pc:spChg>
        <pc:spChg chg="mod">
          <ac:chgData name="Christopher Potter" userId="24ad2ef8db5e8a45" providerId="LiveId" clId="{10AB9FE2-9012-46EF-B18A-C87D5526F6EE}" dt="2026-05-18T07:53:35.712" v="264" actId="6549"/>
          <ac:spMkLst>
            <pc:docMk/>
            <pc:sldMk cId="2844113058" sldId="267"/>
            <ac:spMk id="10" creationId="{9DBA6C66-7C0A-82DF-A44C-8E9F08139818}"/>
          </ac:spMkLst>
        </pc:spChg>
        <pc:spChg chg="add mod">
          <ac:chgData name="Christopher Potter" userId="24ad2ef8db5e8a45" providerId="LiveId" clId="{10AB9FE2-9012-46EF-B18A-C87D5526F6EE}" dt="2026-05-18T07:51:42.227" v="210" actId="1076"/>
          <ac:spMkLst>
            <pc:docMk/>
            <pc:sldMk cId="2844113058" sldId="267"/>
            <ac:spMk id="11" creationId="{8F0DB269-D8AB-D9D6-030C-80C8F090EF49}"/>
          </ac:spMkLst>
        </pc:spChg>
        <pc:spChg chg="add mod">
          <ac:chgData name="Christopher Potter" userId="24ad2ef8db5e8a45" providerId="LiveId" clId="{10AB9FE2-9012-46EF-B18A-C87D5526F6EE}" dt="2026-05-18T07:52:29.243" v="220" actId="14100"/>
          <ac:spMkLst>
            <pc:docMk/>
            <pc:sldMk cId="2844113058" sldId="267"/>
            <ac:spMk id="14" creationId="{3A2890E9-69E1-C5F1-044C-CA325C9BE42F}"/>
          </ac:spMkLst>
        </pc:spChg>
        <pc:spChg chg="add mod">
          <ac:chgData name="Christopher Potter" userId="24ad2ef8db5e8a45" providerId="LiveId" clId="{10AB9FE2-9012-46EF-B18A-C87D5526F6EE}" dt="2026-05-18T07:52:22.725" v="218" actId="14100"/>
          <ac:spMkLst>
            <pc:docMk/>
            <pc:sldMk cId="2844113058" sldId="267"/>
            <ac:spMk id="15" creationId="{85836F05-81F2-0609-051C-37CC66C531CC}"/>
          </ac:spMkLst>
        </pc:spChg>
        <pc:spChg chg="add mod">
          <ac:chgData name="Christopher Potter" userId="24ad2ef8db5e8a45" providerId="LiveId" clId="{10AB9FE2-9012-46EF-B18A-C87D5526F6EE}" dt="2026-05-18T07:52:12.293" v="215" actId="1076"/>
          <ac:spMkLst>
            <pc:docMk/>
            <pc:sldMk cId="2844113058" sldId="267"/>
            <ac:spMk id="16" creationId="{D64C133B-6CFC-EA17-89DB-55754999D953}"/>
          </ac:spMkLst>
        </pc:spChg>
        <pc:spChg chg="add mod">
          <ac:chgData name="Christopher Potter" userId="24ad2ef8db5e8a45" providerId="LiveId" clId="{10AB9FE2-9012-46EF-B18A-C87D5526F6EE}" dt="2026-05-18T07:53:15.739" v="257" actId="1076"/>
          <ac:spMkLst>
            <pc:docMk/>
            <pc:sldMk cId="2844113058" sldId="267"/>
            <ac:spMk id="17" creationId="{E4DDB44C-4695-FD20-E6F4-C5BECD5DE925}"/>
          </ac:spMkLst>
        </pc:spChg>
        <pc:spChg chg="add mod">
          <ac:chgData name="Christopher Potter" userId="24ad2ef8db5e8a45" providerId="LiveId" clId="{10AB9FE2-9012-46EF-B18A-C87D5526F6EE}" dt="2026-05-18T07:52:46.234" v="223" actId="555"/>
          <ac:spMkLst>
            <pc:docMk/>
            <pc:sldMk cId="2844113058" sldId="267"/>
            <ac:spMk id="18" creationId="{8B6BA44F-B1E6-1E85-3060-80CB24D8342A}"/>
          </ac:spMkLst>
        </pc:spChg>
        <pc:cxnChg chg="add mod">
          <ac:chgData name="Christopher Potter" userId="24ad2ef8db5e8a45" providerId="LiveId" clId="{10AB9FE2-9012-46EF-B18A-C87D5526F6EE}" dt="2026-05-18T07:51:42.227" v="210" actId="1076"/>
          <ac:cxnSpMkLst>
            <pc:docMk/>
            <pc:sldMk cId="2844113058" sldId="267"/>
            <ac:cxnSpMk id="12" creationId="{ADAD610A-FE21-61BB-23F1-FB15BAA99A8D}"/>
          </ac:cxnSpMkLst>
        </pc:cxnChg>
        <pc:cxnChg chg="add mod">
          <ac:chgData name="Christopher Potter" userId="24ad2ef8db5e8a45" providerId="LiveId" clId="{10AB9FE2-9012-46EF-B18A-C87D5526F6EE}" dt="2026-05-18T07:51:42.227" v="210" actId="1076"/>
          <ac:cxnSpMkLst>
            <pc:docMk/>
            <pc:sldMk cId="2844113058" sldId="267"/>
            <ac:cxnSpMk id="13" creationId="{5C607DB4-33FC-0F82-1AC6-659F78CC3159}"/>
          </ac:cxnSpMkLst>
        </pc:cxnChg>
        <pc:cxnChg chg="add del mod">
          <ac:chgData name="Christopher Potter" userId="24ad2ef8db5e8a45" providerId="LiveId" clId="{10AB9FE2-9012-46EF-B18A-C87D5526F6EE}" dt="2026-05-18T07:52:24.634" v="219" actId="478"/>
          <ac:cxnSpMkLst>
            <pc:docMk/>
            <pc:sldMk cId="2844113058" sldId="267"/>
            <ac:cxnSpMk id="19" creationId="{9562AE8E-05D6-2AEF-66F9-E229969F3EA0}"/>
          </ac:cxnSpMkLst>
        </pc:cxnChg>
        <pc:cxnChg chg="add del mod">
          <ac:chgData name="Christopher Potter" userId="24ad2ef8db5e8a45" providerId="LiveId" clId="{10AB9FE2-9012-46EF-B18A-C87D5526F6EE}" dt="2026-05-18T07:52:06.509" v="214" actId="478"/>
          <ac:cxnSpMkLst>
            <pc:docMk/>
            <pc:sldMk cId="2844113058" sldId="267"/>
            <ac:cxnSpMk id="20" creationId="{C239A618-83B9-01D6-3F43-966E77E3B553}"/>
          </ac:cxnSpMkLst>
        </pc:cxnChg>
        <pc:cxnChg chg="add mod">
          <ac:chgData name="Christopher Potter" userId="24ad2ef8db5e8a45" providerId="LiveId" clId="{10AB9FE2-9012-46EF-B18A-C87D5526F6EE}" dt="2026-05-18T07:53:00.754" v="252" actId="14100"/>
          <ac:cxnSpMkLst>
            <pc:docMk/>
            <pc:sldMk cId="2844113058" sldId="267"/>
            <ac:cxnSpMk id="22" creationId="{D9D3DE51-80ED-4765-4721-67CBF4224146}"/>
          </ac:cxnSpMkLst>
        </pc:cxnChg>
      </pc:sldChg>
      <pc:sldChg chg="addSp modSp add mod">
        <pc:chgData name="Christopher Potter" userId="24ad2ef8db5e8a45" providerId="LiveId" clId="{10AB9FE2-9012-46EF-B18A-C87D5526F6EE}" dt="2026-05-18T08:00:23.367" v="357" actId="6549"/>
        <pc:sldMkLst>
          <pc:docMk/>
          <pc:sldMk cId="2647146898" sldId="268"/>
        </pc:sldMkLst>
        <pc:spChg chg="mod">
          <ac:chgData name="Christopher Potter" userId="24ad2ef8db5e8a45" providerId="LiveId" clId="{10AB9FE2-9012-46EF-B18A-C87D5526F6EE}" dt="2026-05-18T08:00:23.367" v="357" actId="6549"/>
          <ac:spMkLst>
            <pc:docMk/>
            <pc:sldMk cId="2647146898" sldId="268"/>
            <ac:spMk id="3" creationId="{59447BEE-FB66-0778-E8DC-036466F39B20}"/>
          </ac:spMkLst>
        </pc:spChg>
        <pc:spChg chg="add mod ord">
          <ac:chgData name="Christopher Potter" userId="24ad2ef8db5e8a45" providerId="LiveId" clId="{10AB9FE2-9012-46EF-B18A-C87D5526F6EE}" dt="2026-05-18T07:56:09.466" v="298" actId="166"/>
          <ac:spMkLst>
            <pc:docMk/>
            <pc:sldMk cId="2647146898" sldId="268"/>
            <ac:spMk id="4" creationId="{D87553BA-7E51-4E49-811D-E3157166AAB9}"/>
          </ac:spMkLst>
        </pc:spChg>
        <pc:spChg chg="add mod">
          <ac:chgData name="Christopher Potter" userId="24ad2ef8db5e8a45" providerId="LiveId" clId="{10AB9FE2-9012-46EF-B18A-C87D5526F6EE}" dt="2026-05-18T07:56:34.685" v="305" actId="14100"/>
          <ac:spMkLst>
            <pc:docMk/>
            <pc:sldMk cId="2647146898" sldId="268"/>
            <ac:spMk id="5" creationId="{4DDD5EFD-5B43-7A61-B8D9-2C6EADBD589D}"/>
          </ac:spMkLst>
        </pc:spChg>
        <pc:spChg chg="add mod">
          <ac:chgData name="Christopher Potter" userId="24ad2ef8db5e8a45" providerId="LiveId" clId="{10AB9FE2-9012-46EF-B18A-C87D5526F6EE}" dt="2026-05-18T07:58:49.163" v="342" actId="14100"/>
          <ac:spMkLst>
            <pc:docMk/>
            <pc:sldMk cId="2647146898" sldId="268"/>
            <ac:spMk id="6" creationId="{891A6297-8A70-1968-CA8F-BF293315320D}"/>
          </ac:spMkLst>
        </pc:spChg>
        <pc:spChg chg="mod">
          <ac:chgData name="Christopher Potter" userId="24ad2ef8db5e8a45" providerId="LiveId" clId="{10AB9FE2-9012-46EF-B18A-C87D5526F6EE}" dt="2026-05-18T07:59:08.434" v="349" actId="14100"/>
          <ac:spMkLst>
            <pc:docMk/>
            <pc:sldMk cId="2647146898" sldId="268"/>
            <ac:spMk id="7" creationId="{964813B9-BEE4-5579-0CC4-C020252AE938}"/>
          </ac:spMkLst>
        </pc:spChg>
        <pc:spChg chg="mod">
          <ac:chgData name="Christopher Potter" userId="24ad2ef8db5e8a45" providerId="LiveId" clId="{10AB9FE2-9012-46EF-B18A-C87D5526F6EE}" dt="2026-05-18T07:59:14.143" v="350" actId="1076"/>
          <ac:spMkLst>
            <pc:docMk/>
            <pc:sldMk cId="2647146898" sldId="268"/>
            <ac:spMk id="8" creationId="{DCFB1331-B21F-C8BB-E66F-056554EFE6C0}"/>
          </ac:spMkLst>
        </pc:spChg>
        <pc:spChg chg="mod">
          <ac:chgData name="Christopher Potter" userId="24ad2ef8db5e8a45" providerId="LiveId" clId="{10AB9FE2-9012-46EF-B18A-C87D5526F6EE}" dt="2026-05-18T07:57:06.190" v="314" actId="14100"/>
          <ac:spMkLst>
            <pc:docMk/>
            <pc:sldMk cId="2647146898" sldId="268"/>
            <ac:spMk id="9" creationId="{8311DE2A-1FE9-34BE-1C53-6D8B39355C39}"/>
          </ac:spMkLst>
        </pc:spChg>
        <pc:spChg chg="mod">
          <ac:chgData name="Christopher Potter" userId="24ad2ef8db5e8a45" providerId="LiveId" clId="{10AB9FE2-9012-46EF-B18A-C87D5526F6EE}" dt="2026-05-18T08:00:19.783" v="354" actId="6549"/>
          <ac:spMkLst>
            <pc:docMk/>
            <pc:sldMk cId="2647146898" sldId="268"/>
            <ac:spMk id="10" creationId="{457A20FB-C981-FD0C-B00B-85C1B73D6CFE}"/>
          </ac:spMkLst>
        </pc:spChg>
        <pc:spChg chg="add mod">
          <ac:chgData name="Christopher Potter" userId="24ad2ef8db5e8a45" providerId="LiveId" clId="{10AB9FE2-9012-46EF-B18A-C87D5526F6EE}" dt="2026-05-18T07:58:11.813" v="328" actId="14100"/>
          <ac:spMkLst>
            <pc:docMk/>
            <pc:sldMk cId="2647146898" sldId="268"/>
            <ac:spMk id="11" creationId="{65BA04FA-01C3-42EA-1774-D9E7DDF9859A}"/>
          </ac:spMkLst>
        </pc:spChg>
        <pc:spChg chg="add mod">
          <ac:chgData name="Christopher Potter" userId="24ad2ef8db5e8a45" providerId="LiveId" clId="{10AB9FE2-9012-46EF-B18A-C87D5526F6EE}" dt="2026-05-18T07:58:32.973" v="335" actId="14100"/>
          <ac:spMkLst>
            <pc:docMk/>
            <pc:sldMk cId="2647146898" sldId="268"/>
            <ac:spMk id="12" creationId="{130C2A44-750D-03A1-F83B-0BF02173BDDC}"/>
          </ac:spMkLst>
        </pc:spChg>
        <pc:spChg chg="add mod">
          <ac:chgData name="Christopher Potter" userId="24ad2ef8db5e8a45" providerId="LiveId" clId="{10AB9FE2-9012-46EF-B18A-C87D5526F6EE}" dt="2026-05-18T07:58:19.554" v="332" actId="1076"/>
          <ac:spMkLst>
            <pc:docMk/>
            <pc:sldMk cId="2647146898" sldId="268"/>
            <ac:spMk id="13" creationId="{6056F801-CA92-C4F9-283D-2798D4FC8A0D}"/>
          </ac:spMkLst>
        </pc:spChg>
        <pc:spChg chg="add mod">
          <ac:chgData name="Christopher Potter" userId="24ad2ef8db5e8a45" providerId="LiveId" clId="{10AB9FE2-9012-46EF-B18A-C87D5526F6EE}" dt="2026-05-18T07:58:55.676" v="346" actId="1076"/>
          <ac:spMkLst>
            <pc:docMk/>
            <pc:sldMk cId="2647146898" sldId="268"/>
            <ac:spMk id="14" creationId="{20B15410-6B92-CFA4-5CAC-4FECCE47C4B9}"/>
          </ac:spMkLst>
        </pc:spChg>
        <pc:spChg chg="add mod">
          <ac:chgData name="Christopher Potter" userId="24ad2ef8db5e8a45" providerId="LiveId" clId="{10AB9FE2-9012-46EF-B18A-C87D5526F6EE}" dt="2026-05-18T07:57:12.863" v="318" actId="1076"/>
          <ac:spMkLst>
            <pc:docMk/>
            <pc:sldMk cId="2647146898" sldId="268"/>
            <ac:spMk id="15" creationId="{DD5A7153-E1A6-7BBA-CC56-1FAD0CAB5DE9}"/>
          </ac:spMkLst>
        </pc:spChg>
        <pc:spChg chg="add mod">
          <ac:chgData name="Christopher Potter" userId="24ad2ef8db5e8a45" providerId="LiveId" clId="{10AB9FE2-9012-46EF-B18A-C87D5526F6EE}" dt="2026-05-18T07:56:49.065" v="310" actId="1076"/>
          <ac:spMkLst>
            <pc:docMk/>
            <pc:sldMk cId="2647146898" sldId="268"/>
            <ac:spMk id="16" creationId="{82F00EA6-4AE8-616F-22D3-F909D8AC9EBB}"/>
          </ac:spMkLst>
        </pc:spChg>
      </pc:sldChg>
      <pc:sldChg chg="del">
        <pc:chgData name="Christopher Potter" userId="24ad2ef8db5e8a45" providerId="LiveId" clId="{10AB9FE2-9012-46EF-B18A-C87D5526F6EE}" dt="2026-05-17T19:17:54.515" v="0" actId="47"/>
        <pc:sldMkLst>
          <pc:docMk/>
          <pc:sldMk cId="3480106584" sldId="268"/>
        </pc:sldMkLst>
      </pc:sldChg>
      <pc:sldChg chg="del">
        <pc:chgData name="Christopher Potter" userId="24ad2ef8db5e8a45" providerId="LiveId" clId="{10AB9FE2-9012-46EF-B18A-C87D5526F6EE}" dt="2026-05-17T19:17:54.515" v="0" actId="47"/>
        <pc:sldMkLst>
          <pc:docMk/>
          <pc:sldMk cId="718537651" sldId="269"/>
        </pc:sldMkLst>
      </pc:sldChg>
      <pc:sldChg chg="addSp modSp add mod">
        <pc:chgData name="Christopher Potter" userId="24ad2ef8db5e8a45" providerId="LiveId" clId="{10AB9FE2-9012-46EF-B18A-C87D5526F6EE}" dt="2026-05-18T08:04:20.827" v="400" actId="20577"/>
        <pc:sldMkLst>
          <pc:docMk/>
          <pc:sldMk cId="3984626491" sldId="269"/>
        </pc:sldMkLst>
        <pc:spChg chg="mod">
          <ac:chgData name="Christopher Potter" userId="24ad2ef8db5e8a45" providerId="LiveId" clId="{10AB9FE2-9012-46EF-B18A-C87D5526F6EE}" dt="2026-05-18T08:04:20.827" v="400" actId="20577"/>
          <ac:spMkLst>
            <pc:docMk/>
            <pc:sldMk cId="3984626491" sldId="269"/>
            <ac:spMk id="3" creationId="{26825796-606D-417F-18B9-50E5740AC8D9}"/>
          </ac:spMkLst>
        </pc:spChg>
        <pc:spChg chg="add mod">
          <ac:chgData name="Christopher Potter" userId="24ad2ef8db5e8a45" providerId="LiveId" clId="{10AB9FE2-9012-46EF-B18A-C87D5526F6EE}" dt="2026-05-18T08:00:53.745" v="360" actId="108"/>
          <ac:spMkLst>
            <pc:docMk/>
            <pc:sldMk cId="3984626491" sldId="269"/>
            <ac:spMk id="4" creationId="{4F14C6F2-041B-0C06-27CF-531551E9D026}"/>
          </ac:spMkLst>
        </pc:spChg>
        <pc:spChg chg="add mod ord">
          <ac:chgData name="Christopher Potter" userId="24ad2ef8db5e8a45" providerId="LiveId" clId="{10AB9FE2-9012-46EF-B18A-C87D5526F6EE}" dt="2026-05-18T08:01:38.463" v="377" actId="167"/>
          <ac:spMkLst>
            <pc:docMk/>
            <pc:sldMk cId="3984626491" sldId="269"/>
            <ac:spMk id="5" creationId="{D64179C6-2524-DFA9-201C-592B7D05F031}"/>
          </ac:spMkLst>
        </pc:spChg>
        <pc:spChg chg="mod">
          <ac:chgData name="Christopher Potter" userId="24ad2ef8db5e8a45" providerId="LiveId" clId="{10AB9FE2-9012-46EF-B18A-C87D5526F6EE}" dt="2026-05-18T08:02:06.873" v="387" actId="14100"/>
          <ac:spMkLst>
            <pc:docMk/>
            <pc:sldMk cId="3984626491" sldId="269"/>
            <ac:spMk id="7" creationId="{50811A54-4FB8-F611-A37A-5749041DEA50}"/>
          </ac:spMkLst>
        </pc:spChg>
        <pc:spChg chg="mod">
          <ac:chgData name="Christopher Potter" userId="24ad2ef8db5e8a45" providerId="LiveId" clId="{10AB9FE2-9012-46EF-B18A-C87D5526F6EE}" dt="2026-05-18T08:03:18.683" v="396" actId="1076"/>
          <ac:spMkLst>
            <pc:docMk/>
            <pc:sldMk cId="3984626491" sldId="269"/>
            <ac:spMk id="8" creationId="{EA2B4C0B-B5AE-A13D-0BF6-4056B862C1E7}"/>
          </ac:spMkLst>
        </pc:spChg>
        <pc:spChg chg="mod">
          <ac:chgData name="Christopher Potter" userId="24ad2ef8db5e8a45" providerId="LiveId" clId="{10AB9FE2-9012-46EF-B18A-C87D5526F6EE}" dt="2026-05-18T08:02:24.468" v="390" actId="14100"/>
          <ac:spMkLst>
            <pc:docMk/>
            <pc:sldMk cId="3984626491" sldId="269"/>
            <ac:spMk id="9" creationId="{2889B049-2EF1-3F14-C856-9D02D6FAFE31}"/>
          </ac:spMkLst>
        </pc:spChg>
        <pc:spChg chg="mod">
          <ac:chgData name="Christopher Potter" userId="24ad2ef8db5e8a45" providerId="LiveId" clId="{10AB9FE2-9012-46EF-B18A-C87D5526F6EE}" dt="2026-05-18T08:03:30.088" v="398" actId="6549"/>
          <ac:spMkLst>
            <pc:docMk/>
            <pc:sldMk cId="3984626491" sldId="269"/>
            <ac:spMk id="10" creationId="{E4BAAA19-793E-2CB8-3614-953038C55F99}"/>
          </ac:spMkLst>
        </pc:spChg>
      </pc:sldChg>
      <pc:sldChg chg="del">
        <pc:chgData name="Christopher Potter" userId="24ad2ef8db5e8a45" providerId="LiveId" clId="{10AB9FE2-9012-46EF-B18A-C87D5526F6EE}" dt="2026-05-17T19:17:54.515" v="0" actId="47"/>
        <pc:sldMkLst>
          <pc:docMk/>
          <pc:sldMk cId="2109899782" sldId="270"/>
        </pc:sldMkLst>
      </pc:sldChg>
      <pc:sldChg chg="addSp delSp modSp add mod">
        <pc:chgData name="Christopher Potter" userId="24ad2ef8db5e8a45" providerId="LiveId" clId="{10AB9FE2-9012-46EF-B18A-C87D5526F6EE}" dt="2026-05-18T08:20:39.328" v="529" actId="164"/>
        <pc:sldMkLst>
          <pc:docMk/>
          <pc:sldMk cId="3230768779" sldId="270"/>
        </pc:sldMkLst>
        <pc:spChg chg="mod">
          <ac:chgData name="Christopher Potter" userId="24ad2ef8db5e8a45" providerId="LiveId" clId="{10AB9FE2-9012-46EF-B18A-C87D5526F6EE}" dt="2026-05-18T08:16:04.984" v="457" actId="20577"/>
          <ac:spMkLst>
            <pc:docMk/>
            <pc:sldMk cId="3230768779" sldId="270"/>
            <ac:spMk id="2" creationId="{CE88592E-637B-49AF-7000-C1C602EC586D}"/>
          </ac:spMkLst>
        </pc:spChg>
        <pc:spChg chg="mod">
          <ac:chgData name="Christopher Potter" userId="24ad2ef8db5e8a45" providerId="LiveId" clId="{10AB9FE2-9012-46EF-B18A-C87D5526F6EE}" dt="2026-05-18T08:20:14.578" v="518" actId="20577"/>
          <ac:spMkLst>
            <pc:docMk/>
            <pc:sldMk cId="3230768779" sldId="270"/>
            <ac:spMk id="3" creationId="{1866639A-B219-7959-859C-4D8FFB1E9337}"/>
          </ac:spMkLst>
        </pc:spChg>
        <pc:spChg chg="mod">
          <ac:chgData name="Christopher Potter" userId="24ad2ef8db5e8a45" providerId="LiveId" clId="{10AB9FE2-9012-46EF-B18A-C87D5526F6EE}" dt="2026-05-18T08:20:39.328" v="529" actId="164"/>
          <ac:spMkLst>
            <pc:docMk/>
            <pc:sldMk cId="3230768779" sldId="270"/>
            <ac:spMk id="7" creationId="{ED1E94E1-4CD4-21AC-7E8B-133B242DA8D1}"/>
          </ac:spMkLst>
        </pc:spChg>
        <pc:spChg chg="mod">
          <ac:chgData name="Christopher Potter" userId="24ad2ef8db5e8a45" providerId="LiveId" clId="{10AB9FE2-9012-46EF-B18A-C87D5526F6EE}" dt="2026-05-18T08:20:39.328" v="529" actId="164"/>
          <ac:spMkLst>
            <pc:docMk/>
            <pc:sldMk cId="3230768779" sldId="270"/>
            <ac:spMk id="8" creationId="{A4F8CB1E-9F63-CA28-4A59-740436479FCD}"/>
          </ac:spMkLst>
        </pc:spChg>
        <pc:spChg chg="mod">
          <ac:chgData name="Christopher Potter" userId="24ad2ef8db5e8a45" providerId="LiveId" clId="{10AB9FE2-9012-46EF-B18A-C87D5526F6EE}" dt="2026-05-18T08:20:39.328" v="529" actId="164"/>
          <ac:spMkLst>
            <pc:docMk/>
            <pc:sldMk cId="3230768779" sldId="270"/>
            <ac:spMk id="9" creationId="{A567BDF8-9038-1A0A-51A8-ED3D7816702D}"/>
          </ac:spMkLst>
        </pc:spChg>
        <pc:spChg chg="mod">
          <ac:chgData name="Christopher Potter" userId="24ad2ef8db5e8a45" providerId="LiveId" clId="{10AB9FE2-9012-46EF-B18A-C87D5526F6EE}" dt="2026-05-18T08:20:05.928" v="514" actId="6549"/>
          <ac:spMkLst>
            <pc:docMk/>
            <pc:sldMk cId="3230768779" sldId="270"/>
            <ac:spMk id="10" creationId="{2552C0F1-7C17-DFD6-8DAE-B42B3827DEAA}"/>
          </ac:spMkLst>
        </pc:spChg>
        <pc:spChg chg="add mod ord">
          <ac:chgData name="Christopher Potter" userId="24ad2ef8db5e8a45" providerId="LiveId" clId="{10AB9FE2-9012-46EF-B18A-C87D5526F6EE}" dt="2026-05-18T08:20:39.328" v="529" actId="164"/>
          <ac:spMkLst>
            <pc:docMk/>
            <pc:sldMk cId="3230768779" sldId="270"/>
            <ac:spMk id="12" creationId="{A1B79D21-806A-AD95-56CE-0537FAC6989C}"/>
          </ac:spMkLst>
        </pc:spChg>
        <pc:spChg chg="add mod">
          <ac:chgData name="Christopher Potter" userId="24ad2ef8db5e8a45" providerId="LiveId" clId="{10AB9FE2-9012-46EF-B18A-C87D5526F6EE}" dt="2026-05-18T08:20:39.328" v="529" actId="164"/>
          <ac:spMkLst>
            <pc:docMk/>
            <pc:sldMk cId="3230768779" sldId="270"/>
            <ac:spMk id="20" creationId="{B0BF070F-25B7-09DA-5A86-356D03AC90D9}"/>
          </ac:spMkLst>
        </pc:spChg>
        <pc:spChg chg="add mod">
          <ac:chgData name="Christopher Potter" userId="24ad2ef8db5e8a45" providerId="LiveId" clId="{10AB9FE2-9012-46EF-B18A-C87D5526F6EE}" dt="2026-05-18T08:20:39.328" v="529" actId="164"/>
          <ac:spMkLst>
            <pc:docMk/>
            <pc:sldMk cId="3230768779" sldId="270"/>
            <ac:spMk id="21" creationId="{4100F548-D79E-03E4-8CCB-3783E0660CF1}"/>
          </ac:spMkLst>
        </pc:spChg>
        <pc:spChg chg="add mod">
          <ac:chgData name="Christopher Potter" userId="24ad2ef8db5e8a45" providerId="LiveId" clId="{10AB9FE2-9012-46EF-B18A-C87D5526F6EE}" dt="2026-05-18T08:20:39.328" v="529" actId="164"/>
          <ac:spMkLst>
            <pc:docMk/>
            <pc:sldMk cId="3230768779" sldId="270"/>
            <ac:spMk id="22" creationId="{EA6BD2A2-9C02-BED6-3C6B-F2C3514927E1}"/>
          </ac:spMkLst>
        </pc:spChg>
        <pc:spChg chg="add mod">
          <ac:chgData name="Christopher Potter" userId="24ad2ef8db5e8a45" providerId="LiveId" clId="{10AB9FE2-9012-46EF-B18A-C87D5526F6EE}" dt="2026-05-18T08:20:39.328" v="529" actId="164"/>
          <ac:spMkLst>
            <pc:docMk/>
            <pc:sldMk cId="3230768779" sldId="270"/>
            <ac:spMk id="23" creationId="{61C911AA-A4BE-0F2D-E211-3B5E2C817F20}"/>
          </ac:spMkLst>
        </pc:spChg>
        <pc:spChg chg="add mod">
          <ac:chgData name="Christopher Potter" userId="24ad2ef8db5e8a45" providerId="LiveId" clId="{10AB9FE2-9012-46EF-B18A-C87D5526F6EE}" dt="2026-05-18T08:20:39.328" v="529" actId="164"/>
          <ac:spMkLst>
            <pc:docMk/>
            <pc:sldMk cId="3230768779" sldId="270"/>
            <ac:spMk id="24" creationId="{3C193E24-CAE8-3EE7-04E4-5CCB753DC868}"/>
          </ac:spMkLst>
        </pc:spChg>
        <pc:spChg chg="add mod">
          <ac:chgData name="Christopher Potter" userId="24ad2ef8db5e8a45" providerId="LiveId" clId="{10AB9FE2-9012-46EF-B18A-C87D5526F6EE}" dt="2026-05-18T08:20:39.328" v="529" actId="164"/>
          <ac:spMkLst>
            <pc:docMk/>
            <pc:sldMk cId="3230768779" sldId="270"/>
            <ac:spMk id="25" creationId="{2CA118D0-8678-1F03-FF6E-5235D1EA5122}"/>
          </ac:spMkLst>
        </pc:spChg>
        <pc:cxnChg chg="add del mod">
          <ac:chgData name="Christopher Potter" userId="24ad2ef8db5e8a45" providerId="LiveId" clId="{10AB9FE2-9012-46EF-B18A-C87D5526F6EE}" dt="2026-05-18T08:14:06.666" v="418" actId="478"/>
          <ac:cxnSpMkLst>
            <pc:docMk/>
            <pc:sldMk cId="3230768779" sldId="270"/>
            <ac:cxnSpMk id="5" creationId="{385F408E-5BCE-8032-404D-0E433FBB150E}"/>
          </ac:cxnSpMkLst>
        </pc:cxnChg>
        <pc:cxnChg chg="add mod">
          <ac:chgData name="Christopher Potter" userId="24ad2ef8db5e8a45" providerId="LiveId" clId="{10AB9FE2-9012-46EF-B18A-C87D5526F6EE}" dt="2026-05-18T08:17:15.356" v="471" actId="1076"/>
          <ac:cxnSpMkLst>
            <pc:docMk/>
            <pc:sldMk cId="3230768779" sldId="270"/>
            <ac:cxnSpMk id="13" creationId="{B853E8A5-1BA6-0460-E5EB-F348258095AE}"/>
          </ac:cxnSpMkLst>
        </pc:cxnChg>
        <pc:cxnChg chg="add mod">
          <ac:chgData name="Christopher Potter" userId="24ad2ef8db5e8a45" providerId="LiveId" clId="{10AB9FE2-9012-46EF-B18A-C87D5526F6EE}" dt="2026-05-18T08:17:15.356" v="471" actId="1076"/>
          <ac:cxnSpMkLst>
            <pc:docMk/>
            <pc:sldMk cId="3230768779" sldId="270"/>
            <ac:cxnSpMk id="14" creationId="{06468BFF-7A2A-750E-EB18-B85DE210BDD5}"/>
          </ac:cxnSpMkLst>
        </pc:cxnChg>
        <pc:cxnChg chg="add mod">
          <ac:chgData name="Christopher Potter" userId="24ad2ef8db5e8a45" providerId="LiveId" clId="{10AB9FE2-9012-46EF-B18A-C87D5526F6EE}" dt="2026-05-18T08:17:15.356" v="471" actId="1076"/>
          <ac:cxnSpMkLst>
            <pc:docMk/>
            <pc:sldMk cId="3230768779" sldId="270"/>
            <ac:cxnSpMk id="15" creationId="{EC885067-829E-C13C-5D0A-F92D698FB4E0}"/>
          </ac:cxnSpMkLst>
        </pc:cxnChg>
        <pc:cxnChg chg="add mod">
          <ac:chgData name="Christopher Potter" userId="24ad2ef8db5e8a45" providerId="LiveId" clId="{10AB9FE2-9012-46EF-B18A-C87D5526F6EE}" dt="2026-05-18T08:17:15.356" v="471" actId="1076"/>
          <ac:cxnSpMkLst>
            <pc:docMk/>
            <pc:sldMk cId="3230768779" sldId="270"/>
            <ac:cxnSpMk id="17" creationId="{25FBB00C-C304-66AC-F164-058C7E16C28F}"/>
          </ac:cxnSpMkLst>
        </pc:cxnChg>
        <pc:cxnChg chg="add mod">
          <ac:chgData name="Christopher Potter" userId="24ad2ef8db5e8a45" providerId="LiveId" clId="{10AB9FE2-9012-46EF-B18A-C87D5526F6EE}" dt="2026-05-18T08:17:15.356" v="471" actId="1076"/>
          <ac:cxnSpMkLst>
            <pc:docMk/>
            <pc:sldMk cId="3230768779" sldId="270"/>
            <ac:cxnSpMk id="18" creationId="{4BA5B83B-097E-B89D-95B7-4465B4A3EFD4}"/>
          </ac:cxnSpMkLst>
        </pc:cxnChg>
        <pc:cxnChg chg="add mod">
          <ac:chgData name="Christopher Potter" userId="24ad2ef8db5e8a45" providerId="LiveId" clId="{10AB9FE2-9012-46EF-B18A-C87D5526F6EE}" dt="2026-05-18T08:17:15.356" v="471" actId="1076"/>
          <ac:cxnSpMkLst>
            <pc:docMk/>
            <pc:sldMk cId="3230768779" sldId="270"/>
            <ac:cxnSpMk id="19" creationId="{F5357F98-D602-D257-6770-A3BD1EA59477}"/>
          </ac:cxnSpMkLst>
        </pc:cxnChg>
      </pc:sldChg>
      <pc:sldChg chg="del">
        <pc:chgData name="Christopher Potter" userId="24ad2ef8db5e8a45" providerId="LiveId" clId="{10AB9FE2-9012-46EF-B18A-C87D5526F6EE}" dt="2026-05-17T19:17:54.515" v="0" actId="47"/>
        <pc:sldMkLst>
          <pc:docMk/>
          <pc:sldMk cId="487510169" sldId="271"/>
        </pc:sldMkLst>
      </pc:sldChg>
      <pc:sldChg chg="addSp delSp modSp add mod ord">
        <pc:chgData name="Christopher Potter" userId="24ad2ef8db5e8a45" providerId="LiveId" clId="{10AB9FE2-9012-46EF-B18A-C87D5526F6EE}" dt="2026-05-18T08:26:49.500" v="688"/>
        <pc:sldMkLst>
          <pc:docMk/>
          <pc:sldMk cId="593188955" sldId="271"/>
        </pc:sldMkLst>
        <pc:spChg chg="mod">
          <ac:chgData name="Christopher Potter" userId="24ad2ef8db5e8a45" providerId="LiveId" clId="{10AB9FE2-9012-46EF-B18A-C87D5526F6EE}" dt="2026-05-18T08:21:54.948" v="635" actId="20577"/>
          <ac:spMkLst>
            <pc:docMk/>
            <pc:sldMk cId="593188955" sldId="271"/>
            <ac:spMk id="2" creationId="{5D25769A-0B8B-6189-7FBA-3384076C6117}"/>
          </ac:spMkLst>
        </pc:spChg>
        <pc:spChg chg="mod">
          <ac:chgData name="Christopher Potter" userId="24ad2ef8db5e8a45" providerId="LiveId" clId="{10AB9FE2-9012-46EF-B18A-C87D5526F6EE}" dt="2026-05-18T08:23:58.256" v="658" actId="20577"/>
          <ac:spMkLst>
            <pc:docMk/>
            <pc:sldMk cId="593188955" sldId="271"/>
            <ac:spMk id="3" creationId="{3208E4B3-C210-B9EE-4EA4-0F505142ACEF}"/>
          </ac:spMkLst>
        </pc:spChg>
        <pc:spChg chg="del mod">
          <ac:chgData name="Christopher Potter" userId="24ad2ef8db5e8a45" providerId="LiveId" clId="{10AB9FE2-9012-46EF-B18A-C87D5526F6EE}" dt="2026-05-18T08:23:39.718" v="656" actId="478"/>
          <ac:spMkLst>
            <pc:docMk/>
            <pc:sldMk cId="593188955" sldId="271"/>
            <ac:spMk id="7" creationId="{6787434B-2400-E47C-E9B6-77F8CEB6C89E}"/>
          </ac:spMkLst>
        </pc:spChg>
        <pc:spChg chg="del mod">
          <ac:chgData name="Christopher Potter" userId="24ad2ef8db5e8a45" providerId="LiveId" clId="{10AB9FE2-9012-46EF-B18A-C87D5526F6EE}" dt="2026-05-18T08:22:00.378" v="637" actId="478"/>
          <ac:spMkLst>
            <pc:docMk/>
            <pc:sldMk cId="593188955" sldId="271"/>
            <ac:spMk id="8" creationId="{CB1DE0F4-493C-C9FD-73CD-2FDD36FA9AE1}"/>
          </ac:spMkLst>
        </pc:spChg>
        <pc:spChg chg="mod">
          <ac:chgData name="Christopher Potter" userId="24ad2ef8db5e8a45" providerId="LiveId" clId="{10AB9FE2-9012-46EF-B18A-C87D5526F6EE}" dt="2026-05-18T08:23:33.618" v="654" actId="14100"/>
          <ac:spMkLst>
            <pc:docMk/>
            <pc:sldMk cId="593188955" sldId="271"/>
            <ac:spMk id="9" creationId="{7D26E613-CECB-C69D-951B-030D4184E689}"/>
          </ac:spMkLst>
        </pc:spChg>
        <pc:spChg chg="mod">
          <ac:chgData name="Christopher Potter" userId="24ad2ef8db5e8a45" providerId="LiveId" clId="{10AB9FE2-9012-46EF-B18A-C87D5526F6EE}" dt="2026-05-18T08:23:12.430" v="649" actId="1076"/>
          <ac:spMkLst>
            <pc:docMk/>
            <pc:sldMk cId="593188955" sldId="271"/>
            <ac:spMk id="10" creationId="{7E3BFBFB-5E41-D007-77C8-483F5FA9352A}"/>
          </ac:spMkLst>
        </pc:spChg>
        <pc:cxnChg chg="add mod">
          <ac:chgData name="Christopher Potter" userId="24ad2ef8db5e8a45" providerId="LiveId" clId="{10AB9FE2-9012-46EF-B18A-C87D5526F6EE}" dt="2026-05-18T08:22:28.076" v="645" actId="14100"/>
          <ac:cxnSpMkLst>
            <pc:docMk/>
            <pc:sldMk cId="593188955" sldId="271"/>
            <ac:cxnSpMk id="5" creationId="{F507878B-338E-BB0B-9765-4A7B4156B3A1}"/>
          </ac:cxnSpMkLst>
        </pc:cxnChg>
        <pc:cxnChg chg="add mod">
          <ac:chgData name="Christopher Potter" userId="24ad2ef8db5e8a45" providerId="LiveId" clId="{10AB9FE2-9012-46EF-B18A-C87D5526F6EE}" dt="2026-05-18T08:23:37.779" v="655" actId="1076"/>
          <ac:cxnSpMkLst>
            <pc:docMk/>
            <pc:sldMk cId="593188955" sldId="271"/>
            <ac:cxnSpMk id="6" creationId="{6DC1C8E7-9437-D96F-1346-1DBB1C05D6D6}"/>
          </ac:cxnSpMkLst>
        </pc:cxnChg>
      </pc:sldChg>
      <pc:sldChg chg="addSp modSp add mod">
        <pc:chgData name="Christopher Potter" userId="24ad2ef8db5e8a45" providerId="LiveId" clId="{10AB9FE2-9012-46EF-B18A-C87D5526F6EE}" dt="2026-05-18T08:28:26.177" v="728" actId="20577"/>
        <pc:sldMkLst>
          <pc:docMk/>
          <pc:sldMk cId="1324599679" sldId="272"/>
        </pc:sldMkLst>
        <pc:spChg chg="mod">
          <ac:chgData name="Christopher Potter" userId="24ad2ef8db5e8a45" providerId="LiveId" clId="{10AB9FE2-9012-46EF-B18A-C87D5526F6EE}" dt="2026-05-18T08:28:26.177" v="728" actId="20577"/>
          <ac:spMkLst>
            <pc:docMk/>
            <pc:sldMk cId="1324599679" sldId="272"/>
            <ac:spMk id="3" creationId="{50097BB7-4555-B063-5ED4-18D809F87927}"/>
          </ac:spMkLst>
        </pc:spChg>
        <pc:spChg chg="add mod">
          <ac:chgData name="Christopher Potter" userId="24ad2ef8db5e8a45" providerId="LiveId" clId="{10AB9FE2-9012-46EF-B18A-C87D5526F6EE}" dt="2026-05-18T08:25:49.860" v="667" actId="206"/>
          <ac:spMkLst>
            <pc:docMk/>
            <pc:sldMk cId="1324599679" sldId="272"/>
            <ac:spMk id="4" creationId="{0700E0A3-47A4-D87B-0F0F-D189A49CA860}"/>
          </ac:spMkLst>
        </pc:spChg>
        <pc:spChg chg="add mod">
          <ac:chgData name="Christopher Potter" userId="24ad2ef8db5e8a45" providerId="LiveId" clId="{10AB9FE2-9012-46EF-B18A-C87D5526F6EE}" dt="2026-05-18T08:27:56.556" v="721" actId="14100"/>
          <ac:spMkLst>
            <pc:docMk/>
            <pc:sldMk cId="1324599679" sldId="272"/>
            <ac:spMk id="5" creationId="{F38537D4-C9AE-5E20-AA05-65424E8BAC04}"/>
          </ac:spMkLst>
        </pc:spChg>
        <pc:spChg chg="add mod">
          <ac:chgData name="Christopher Potter" userId="24ad2ef8db5e8a45" providerId="LiveId" clId="{10AB9FE2-9012-46EF-B18A-C87D5526F6EE}" dt="2026-05-18T08:28:02.406" v="724" actId="1076"/>
          <ac:spMkLst>
            <pc:docMk/>
            <pc:sldMk cId="1324599679" sldId="272"/>
            <ac:spMk id="6" creationId="{F3A26C0C-7E2C-ACDC-02EB-20271FA0472B}"/>
          </ac:spMkLst>
        </pc:spChg>
        <pc:spChg chg="mod">
          <ac:chgData name="Christopher Potter" userId="24ad2ef8db5e8a45" providerId="LiveId" clId="{10AB9FE2-9012-46EF-B18A-C87D5526F6EE}" dt="2026-05-18T08:26:07.886" v="671" actId="1076"/>
          <ac:spMkLst>
            <pc:docMk/>
            <pc:sldMk cId="1324599679" sldId="272"/>
            <ac:spMk id="7" creationId="{CE6C30CB-DE11-EB98-5347-4495F31B3275}"/>
          </ac:spMkLst>
        </pc:spChg>
        <pc:spChg chg="mod">
          <ac:chgData name="Christopher Potter" userId="24ad2ef8db5e8a45" providerId="LiveId" clId="{10AB9FE2-9012-46EF-B18A-C87D5526F6EE}" dt="2026-05-18T08:26:14.561" v="672" actId="1076"/>
          <ac:spMkLst>
            <pc:docMk/>
            <pc:sldMk cId="1324599679" sldId="272"/>
            <ac:spMk id="8" creationId="{1A2133D7-ED37-0C33-4413-6C2CCD204C60}"/>
          </ac:spMkLst>
        </pc:spChg>
        <pc:spChg chg="mod">
          <ac:chgData name="Christopher Potter" userId="24ad2ef8db5e8a45" providerId="LiveId" clId="{10AB9FE2-9012-46EF-B18A-C87D5526F6EE}" dt="2026-05-18T08:28:20.999" v="725" actId="14100"/>
          <ac:spMkLst>
            <pc:docMk/>
            <pc:sldMk cId="1324599679" sldId="272"/>
            <ac:spMk id="9" creationId="{CC63D891-C356-6B26-5C10-E88DF5EE4F06}"/>
          </ac:spMkLst>
        </pc:spChg>
        <pc:spChg chg="mod">
          <ac:chgData name="Christopher Potter" userId="24ad2ef8db5e8a45" providerId="LiveId" clId="{10AB9FE2-9012-46EF-B18A-C87D5526F6EE}" dt="2026-05-18T08:26:31.648" v="681" actId="1076"/>
          <ac:spMkLst>
            <pc:docMk/>
            <pc:sldMk cId="1324599679" sldId="272"/>
            <ac:spMk id="10" creationId="{4618C014-BFF4-64C3-3387-0FB195F61130}"/>
          </ac:spMkLst>
        </pc:spChg>
        <pc:spChg chg="add mod ord">
          <ac:chgData name="Christopher Potter" userId="24ad2ef8db5e8a45" providerId="LiveId" clId="{10AB9FE2-9012-46EF-B18A-C87D5526F6EE}" dt="2026-05-18T08:27:35.976" v="705" actId="167"/>
          <ac:spMkLst>
            <pc:docMk/>
            <pc:sldMk cId="1324599679" sldId="272"/>
            <ac:spMk id="11" creationId="{3AF2F06A-1D54-D10F-0133-D44E837FF1F6}"/>
          </ac:spMkLst>
        </pc:spChg>
        <pc:spChg chg="add mod">
          <ac:chgData name="Christopher Potter" userId="24ad2ef8db5e8a45" providerId="LiveId" clId="{10AB9FE2-9012-46EF-B18A-C87D5526F6EE}" dt="2026-05-18T08:27:08.026" v="695" actId="1076"/>
          <ac:spMkLst>
            <pc:docMk/>
            <pc:sldMk cId="1324599679" sldId="272"/>
            <ac:spMk id="12" creationId="{5E718650-6BE8-CD62-91DA-7C510D5171E2}"/>
          </ac:spMkLst>
        </pc:spChg>
        <pc:spChg chg="add mod ord">
          <ac:chgData name="Christopher Potter" userId="24ad2ef8db5e8a45" providerId="LiveId" clId="{10AB9FE2-9012-46EF-B18A-C87D5526F6EE}" dt="2026-05-18T08:27:32.907" v="704" actId="167"/>
          <ac:spMkLst>
            <pc:docMk/>
            <pc:sldMk cId="1324599679" sldId="272"/>
            <ac:spMk id="13" creationId="{E034CE04-FAFB-07F5-B82D-1E8105519ECC}"/>
          </ac:spMkLst>
        </pc:spChg>
        <pc:spChg chg="add mod">
          <ac:chgData name="Christopher Potter" userId="24ad2ef8db5e8a45" providerId="LiveId" clId="{10AB9FE2-9012-46EF-B18A-C87D5526F6EE}" dt="2026-05-18T08:27:43.578" v="709" actId="1076"/>
          <ac:spMkLst>
            <pc:docMk/>
            <pc:sldMk cId="1324599679" sldId="272"/>
            <ac:spMk id="14" creationId="{386D3CA9-968B-1F06-DDFF-113B7FB0DC2E}"/>
          </ac:spMkLst>
        </pc:spChg>
      </pc:sldChg>
      <pc:sldChg chg="del">
        <pc:chgData name="Christopher Potter" userId="24ad2ef8db5e8a45" providerId="LiveId" clId="{10AB9FE2-9012-46EF-B18A-C87D5526F6EE}" dt="2026-05-17T19:17:54.515" v="0" actId="47"/>
        <pc:sldMkLst>
          <pc:docMk/>
          <pc:sldMk cId="2894983286" sldId="272"/>
        </pc:sldMkLst>
      </pc:sldChg>
      <pc:sldChg chg="del">
        <pc:chgData name="Christopher Potter" userId="24ad2ef8db5e8a45" providerId="LiveId" clId="{10AB9FE2-9012-46EF-B18A-C87D5526F6EE}" dt="2026-05-17T19:17:54.515" v="0" actId="47"/>
        <pc:sldMkLst>
          <pc:docMk/>
          <pc:sldMk cId="2667832246" sldId="273"/>
        </pc:sldMkLst>
      </pc:sldChg>
      <pc:sldChg chg="delSp modSp add mod">
        <pc:chgData name="Christopher Potter" userId="24ad2ef8db5e8a45" providerId="LiveId" clId="{10AB9FE2-9012-46EF-B18A-C87D5526F6EE}" dt="2026-05-18T08:29:36.913" v="746" actId="255"/>
        <pc:sldMkLst>
          <pc:docMk/>
          <pc:sldMk cId="3983785375" sldId="273"/>
        </pc:sldMkLst>
        <pc:spChg chg="mod">
          <ac:chgData name="Christopher Potter" userId="24ad2ef8db5e8a45" providerId="LiveId" clId="{10AB9FE2-9012-46EF-B18A-C87D5526F6EE}" dt="2026-05-18T08:29:36.913" v="746" actId="255"/>
          <ac:spMkLst>
            <pc:docMk/>
            <pc:sldMk cId="3983785375" sldId="273"/>
            <ac:spMk id="2" creationId="{0338346D-600F-A399-F0BD-F2E3DDD13BB2}"/>
          </ac:spMkLst>
        </pc:spChg>
        <pc:spChg chg="mod">
          <ac:chgData name="Christopher Potter" userId="24ad2ef8db5e8a45" providerId="LiveId" clId="{10AB9FE2-9012-46EF-B18A-C87D5526F6EE}" dt="2026-05-18T08:29:22.078" v="744" actId="20577"/>
          <ac:spMkLst>
            <pc:docMk/>
            <pc:sldMk cId="3983785375" sldId="273"/>
            <ac:spMk id="3" creationId="{7C076029-09C3-48B8-D9E6-7382205ACFE0}"/>
          </ac:spMkLst>
        </pc:spChg>
        <pc:spChg chg="del">
          <ac:chgData name="Christopher Potter" userId="24ad2ef8db5e8a45" providerId="LiveId" clId="{10AB9FE2-9012-46EF-B18A-C87D5526F6EE}" dt="2026-05-18T08:28:37.374" v="730" actId="478"/>
          <ac:spMkLst>
            <pc:docMk/>
            <pc:sldMk cId="3983785375" sldId="273"/>
            <ac:spMk id="9" creationId="{95EB6AC5-EDDC-D3FB-2B80-2071AABF42CF}"/>
          </ac:spMkLst>
        </pc:spChg>
        <pc:spChg chg="del">
          <ac:chgData name="Christopher Potter" userId="24ad2ef8db5e8a45" providerId="LiveId" clId="{10AB9FE2-9012-46EF-B18A-C87D5526F6EE}" dt="2026-05-18T08:28:37.374" v="730" actId="478"/>
          <ac:spMkLst>
            <pc:docMk/>
            <pc:sldMk cId="3983785375" sldId="273"/>
            <ac:spMk id="10" creationId="{41965B9E-BFE5-A53F-03DD-F1CC60C85DEB}"/>
          </ac:spMkLst>
        </pc:spChg>
        <pc:cxnChg chg="del">
          <ac:chgData name="Christopher Potter" userId="24ad2ef8db5e8a45" providerId="LiveId" clId="{10AB9FE2-9012-46EF-B18A-C87D5526F6EE}" dt="2026-05-18T08:28:37.374" v="730" actId="478"/>
          <ac:cxnSpMkLst>
            <pc:docMk/>
            <pc:sldMk cId="3983785375" sldId="273"/>
            <ac:cxnSpMk id="5" creationId="{F655130B-2901-135D-D5CB-1C93D12543BD}"/>
          </ac:cxnSpMkLst>
        </pc:cxnChg>
        <pc:cxnChg chg="del">
          <ac:chgData name="Christopher Potter" userId="24ad2ef8db5e8a45" providerId="LiveId" clId="{10AB9FE2-9012-46EF-B18A-C87D5526F6EE}" dt="2026-05-18T08:28:37.374" v="730" actId="478"/>
          <ac:cxnSpMkLst>
            <pc:docMk/>
            <pc:sldMk cId="3983785375" sldId="273"/>
            <ac:cxnSpMk id="6" creationId="{7AEE043B-483A-429F-FE95-D181BFBDBC20}"/>
          </ac:cxnSpMkLst>
        </pc:cxnChg>
      </pc:sldChg>
      <pc:sldChg chg="del">
        <pc:chgData name="Christopher Potter" userId="24ad2ef8db5e8a45" providerId="LiveId" clId="{10AB9FE2-9012-46EF-B18A-C87D5526F6EE}" dt="2026-05-17T19:17:54.515" v="0" actId="47"/>
        <pc:sldMkLst>
          <pc:docMk/>
          <pc:sldMk cId="2233847170" sldId="274"/>
        </pc:sldMkLst>
      </pc:sldChg>
      <pc:sldChg chg="modSp add mod">
        <pc:chgData name="Christopher Potter" userId="24ad2ef8db5e8a45" providerId="LiveId" clId="{10AB9FE2-9012-46EF-B18A-C87D5526F6EE}" dt="2026-05-18T08:30:42.298" v="762" actId="6549"/>
        <pc:sldMkLst>
          <pc:docMk/>
          <pc:sldMk cId="3330535834" sldId="274"/>
        </pc:sldMkLst>
        <pc:spChg chg="mod">
          <ac:chgData name="Christopher Potter" userId="24ad2ef8db5e8a45" providerId="LiveId" clId="{10AB9FE2-9012-46EF-B18A-C87D5526F6EE}" dt="2026-05-18T08:30:32.540" v="756"/>
          <ac:spMkLst>
            <pc:docMk/>
            <pc:sldMk cId="3330535834" sldId="274"/>
            <ac:spMk id="2" creationId="{B698D89C-2082-9DBB-B6DA-788F549DCED1}"/>
          </ac:spMkLst>
        </pc:spChg>
        <pc:spChg chg="mod">
          <ac:chgData name="Christopher Potter" userId="24ad2ef8db5e8a45" providerId="LiveId" clId="{10AB9FE2-9012-46EF-B18A-C87D5526F6EE}" dt="2026-05-18T08:30:42.298" v="762" actId="6549"/>
          <ac:spMkLst>
            <pc:docMk/>
            <pc:sldMk cId="3330535834" sldId="274"/>
            <ac:spMk id="3" creationId="{008AE832-D046-CB8B-5C2B-44B0BDA2C9B1}"/>
          </ac:spMkLst>
        </pc:spChg>
      </pc:sldChg>
      <pc:sldChg chg="modSp add mod">
        <pc:chgData name="Christopher Potter" userId="24ad2ef8db5e8a45" providerId="LiveId" clId="{10AB9FE2-9012-46EF-B18A-C87D5526F6EE}" dt="2026-05-18T08:33:52.710" v="810" actId="16959"/>
        <pc:sldMkLst>
          <pc:docMk/>
          <pc:sldMk cId="1762807631" sldId="275"/>
        </pc:sldMkLst>
        <pc:spChg chg="mod">
          <ac:chgData name="Christopher Potter" userId="24ad2ef8db5e8a45" providerId="LiveId" clId="{10AB9FE2-9012-46EF-B18A-C87D5526F6EE}" dt="2026-05-18T08:32:49.980" v="795" actId="6549"/>
          <ac:spMkLst>
            <pc:docMk/>
            <pc:sldMk cId="1762807631" sldId="275"/>
            <ac:spMk id="2" creationId="{C6F68C67-3117-BAA5-74B3-50F2A05CDB43}"/>
          </ac:spMkLst>
        </pc:spChg>
        <pc:spChg chg="mod">
          <ac:chgData name="Christopher Potter" userId="24ad2ef8db5e8a45" providerId="LiveId" clId="{10AB9FE2-9012-46EF-B18A-C87D5526F6EE}" dt="2026-05-18T08:33:52.710" v="810" actId="16959"/>
          <ac:spMkLst>
            <pc:docMk/>
            <pc:sldMk cId="1762807631" sldId="275"/>
            <ac:spMk id="3" creationId="{50075FB4-C453-27AF-B57F-8A9B0061099F}"/>
          </ac:spMkLst>
        </pc:spChg>
      </pc:sldChg>
      <pc:sldChg chg="new del">
        <pc:chgData name="Christopher Potter" userId="24ad2ef8db5e8a45" providerId="LiveId" clId="{10AB9FE2-9012-46EF-B18A-C87D5526F6EE}" dt="2026-05-18T08:30:49.144" v="764" actId="47"/>
        <pc:sldMkLst>
          <pc:docMk/>
          <pc:sldMk cId="2102128985" sldId="275"/>
        </pc:sldMkLst>
      </pc:sldChg>
      <pc:sldChg chg="del">
        <pc:chgData name="Christopher Potter" userId="24ad2ef8db5e8a45" providerId="LiveId" clId="{10AB9FE2-9012-46EF-B18A-C87D5526F6EE}" dt="2026-05-17T19:17:54.515" v="0" actId="47"/>
        <pc:sldMkLst>
          <pc:docMk/>
          <pc:sldMk cId="2821390831" sldId="275"/>
        </pc:sldMkLst>
      </pc:sldChg>
      <pc:sldChg chg="modSp add mod">
        <pc:chgData name="Christopher Potter" userId="24ad2ef8db5e8a45" providerId="LiveId" clId="{10AB9FE2-9012-46EF-B18A-C87D5526F6EE}" dt="2026-05-18T08:35:21.028" v="838" actId="6549"/>
        <pc:sldMkLst>
          <pc:docMk/>
          <pc:sldMk cId="1450473203" sldId="276"/>
        </pc:sldMkLst>
        <pc:spChg chg="mod">
          <ac:chgData name="Christopher Potter" userId="24ad2ef8db5e8a45" providerId="LiveId" clId="{10AB9FE2-9012-46EF-B18A-C87D5526F6EE}" dt="2026-05-18T08:35:06.257" v="832"/>
          <ac:spMkLst>
            <pc:docMk/>
            <pc:sldMk cId="1450473203" sldId="276"/>
            <ac:spMk id="2" creationId="{650F339F-CFB6-13F9-DF81-549EF42106E7}"/>
          </ac:spMkLst>
        </pc:spChg>
        <pc:spChg chg="mod">
          <ac:chgData name="Christopher Potter" userId="24ad2ef8db5e8a45" providerId="LiveId" clId="{10AB9FE2-9012-46EF-B18A-C87D5526F6EE}" dt="2026-05-18T08:35:21.028" v="838" actId="6549"/>
          <ac:spMkLst>
            <pc:docMk/>
            <pc:sldMk cId="1450473203" sldId="276"/>
            <ac:spMk id="3" creationId="{3B9F83DE-940F-713C-799F-79FED82100A7}"/>
          </ac:spMkLst>
        </pc:spChg>
      </pc:sldChg>
      <pc:sldChg chg="del">
        <pc:chgData name="Christopher Potter" userId="24ad2ef8db5e8a45" providerId="LiveId" clId="{10AB9FE2-9012-46EF-B18A-C87D5526F6EE}" dt="2026-05-17T19:17:54.515" v="0" actId="47"/>
        <pc:sldMkLst>
          <pc:docMk/>
          <pc:sldMk cId="3240989610" sldId="276"/>
        </pc:sldMkLst>
      </pc:sldChg>
      <pc:sldChg chg="modSp add mod">
        <pc:chgData name="Christopher Potter" userId="24ad2ef8db5e8a45" providerId="LiveId" clId="{10AB9FE2-9012-46EF-B18A-C87D5526F6EE}" dt="2026-05-18T08:40:23.054" v="852" actId="16959"/>
        <pc:sldMkLst>
          <pc:docMk/>
          <pc:sldMk cId="2689065761" sldId="277"/>
        </pc:sldMkLst>
        <pc:spChg chg="mod">
          <ac:chgData name="Christopher Potter" userId="24ad2ef8db5e8a45" providerId="LiveId" clId="{10AB9FE2-9012-46EF-B18A-C87D5526F6EE}" dt="2026-05-18T08:35:45.406" v="844"/>
          <ac:spMkLst>
            <pc:docMk/>
            <pc:sldMk cId="2689065761" sldId="277"/>
            <ac:spMk id="2" creationId="{2139BE62-A4BF-5D1D-EF27-280130E60EA2}"/>
          </ac:spMkLst>
        </pc:spChg>
        <pc:spChg chg="mod">
          <ac:chgData name="Christopher Potter" userId="24ad2ef8db5e8a45" providerId="LiveId" clId="{10AB9FE2-9012-46EF-B18A-C87D5526F6EE}" dt="2026-05-18T08:40:23.054" v="852" actId="16959"/>
          <ac:spMkLst>
            <pc:docMk/>
            <pc:sldMk cId="2689065761" sldId="277"/>
            <ac:spMk id="3" creationId="{6C5502F2-4707-F03A-6522-998B8409216F}"/>
          </ac:spMkLst>
        </pc:spChg>
      </pc:sldChg>
      <pc:sldChg chg="del">
        <pc:chgData name="Christopher Potter" userId="24ad2ef8db5e8a45" providerId="LiveId" clId="{10AB9FE2-9012-46EF-B18A-C87D5526F6EE}" dt="2026-05-17T19:17:54.515" v="0" actId="47"/>
        <pc:sldMkLst>
          <pc:docMk/>
          <pc:sldMk cId="3646017886" sldId="277"/>
        </pc:sldMkLst>
      </pc:sldChg>
      <pc:sldChg chg="modSp add mod">
        <pc:chgData name="Christopher Potter" userId="24ad2ef8db5e8a45" providerId="LiveId" clId="{10AB9FE2-9012-46EF-B18A-C87D5526F6EE}" dt="2026-05-18T08:42:51.850" v="912" actId="6549"/>
        <pc:sldMkLst>
          <pc:docMk/>
          <pc:sldMk cId="161927558" sldId="278"/>
        </pc:sldMkLst>
        <pc:spChg chg="mod">
          <ac:chgData name="Christopher Potter" userId="24ad2ef8db5e8a45" providerId="LiveId" clId="{10AB9FE2-9012-46EF-B18A-C87D5526F6EE}" dt="2026-05-18T08:42:51.850" v="912" actId="6549"/>
          <ac:spMkLst>
            <pc:docMk/>
            <pc:sldMk cId="161927558" sldId="278"/>
            <ac:spMk id="2" creationId="{2738FEF3-C1A3-C889-7C1C-0D67D0CE5CDD}"/>
          </ac:spMkLst>
        </pc:spChg>
        <pc:spChg chg="mod">
          <ac:chgData name="Christopher Potter" userId="24ad2ef8db5e8a45" providerId="LiveId" clId="{10AB9FE2-9012-46EF-B18A-C87D5526F6EE}" dt="2026-05-18T08:42:03.026" v="889" actId="16959"/>
          <ac:spMkLst>
            <pc:docMk/>
            <pc:sldMk cId="161927558" sldId="278"/>
            <ac:spMk id="3" creationId="{6B0BF434-D717-A10F-D0EB-5C66CBA3B4C5}"/>
          </ac:spMkLst>
        </pc:spChg>
      </pc:sldChg>
      <pc:sldChg chg="del">
        <pc:chgData name="Christopher Potter" userId="24ad2ef8db5e8a45" providerId="LiveId" clId="{10AB9FE2-9012-46EF-B18A-C87D5526F6EE}" dt="2026-05-17T19:17:54.515" v="0" actId="47"/>
        <pc:sldMkLst>
          <pc:docMk/>
          <pc:sldMk cId="980446606" sldId="278"/>
        </pc:sldMkLst>
      </pc:sldChg>
      <pc:sldChg chg="modSp add mod">
        <pc:chgData name="Christopher Potter" userId="24ad2ef8db5e8a45" providerId="LiveId" clId="{10AB9FE2-9012-46EF-B18A-C87D5526F6EE}" dt="2026-05-18T08:43:34.947" v="922" actId="6549"/>
        <pc:sldMkLst>
          <pc:docMk/>
          <pc:sldMk cId="2086516619" sldId="279"/>
        </pc:sldMkLst>
        <pc:spChg chg="mod">
          <ac:chgData name="Christopher Potter" userId="24ad2ef8db5e8a45" providerId="LiveId" clId="{10AB9FE2-9012-46EF-B18A-C87D5526F6EE}" dt="2026-05-18T08:43:21.336" v="919" actId="403"/>
          <ac:spMkLst>
            <pc:docMk/>
            <pc:sldMk cId="2086516619" sldId="279"/>
            <ac:spMk id="2" creationId="{A3ABC781-CDCC-8C1F-4543-1339D8889A37}"/>
          </ac:spMkLst>
        </pc:spChg>
        <pc:spChg chg="mod">
          <ac:chgData name="Christopher Potter" userId="24ad2ef8db5e8a45" providerId="LiveId" clId="{10AB9FE2-9012-46EF-B18A-C87D5526F6EE}" dt="2026-05-18T08:43:34.947" v="922" actId="6549"/>
          <ac:spMkLst>
            <pc:docMk/>
            <pc:sldMk cId="2086516619" sldId="279"/>
            <ac:spMk id="3" creationId="{59CFDEFE-6484-82E6-0C49-C964F9FC2BBC}"/>
          </ac:spMkLst>
        </pc:spChg>
      </pc:sldChg>
      <pc:sldChg chg="del">
        <pc:chgData name="Christopher Potter" userId="24ad2ef8db5e8a45" providerId="LiveId" clId="{10AB9FE2-9012-46EF-B18A-C87D5526F6EE}" dt="2026-05-17T19:17:54.515" v="0" actId="47"/>
        <pc:sldMkLst>
          <pc:docMk/>
          <pc:sldMk cId="2523563609" sldId="279"/>
        </pc:sldMkLst>
      </pc:sldChg>
      <pc:sldChg chg="modSp add mod">
        <pc:chgData name="Christopher Potter" userId="24ad2ef8db5e8a45" providerId="LiveId" clId="{10AB9FE2-9012-46EF-B18A-C87D5526F6EE}" dt="2026-05-18T08:44:52.080" v="947" actId="20577"/>
        <pc:sldMkLst>
          <pc:docMk/>
          <pc:sldMk cId="15656745" sldId="280"/>
        </pc:sldMkLst>
        <pc:spChg chg="mod">
          <ac:chgData name="Christopher Potter" userId="24ad2ef8db5e8a45" providerId="LiveId" clId="{10AB9FE2-9012-46EF-B18A-C87D5526F6EE}" dt="2026-05-18T08:44:29.416" v="941" actId="403"/>
          <ac:spMkLst>
            <pc:docMk/>
            <pc:sldMk cId="15656745" sldId="280"/>
            <ac:spMk id="2" creationId="{E29357D4-D3C1-4CE8-7D1A-D93EA3DD2167}"/>
          </ac:spMkLst>
        </pc:spChg>
        <pc:spChg chg="mod">
          <ac:chgData name="Christopher Potter" userId="24ad2ef8db5e8a45" providerId="LiveId" clId="{10AB9FE2-9012-46EF-B18A-C87D5526F6EE}" dt="2026-05-18T08:44:52.080" v="947" actId="20577"/>
          <ac:spMkLst>
            <pc:docMk/>
            <pc:sldMk cId="15656745" sldId="280"/>
            <ac:spMk id="3" creationId="{C737AF17-3BA8-6AD3-3072-3A60F473D7A7}"/>
          </ac:spMkLst>
        </pc:spChg>
      </pc:sldChg>
      <pc:sldChg chg="del">
        <pc:chgData name="Christopher Potter" userId="24ad2ef8db5e8a45" providerId="LiveId" clId="{10AB9FE2-9012-46EF-B18A-C87D5526F6EE}" dt="2026-05-17T19:17:54.515" v="0" actId="47"/>
        <pc:sldMkLst>
          <pc:docMk/>
          <pc:sldMk cId="99330863" sldId="280"/>
        </pc:sldMkLst>
      </pc:sldChg>
      <pc:sldChg chg="del">
        <pc:chgData name="Christopher Potter" userId="24ad2ef8db5e8a45" providerId="LiveId" clId="{10AB9FE2-9012-46EF-B18A-C87D5526F6EE}" dt="2026-05-17T19:17:54.515" v="0" actId="47"/>
        <pc:sldMkLst>
          <pc:docMk/>
          <pc:sldMk cId="1628608263" sldId="281"/>
        </pc:sldMkLst>
      </pc:sldChg>
      <pc:sldChg chg="modSp add mod">
        <pc:chgData name="Christopher Potter" userId="24ad2ef8db5e8a45" providerId="LiveId" clId="{10AB9FE2-9012-46EF-B18A-C87D5526F6EE}" dt="2026-05-18T08:45:55.487" v="960" actId="6549"/>
        <pc:sldMkLst>
          <pc:docMk/>
          <pc:sldMk cId="2168583092" sldId="281"/>
        </pc:sldMkLst>
        <pc:spChg chg="mod">
          <ac:chgData name="Christopher Potter" userId="24ad2ef8db5e8a45" providerId="LiveId" clId="{10AB9FE2-9012-46EF-B18A-C87D5526F6EE}" dt="2026-05-18T08:45:30.671" v="954"/>
          <ac:spMkLst>
            <pc:docMk/>
            <pc:sldMk cId="2168583092" sldId="281"/>
            <ac:spMk id="2" creationId="{9A0E9B2C-0061-5267-C01C-3FE354B33DF3}"/>
          </ac:spMkLst>
        </pc:spChg>
        <pc:spChg chg="mod">
          <ac:chgData name="Christopher Potter" userId="24ad2ef8db5e8a45" providerId="LiveId" clId="{10AB9FE2-9012-46EF-B18A-C87D5526F6EE}" dt="2026-05-18T08:45:55.487" v="960" actId="6549"/>
          <ac:spMkLst>
            <pc:docMk/>
            <pc:sldMk cId="2168583092" sldId="281"/>
            <ac:spMk id="3" creationId="{4FD3626F-D18A-9574-08F1-A0001E28D1B2}"/>
          </ac:spMkLst>
        </pc:spChg>
      </pc:sldChg>
      <pc:sldChg chg="del">
        <pc:chgData name="Christopher Potter" userId="24ad2ef8db5e8a45" providerId="LiveId" clId="{10AB9FE2-9012-46EF-B18A-C87D5526F6EE}" dt="2026-05-17T19:17:54.515" v="0" actId="47"/>
        <pc:sldMkLst>
          <pc:docMk/>
          <pc:sldMk cId="301381606" sldId="282"/>
        </pc:sldMkLst>
      </pc:sldChg>
      <pc:sldChg chg="modSp add mod">
        <pc:chgData name="Christopher Potter" userId="24ad2ef8db5e8a45" providerId="LiveId" clId="{10AB9FE2-9012-46EF-B18A-C87D5526F6EE}" dt="2026-05-18T08:47:42.116" v="1067" actId="6549"/>
        <pc:sldMkLst>
          <pc:docMk/>
          <pc:sldMk cId="3381915666" sldId="282"/>
        </pc:sldMkLst>
        <pc:spChg chg="mod">
          <ac:chgData name="Christopher Potter" userId="24ad2ef8db5e8a45" providerId="LiveId" clId="{10AB9FE2-9012-46EF-B18A-C87D5526F6EE}" dt="2026-05-18T08:47:35.292" v="1061" actId="20577"/>
          <ac:spMkLst>
            <pc:docMk/>
            <pc:sldMk cId="3381915666" sldId="282"/>
            <ac:spMk id="2" creationId="{E9B740FC-F70B-E206-269C-8804DBF8F13A}"/>
          </ac:spMkLst>
        </pc:spChg>
        <pc:spChg chg="mod">
          <ac:chgData name="Christopher Potter" userId="24ad2ef8db5e8a45" providerId="LiveId" clId="{10AB9FE2-9012-46EF-B18A-C87D5526F6EE}" dt="2026-05-18T08:47:42.116" v="1067" actId="6549"/>
          <ac:spMkLst>
            <pc:docMk/>
            <pc:sldMk cId="3381915666" sldId="282"/>
            <ac:spMk id="3" creationId="{5DD1B688-85AE-F9FA-7C36-D08F1425491A}"/>
          </ac:spMkLst>
        </pc:spChg>
      </pc:sldChg>
      <pc:sldChg chg="del">
        <pc:chgData name="Christopher Potter" userId="24ad2ef8db5e8a45" providerId="LiveId" clId="{10AB9FE2-9012-46EF-B18A-C87D5526F6EE}" dt="2026-05-17T19:17:54.515" v="0" actId="47"/>
        <pc:sldMkLst>
          <pc:docMk/>
          <pc:sldMk cId="2378343933" sldId="2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Angles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18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C49B8-2B1A-2B57-31AF-6B5F0DE6A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tial Circle 10">
            <a:extLst>
              <a:ext uri="{FF2B5EF4-FFF2-40B4-BE49-F238E27FC236}">
                <a16:creationId xmlns:a16="http://schemas.microsoft.com/office/drawing/2014/main" id="{3AF2F06A-1D54-D10F-0133-D44E837FF1F6}"/>
              </a:ext>
            </a:extLst>
          </p:cNvPr>
          <p:cNvSpPr/>
          <p:nvPr/>
        </p:nvSpPr>
        <p:spPr>
          <a:xfrm>
            <a:off x="3083694" y="4426789"/>
            <a:ext cx="899999" cy="900000"/>
          </a:xfrm>
          <a:prstGeom prst="pie">
            <a:avLst>
              <a:gd name="adj1" fmla="val 14242409"/>
              <a:gd name="adj2" fmla="val 4552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Partial Circle 12">
            <a:extLst>
              <a:ext uri="{FF2B5EF4-FFF2-40B4-BE49-F238E27FC236}">
                <a16:creationId xmlns:a16="http://schemas.microsoft.com/office/drawing/2014/main" id="{E034CE04-FAFB-07F5-B82D-1E8105519ECC}"/>
              </a:ext>
            </a:extLst>
          </p:cNvPr>
          <p:cNvSpPr/>
          <p:nvPr/>
        </p:nvSpPr>
        <p:spPr>
          <a:xfrm>
            <a:off x="5709383" y="4426789"/>
            <a:ext cx="899999" cy="900000"/>
          </a:xfrm>
          <a:prstGeom prst="pie">
            <a:avLst>
              <a:gd name="adj1" fmla="val 10870380"/>
              <a:gd name="adj2" fmla="val 1783000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Partial Circle 8">
            <a:extLst>
              <a:ext uri="{FF2B5EF4-FFF2-40B4-BE49-F238E27FC236}">
                <a16:creationId xmlns:a16="http://schemas.microsoft.com/office/drawing/2014/main" id="{CC63D891-C356-6B26-5C10-E88DF5EE4F06}"/>
              </a:ext>
            </a:extLst>
          </p:cNvPr>
          <p:cNvSpPr/>
          <p:nvPr/>
        </p:nvSpPr>
        <p:spPr>
          <a:xfrm>
            <a:off x="1217387" y="1440686"/>
            <a:ext cx="899999" cy="900000"/>
          </a:xfrm>
          <a:prstGeom prst="pie">
            <a:avLst>
              <a:gd name="adj1" fmla="val 1252563"/>
              <a:gd name="adj2" fmla="val 346184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1BDF05B-1CAD-C5E6-562F-6D0E810D9F5A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DA273C3-13E8-DCAA-6AAE-1E808195E5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0097BB7-4555-B063-5ED4-18D809F8792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=251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0097BB7-4555-B063-5ED4-18D809F879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c 6">
            <a:extLst>
              <a:ext uri="{FF2B5EF4-FFF2-40B4-BE49-F238E27FC236}">
                <a16:creationId xmlns:a16="http://schemas.microsoft.com/office/drawing/2014/main" id="{CE6C30CB-DE11-EB98-5347-4495F31B3275}"/>
              </a:ext>
            </a:extLst>
          </p:cNvPr>
          <p:cNvSpPr/>
          <p:nvPr/>
        </p:nvSpPr>
        <p:spPr>
          <a:xfrm>
            <a:off x="4354395" y="2529000"/>
            <a:ext cx="900000" cy="900000"/>
          </a:xfrm>
          <a:prstGeom prst="arc">
            <a:avLst>
              <a:gd name="adj1" fmla="val 20933721"/>
              <a:gd name="adj2" fmla="val 1171064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A2133D7-ED37-0C33-4413-6C2CCD204C60}"/>
                  </a:ext>
                </a:extLst>
              </p:cNvPr>
              <p:cNvSpPr txBox="1"/>
              <p:nvPr/>
            </p:nvSpPr>
            <p:spPr>
              <a:xfrm>
                <a:off x="4602670" y="3383737"/>
                <a:ext cx="4648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A2133D7-ED37-0C33-4413-6C2CCD204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670" y="3383737"/>
                <a:ext cx="464871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18C014-BFF4-64C3-3387-0FB195F61130}"/>
                  </a:ext>
                </a:extLst>
              </p:cNvPr>
              <p:cNvSpPr txBox="1"/>
              <p:nvPr/>
            </p:nvSpPr>
            <p:spPr>
              <a:xfrm>
                <a:off x="2043205" y="2156020"/>
                <a:ext cx="5241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28</m:t>
                      </m:r>
                      <m:r>
                        <a:rPr lang="en-GB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618C014-BFF4-64C3-3387-0FB195F611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205" y="2156020"/>
                <a:ext cx="524181" cy="369332"/>
              </a:xfrm>
              <a:prstGeom prst="rect">
                <a:avLst/>
              </a:prstGeom>
              <a:blipFill>
                <a:blip r:embed="rId5"/>
                <a:stretch>
                  <a:fillRect l="-12791" r="-15116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entagon 3">
            <a:extLst>
              <a:ext uri="{FF2B5EF4-FFF2-40B4-BE49-F238E27FC236}">
                <a16:creationId xmlns:a16="http://schemas.microsoft.com/office/drawing/2014/main" id="{0700E0A3-47A4-D87B-0F0F-D189A49CA860}"/>
              </a:ext>
            </a:extLst>
          </p:cNvPr>
          <p:cNvSpPr/>
          <p:nvPr/>
        </p:nvSpPr>
        <p:spPr>
          <a:xfrm>
            <a:off x="1667387" y="1890686"/>
            <a:ext cx="5870566" cy="2986103"/>
          </a:xfrm>
          <a:custGeom>
            <a:avLst/>
            <a:gdLst>
              <a:gd name="csX0" fmla="*/ 4 w 4250322"/>
              <a:gd name="csY0" fmla="*/ 1320042 h 3455923"/>
              <a:gd name="csX1" fmla="*/ 2125161 w 4250322"/>
              <a:gd name="csY1" fmla="*/ 0 h 3455923"/>
              <a:gd name="csX2" fmla="*/ 4250318 w 4250322"/>
              <a:gd name="csY2" fmla="*/ 1320042 h 3455923"/>
              <a:gd name="csX3" fmla="*/ 3438580 w 4250322"/>
              <a:gd name="csY3" fmla="*/ 3455914 h 3455923"/>
              <a:gd name="csX4" fmla="*/ 811742 w 4250322"/>
              <a:gd name="csY4" fmla="*/ 3455914 h 3455923"/>
              <a:gd name="csX5" fmla="*/ 4 w 4250322"/>
              <a:gd name="csY5" fmla="*/ 1320042 h 3455923"/>
              <a:gd name="csX0" fmla="*/ 0 w 4250314"/>
              <a:gd name="csY0" fmla="*/ 0 h 2135872"/>
              <a:gd name="csX1" fmla="*/ 2044946 w 4250314"/>
              <a:gd name="csY1" fmla="*/ 829600 h 2135872"/>
              <a:gd name="csX2" fmla="*/ 4250314 w 4250314"/>
              <a:gd name="csY2" fmla="*/ 0 h 2135872"/>
              <a:gd name="csX3" fmla="*/ 3438576 w 4250314"/>
              <a:gd name="csY3" fmla="*/ 2135872 h 2135872"/>
              <a:gd name="csX4" fmla="*/ 811738 w 4250314"/>
              <a:gd name="csY4" fmla="*/ 2135872 h 2135872"/>
              <a:gd name="csX5" fmla="*/ 0 w 4250314"/>
              <a:gd name="csY5" fmla="*/ 0 h 2135872"/>
              <a:gd name="csX0" fmla="*/ 0 w 5293051"/>
              <a:gd name="csY0" fmla="*/ 0 h 2986103"/>
              <a:gd name="csX1" fmla="*/ 3087683 w 5293051"/>
              <a:gd name="csY1" fmla="*/ 1679831 h 2986103"/>
              <a:gd name="csX2" fmla="*/ 5293051 w 5293051"/>
              <a:gd name="csY2" fmla="*/ 850231 h 2986103"/>
              <a:gd name="csX3" fmla="*/ 4481313 w 5293051"/>
              <a:gd name="csY3" fmla="*/ 2986103 h 2986103"/>
              <a:gd name="csX4" fmla="*/ 1854475 w 5293051"/>
              <a:gd name="csY4" fmla="*/ 2986103 h 2986103"/>
              <a:gd name="csX5" fmla="*/ 0 w 5293051"/>
              <a:gd name="csY5" fmla="*/ 0 h 2986103"/>
              <a:gd name="csX0" fmla="*/ 0 w 5870566"/>
              <a:gd name="csY0" fmla="*/ 0 h 2986103"/>
              <a:gd name="csX1" fmla="*/ 3087683 w 5870566"/>
              <a:gd name="csY1" fmla="*/ 1679831 h 2986103"/>
              <a:gd name="csX2" fmla="*/ 5870566 w 5870566"/>
              <a:gd name="csY2" fmla="*/ 320841 h 2986103"/>
              <a:gd name="csX3" fmla="*/ 4481313 w 5870566"/>
              <a:gd name="csY3" fmla="*/ 2986103 h 2986103"/>
              <a:gd name="csX4" fmla="*/ 1854475 w 5870566"/>
              <a:gd name="csY4" fmla="*/ 2986103 h 2986103"/>
              <a:gd name="csX5" fmla="*/ 0 w 5870566"/>
              <a:gd name="csY5" fmla="*/ 0 h 2986103"/>
              <a:gd name="csX0" fmla="*/ 0 w 5870566"/>
              <a:gd name="csY0" fmla="*/ 0 h 2986103"/>
              <a:gd name="csX1" fmla="*/ 3135809 w 5870566"/>
              <a:gd name="csY1" fmla="*/ 1118357 h 2986103"/>
              <a:gd name="csX2" fmla="*/ 5870566 w 5870566"/>
              <a:gd name="csY2" fmla="*/ 320841 h 2986103"/>
              <a:gd name="csX3" fmla="*/ 4481313 w 5870566"/>
              <a:gd name="csY3" fmla="*/ 2986103 h 2986103"/>
              <a:gd name="csX4" fmla="*/ 1854475 w 5870566"/>
              <a:gd name="csY4" fmla="*/ 2986103 h 2986103"/>
              <a:gd name="csX5" fmla="*/ 0 w 5870566"/>
              <a:gd name="csY5" fmla="*/ 0 h 298610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5870566" h="2986103">
                <a:moveTo>
                  <a:pt x="0" y="0"/>
                </a:moveTo>
                <a:lnTo>
                  <a:pt x="3135809" y="1118357"/>
                </a:lnTo>
                <a:lnTo>
                  <a:pt x="5870566" y="320841"/>
                </a:lnTo>
                <a:lnTo>
                  <a:pt x="4481313" y="2986103"/>
                </a:lnTo>
                <a:lnTo>
                  <a:pt x="1854475" y="2986103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F38537D4-C9AE-5E20-AA05-65424E8BAC04}"/>
              </a:ext>
            </a:extLst>
          </p:cNvPr>
          <p:cNvSpPr/>
          <p:nvPr/>
        </p:nvSpPr>
        <p:spPr>
          <a:xfrm>
            <a:off x="7068759" y="1785700"/>
            <a:ext cx="899999" cy="900000"/>
          </a:xfrm>
          <a:prstGeom prst="pie">
            <a:avLst>
              <a:gd name="adj1" fmla="val 7046499"/>
              <a:gd name="adj2" fmla="val 981095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A26C0C-7E2C-ACDC-02EB-20271FA0472B}"/>
                  </a:ext>
                </a:extLst>
              </p:cNvPr>
              <p:cNvSpPr txBox="1"/>
              <p:nvPr/>
            </p:nvSpPr>
            <p:spPr>
              <a:xfrm>
                <a:off x="6675516" y="2501034"/>
                <a:ext cx="5241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32</m:t>
                      </m:r>
                      <m:r>
                        <a:rPr lang="en-GB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A26C0C-7E2C-ACDC-02EB-20271FA04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516" y="2501034"/>
                <a:ext cx="524182" cy="369332"/>
              </a:xfrm>
              <a:prstGeom prst="rect">
                <a:avLst/>
              </a:prstGeom>
              <a:blipFill>
                <a:blip r:embed="rId6"/>
                <a:stretch>
                  <a:fillRect l="-12791" r="-15116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E718650-6BE8-CD62-91DA-7C510D5171E2}"/>
                  </a:ext>
                </a:extLst>
              </p:cNvPr>
              <p:cNvSpPr txBox="1"/>
              <p:nvPr/>
            </p:nvSpPr>
            <p:spPr>
              <a:xfrm>
                <a:off x="3533693" y="4057457"/>
                <a:ext cx="6941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114</m:t>
                      </m:r>
                      <m:r>
                        <a:rPr lang="en-GB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E718650-6BE8-CD62-91DA-7C510D5171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3693" y="4057457"/>
                <a:ext cx="694101" cy="369332"/>
              </a:xfrm>
              <a:prstGeom prst="rect">
                <a:avLst/>
              </a:prstGeom>
              <a:blipFill>
                <a:blip r:embed="rId7"/>
                <a:stretch>
                  <a:fillRect l="-10526" r="-10526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6D3CA9-968B-1F06-DDFF-113B7FB0DC2E}"/>
                  </a:ext>
                </a:extLst>
              </p:cNvPr>
              <p:cNvSpPr txBox="1"/>
              <p:nvPr/>
            </p:nvSpPr>
            <p:spPr>
              <a:xfrm>
                <a:off x="5361242" y="4175652"/>
                <a:ext cx="6941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115</m:t>
                      </m:r>
                      <m:r>
                        <a:rPr lang="en-GB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6D3CA9-968B-1F06-DDFF-113B7FB0D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242" y="4175652"/>
                <a:ext cx="694101" cy="369332"/>
              </a:xfrm>
              <a:prstGeom prst="rect">
                <a:avLst/>
              </a:prstGeom>
              <a:blipFill>
                <a:blip r:embed="rId8"/>
                <a:stretch>
                  <a:fillRect l="-10526" r="-11404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459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113A8-4882-7E20-013E-D8FFF3CF0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tial Circle 8">
            <a:extLst>
              <a:ext uri="{FF2B5EF4-FFF2-40B4-BE49-F238E27FC236}">
                <a16:creationId xmlns:a16="http://schemas.microsoft.com/office/drawing/2014/main" id="{7D26E613-CECB-C69D-951B-030D4184E689}"/>
              </a:ext>
            </a:extLst>
          </p:cNvPr>
          <p:cNvSpPr/>
          <p:nvPr/>
        </p:nvSpPr>
        <p:spPr>
          <a:xfrm>
            <a:off x="4509991" y="3714478"/>
            <a:ext cx="899999" cy="900000"/>
          </a:xfrm>
          <a:prstGeom prst="pie">
            <a:avLst>
              <a:gd name="adj1" fmla="val 10874251"/>
              <a:gd name="adj2" fmla="val 2019313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D25769A-0B8B-6189-7FBA-3384076C6117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A regular polygon has an interior angle of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162</m:t>
                    </m:r>
                    <m:r>
                      <a:rPr lang="en-GB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4000" dirty="0"/>
                  <a:t>.</a:t>
                </a:r>
              </a:p>
              <a:p>
                <a:r>
                  <a:rPr lang="en-GB" sz="4000" dirty="0"/>
                  <a:t>How many sides does the polygon have?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D25769A-0B8B-6189-7FBA-3384076C61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208E4B3-C210-B9EE-4EA4-0F505142ACEF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208E4B3-C210-B9EE-4EA4-0F505142AC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3BFBFB-5E41-D007-77C8-483F5FA9352A}"/>
                  </a:ext>
                </a:extLst>
              </p:cNvPr>
              <p:cNvSpPr txBox="1"/>
              <p:nvPr/>
            </p:nvSpPr>
            <p:spPr>
              <a:xfrm>
                <a:off x="3955103" y="3414106"/>
                <a:ext cx="92974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162</m:t>
                      </m:r>
                      <m:r>
                        <a:rPr lang="en-GB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3BFBFB-5E41-D007-77C8-483F5FA93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103" y="3414106"/>
                <a:ext cx="929742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507878B-338E-BB0B-9765-4A7B4156B3A1}"/>
              </a:ext>
            </a:extLst>
          </p:cNvPr>
          <p:cNvCxnSpPr>
            <a:cxnSpLocks/>
          </p:cNvCxnSpPr>
          <p:nvPr/>
        </p:nvCxnSpPr>
        <p:spPr>
          <a:xfrm>
            <a:off x="1658679" y="4164478"/>
            <a:ext cx="33048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DC1C8E7-9437-D96F-1346-1DBB1C05D6D6}"/>
              </a:ext>
            </a:extLst>
          </p:cNvPr>
          <p:cNvCxnSpPr>
            <a:cxnSpLocks/>
          </p:cNvCxnSpPr>
          <p:nvPr/>
        </p:nvCxnSpPr>
        <p:spPr>
          <a:xfrm flipV="1">
            <a:off x="4956485" y="3051544"/>
            <a:ext cx="2702303" cy="11129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18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06235-9718-9F83-5E33-F31E8112D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338346D-600F-A399-F0BD-F2E3DDD13BB2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400" dirty="0"/>
                  <a:t>The interior angles of a quadrilateral are </a:t>
                </a:r>
                <a14:m>
                  <m:oMath xmlns:m="http://schemas.openxmlformats.org/officeDocument/2006/math"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400" dirty="0"/>
                  <a:t>,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400" dirty="0"/>
                  <a:t>,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400" dirty="0"/>
                  <a:t>, and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400" dirty="0"/>
                  <a:t>.</a:t>
                </a:r>
              </a:p>
              <a:p>
                <a:r>
                  <a:rPr lang="en-GB" sz="4400" dirty="0"/>
                  <a:t>Find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400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338346D-600F-A399-F0BD-F2E3DDD13B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3253" r="-17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C076029-09C3-48B8-D9E6-7382205ACFE0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=36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C076029-09C3-48B8-D9E6-7382205ACF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378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60962-5D18-992A-2F18-42315F38F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698D89C-2082-9DBB-B6DA-788F549DCED1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A regular polygon has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sz="4000" dirty="0"/>
                  <a:t> interior angles of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150°</m:t>
                    </m:r>
                  </m:oMath>
                </a14:m>
                <a:r>
                  <a:rPr lang="en-GB" sz="4000" dirty="0"/>
                  <a:t>.</a:t>
                </a:r>
              </a:p>
              <a:p>
                <a:r>
                  <a:rPr lang="en-GB" sz="4000" dirty="0"/>
                  <a:t>How many sides does it have?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698D89C-2082-9DBB-B6DA-788F549DCE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08AE832-D046-CB8B-5C2B-44B0BDA2C9B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08AE832-D046-CB8B-5C2B-44B0BDA2C9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053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022E5-A245-3FFB-E4C4-2B562D18D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6F68C67-3117-BAA5-74B3-50F2A05CDB43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400" dirty="0"/>
                  <a:t>A triangle has angles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−32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4400" dirty="0"/>
                  <a:t>,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5°</m:t>
                    </m:r>
                  </m:oMath>
                </a14:m>
                <a:r>
                  <a:rPr lang="en-GB" sz="4400" dirty="0"/>
                  <a:t>, and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+15°</m:t>
                    </m:r>
                  </m:oMath>
                </a14:m>
                <a:r>
                  <a:rPr lang="en-GB" sz="4400" dirty="0"/>
                  <a:t>.</a:t>
                </a:r>
              </a:p>
              <a:p>
                <a:r>
                  <a:rPr lang="en-GB" sz="4400" dirty="0"/>
                  <a:t>Find all angles.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6F68C67-3117-BAA5-74B3-50F2A05CDB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3253" r="-19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0075FB4-C453-27AF-B57F-8A9B0061099F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64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°, 77°, 39°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0075FB4-C453-27AF-B57F-8A9B006109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280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7FFEE3-1ACF-B849-5176-883933489F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50F339F-CFB6-13F9-DF81-549EF42106E7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The interior angles of an irregular pentagon are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98°</m:t>
                    </m:r>
                  </m:oMath>
                </a14:m>
                <a:r>
                  <a:rPr lang="en-GB" sz="4000" dirty="0"/>
                  <a:t>,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110°</m:t>
                    </m:r>
                  </m:oMath>
                </a14:m>
                <a:r>
                  <a:rPr lang="en-GB" sz="4000" dirty="0"/>
                  <a:t>,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,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132°</m:t>
                    </m:r>
                  </m:oMath>
                </a14:m>
                <a:r>
                  <a:rPr lang="en-GB" sz="4000" dirty="0"/>
                  <a:t>, and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115°</m:t>
                    </m:r>
                  </m:oMath>
                </a14:m>
                <a:r>
                  <a:rPr lang="en-GB" sz="4000" dirty="0"/>
                  <a:t>.</a:t>
                </a:r>
              </a:p>
              <a:p>
                <a:r>
                  <a:rPr lang="en-GB" sz="4000" dirty="0"/>
                  <a:t>Find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50F339F-CFB6-13F9-DF81-549EF42106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B9F83DE-940F-713C-799F-79FED82100A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85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B9F83DE-940F-713C-799F-79FED82100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047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DC254-5455-0DD4-FF22-A51ED3220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139BE62-A4BF-5D1D-EF27-280130E60EA2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An exterior angle of a regular polygon is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22.5°</m:t>
                    </m:r>
                  </m:oMath>
                </a14:m>
                <a:r>
                  <a:rPr lang="en-GB" sz="4000" dirty="0"/>
                  <a:t>.</a:t>
                </a:r>
              </a:p>
              <a:p>
                <a:r>
                  <a:rPr lang="en-GB" sz="4000" dirty="0"/>
                  <a:t>Find the interior angle.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139BE62-A4BF-5D1D-EF27-280130E60E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C5502F2-4707-F03A-6522-998B8409216F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157.5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C5502F2-4707-F03A-6522-998B840921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906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23838-0BF1-0618-39BE-D573C0510F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738FEF3-C1A3-C889-7C1C-0D67D0CE5CDD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An isosceles triangle has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GB" sz="4000" dirty="0"/>
                  <a:t>base angles of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40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4°</m:t>
                    </m:r>
                  </m:oMath>
                </a14:m>
                <a:r>
                  <a:rPr lang="en-GB" sz="4000" dirty="0"/>
                  <a:t> 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GB" sz="4000" dirty="0"/>
                  <a:t>vertex angle of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40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10°</m:t>
                    </m:r>
                  </m:oMath>
                </a14:m>
                <a:endParaRPr lang="en-GB" sz="4000" dirty="0"/>
              </a:p>
              <a:p>
                <a:r>
                  <a:rPr lang="en-GB" sz="4000" dirty="0"/>
                  <a:t>Find all angles.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738FEF3-C1A3-C889-7C1C-0D67D0CE5C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B0BF434-D717-A10F-D0EB-5C66CBA3B4C5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82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°, 82°,16°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B0BF434-D717-A10F-D0EB-5C66CBA3B4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92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08E99-E57B-8A2B-DA1F-9BEF156ED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3ABC781-CDCC-8C1F-4543-1339D8889A37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400" dirty="0"/>
                  <a:t>A regular polygon has an interior angle sum of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2340°</m:t>
                    </m:r>
                  </m:oMath>
                </a14:m>
                <a:r>
                  <a:rPr lang="en-GB" sz="4400" dirty="0"/>
                  <a:t>.</a:t>
                </a:r>
              </a:p>
              <a:p>
                <a:r>
                  <a:rPr lang="en-GB" sz="4400" dirty="0"/>
                  <a:t>How many sides does it have?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3ABC781-CDCC-8C1F-4543-1339D8889A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FDEFE-6484-82E6-0C49-C964F9FC2BBC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FDEFE-6484-82E6-0C49-C964F9FC2B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651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5ACF34-1DA4-9196-91FE-D1BBCCDF0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29357D4-D3C1-4CE8-7D1A-D93EA3DD2167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400" dirty="0"/>
                  <a:t>A quadrilateral has angles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400" dirty="0"/>
                  <a:t>,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10°</m:t>
                    </m:r>
                  </m:oMath>
                </a14:m>
                <a:r>
                  <a:rPr lang="en-GB" sz="4400" dirty="0"/>
                  <a:t>,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4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20°</m:t>
                    </m:r>
                  </m:oMath>
                </a14:m>
                <a:r>
                  <a:rPr lang="en-GB" sz="4400" dirty="0"/>
                  <a:t>, and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95°</m:t>
                    </m:r>
                  </m:oMath>
                </a14:m>
                <a:r>
                  <a:rPr lang="en-GB" sz="4400" dirty="0"/>
                  <a:t>.</a:t>
                </a:r>
              </a:p>
              <a:p>
                <a:r>
                  <a:rPr lang="en-GB" sz="4400" dirty="0"/>
                  <a:t>Find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400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29357D4-D3C1-4CE8-7D1A-D93EA3DD21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737AF17-3BA8-6AD3-3072-3A60F473D7A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42.5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737AF17-3BA8-6AD3-3072-3A60F473D7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5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tial Circle 8">
            <a:extLst>
              <a:ext uri="{FF2B5EF4-FFF2-40B4-BE49-F238E27FC236}">
                <a16:creationId xmlns:a16="http://schemas.microsoft.com/office/drawing/2014/main" id="{943BC7A3-0619-5B88-4C9E-EADD210AE744}"/>
              </a:ext>
            </a:extLst>
          </p:cNvPr>
          <p:cNvSpPr/>
          <p:nvPr/>
        </p:nvSpPr>
        <p:spPr>
          <a:xfrm>
            <a:off x="2463409" y="3015530"/>
            <a:ext cx="899999" cy="900000"/>
          </a:xfrm>
          <a:prstGeom prst="pie">
            <a:avLst>
              <a:gd name="adj1" fmla="val 18495039"/>
              <a:gd name="adj2" fmla="val 116485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DA273C3-13E8-DCAA-6AAE-1E808195E57B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DA273C3-13E8-DCAA-6AAE-1E808195E5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FA156C5-A494-D1D2-F9E6-43225B3743C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=30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FA156C5-A494-D1D2-F9E6-43225B3743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c 6">
            <a:extLst>
              <a:ext uri="{FF2B5EF4-FFF2-40B4-BE49-F238E27FC236}">
                <a16:creationId xmlns:a16="http://schemas.microsoft.com/office/drawing/2014/main" id="{81256EB7-4B45-551F-7793-CA756628875F}"/>
              </a:ext>
            </a:extLst>
          </p:cNvPr>
          <p:cNvSpPr/>
          <p:nvPr/>
        </p:nvSpPr>
        <p:spPr>
          <a:xfrm>
            <a:off x="5865619" y="4278464"/>
            <a:ext cx="900000" cy="900000"/>
          </a:xfrm>
          <a:prstGeom prst="arc">
            <a:avLst>
              <a:gd name="adj1" fmla="val 11972520"/>
              <a:gd name="adj2" fmla="val 1387883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542B39-76DC-A420-529A-5295C618966B}"/>
                  </a:ext>
                </a:extLst>
              </p:cNvPr>
              <p:cNvSpPr txBox="1"/>
              <p:nvPr/>
            </p:nvSpPr>
            <p:spPr>
              <a:xfrm>
                <a:off x="5318368" y="3915530"/>
                <a:ext cx="4648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542B39-76DC-A420-529A-5295C6189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368" y="3915530"/>
                <a:ext cx="464871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A6886CE-D8B9-30B9-E999-66636D80E4FF}"/>
                  </a:ext>
                </a:extLst>
              </p:cNvPr>
              <p:cNvSpPr txBox="1"/>
              <p:nvPr/>
            </p:nvSpPr>
            <p:spPr>
              <a:xfrm>
                <a:off x="4095525" y="1946091"/>
                <a:ext cx="70211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48</m:t>
                      </m:r>
                      <m:r>
                        <a:rPr lang="en-GB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A6886CE-D8B9-30B9-E999-66636D80E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525" y="1946091"/>
                <a:ext cx="702115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artial Circle 10">
            <a:extLst>
              <a:ext uri="{FF2B5EF4-FFF2-40B4-BE49-F238E27FC236}">
                <a16:creationId xmlns:a16="http://schemas.microsoft.com/office/drawing/2014/main" id="{754164D1-20FE-AD4D-BB64-30942E26B065}"/>
              </a:ext>
            </a:extLst>
          </p:cNvPr>
          <p:cNvSpPr/>
          <p:nvPr/>
        </p:nvSpPr>
        <p:spPr>
          <a:xfrm>
            <a:off x="4095525" y="1046091"/>
            <a:ext cx="899999" cy="900000"/>
          </a:xfrm>
          <a:prstGeom prst="pie">
            <a:avLst>
              <a:gd name="adj1" fmla="val 3859144"/>
              <a:gd name="adj2" fmla="val 781800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6A7B445-949B-5C3C-B9DF-E125E77FEDC4}"/>
                  </a:ext>
                </a:extLst>
              </p:cNvPr>
              <p:cNvSpPr txBox="1"/>
              <p:nvPr/>
            </p:nvSpPr>
            <p:spPr>
              <a:xfrm>
                <a:off x="3393410" y="3091056"/>
                <a:ext cx="70211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72</m:t>
                      </m:r>
                      <m:r>
                        <a:rPr lang="en-GB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6A7B445-949B-5C3C-B9DF-E125E77FE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410" y="3091056"/>
                <a:ext cx="702115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36E33361-D702-3E81-C090-B110B1762868}"/>
              </a:ext>
            </a:extLst>
          </p:cNvPr>
          <p:cNvSpPr/>
          <p:nvPr/>
        </p:nvSpPr>
        <p:spPr>
          <a:xfrm rot="1245762">
            <a:off x="3221462" y="1741466"/>
            <a:ext cx="3541775" cy="2438400"/>
          </a:xfrm>
          <a:prstGeom prst="triangle">
            <a:avLst>
              <a:gd name="adj" fmla="val 23277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DA1C4-065E-5D42-D545-D52901842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A0E9B2C-0061-5267-C01C-3FE354B33DF3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A triangle has angles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48.6°</m:t>
                    </m:r>
                  </m:oMath>
                </a14:m>
                <a:r>
                  <a:rPr lang="en-GB" sz="4000" dirty="0"/>
                  <a:t>,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, and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72.3°</m:t>
                    </m:r>
                  </m:oMath>
                </a14:m>
                <a:r>
                  <a:rPr lang="en-GB" sz="4000" dirty="0"/>
                  <a:t>. Find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A0E9B2C-0061-5267-C01C-3FE354B33D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FD3626F-D18A-9574-08F1-A0001E28D1B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59.1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FD3626F-D18A-9574-08F1-A0001E28D1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58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3F628-1912-162D-9D2F-0220EA80D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9B740FC-F70B-E206-269C-8804DBF8F13A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A right-angled triangle has acute angles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+70</m:t>
                    </m:r>
                  </m:oMath>
                </a14:m>
                <a:r>
                  <a:rPr lang="en-GB" sz="4000" dirty="0"/>
                  <a:t> and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+50</m:t>
                    </m:r>
                  </m:oMath>
                </a14:m>
                <a:endParaRPr lang="en-GB" sz="4000" dirty="0"/>
              </a:p>
              <a:p>
                <a:r>
                  <a:rPr lang="en-GB" sz="4000" dirty="0"/>
                  <a:t>Find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9B740FC-F70B-E206-269C-8804DBF8F1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DD1B688-85AE-F9FA-7C36-D08F1425491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DD1B688-85AE-F9FA-7C36-D08F142549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191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4745F-9D5E-2E9B-BC45-46E6C0D7A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tial Circle 8">
            <a:extLst>
              <a:ext uri="{FF2B5EF4-FFF2-40B4-BE49-F238E27FC236}">
                <a16:creationId xmlns:a16="http://schemas.microsoft.com/office/drawing/2014/main" id="{8AAF6DF3-46D9-FA34-6D91-4678DE0B3315}"/>
              </a:ext>
            </a:extLst>
          </p:cNvPr>
          <p:cNvSpPr/>
          <p:nvPr/>
        </p:nvSpPr>
        <p:spPr>
          <a:xfrm>
            <a:off x="1707984" y="3662704"/>
            <a:ext cx="899999" cy="900000"/>
          </a:xfrm>
          <a:prstGeom prst="pie">
            <a:avLst>
              <a:gd name="adj1" fmla="val 16242228"/>
              <a:gd name="adj2" fmla="val 63428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8CCDFEE-9B98-CA56-978A-26A764EB5D0F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DA273C3-13E8-DCAA-6AAE-1E808195E5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A581538-4E09-1BC4-3DC1-8370D6C2F0F5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=56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A581538-4E09-1BC4-3DC1-8370D6C2F0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c 6">
            <a:extLst>
              <a:ext uri="{FF2B5EF4-FFF2-40B4-BE49-F238E27FC236}">
                <a16:creationId xmlns:a16="http://schemas.microsoft.com/office/drawing/2014/main" id="{4735B0CC-57F5-8E9C-74CF-608E7786906F}"/>
              </a:ext>
            </a:extLst>
          </p:cNvPr>
          <p:cNvSpPr/>
          <p:nvPr/>
        </p:nvSpPr>
        <p:spPr>
          <a:xfrm>
            <a:off x="5344402" y="4319438"/>
            <a:ext cx="900000" cy="900000"/>
          </a:xfrm>
          <a:prstGeom prst="arc">
            <a:avLst>
              <a:gd name="adj1" fmla="val 11720341"/>
              <a:gd name="adj2" fmla="val 1688645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8D613E-8696-5DA9-DD2E-76CAF95630C5}"/>
                  </a:ext>
                </a:extLst>
              </p:cNvPr>
              <p:cNvSpPr txBox="1"/>
              <p:nvPr/>
            </p:nvSpPr>
            <p:spPr>
              <a:xfrm>
                <a:off x="5236475" y="3787677"/>
                <a:ext cx="4648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8D613E-8696-5DA9-DD2E-76CAF9563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475" y="3787677"/>
                <a:ext cx="464871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942415E-6EFC-89CB-7C00-C3D52422C16D}"/>
                  </a:ext>
                </a:extLst>
              </p:cNvPr>
              <p:cNvSpPr txBox="1"/>
              <p:nvPr/>
            </p:nvSpPr>
            <p:spPr>
              <a:xfrm>
                <a:off x="2626780" y="2225007"/>
                <a:ext cx="92974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121</m:t>
                      </m:r>
                      <m:r>
                        <a:rPr lang="en-GB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942415E-6EFC-89CB-7C00-C3D52422C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6780" y="2225007"/>
                <a:ext cx="929742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artial Circle 4">
            <a:extLst>
              <a:ext uri="{FF2B5EF4-FFF2-40B4-BE49-F238E27FC236}">
                <a16:creationId xmlns:a16="http://schemas.microsoft.com/office/drawing/2014/main" id="{01B08691-1BF0-5210-3E11-E09460BFE6FD}"/>
              </a:ext>
            </a:extLst>
          </p:cNvPr>
          <p:cNvSpPr/>
          <p:nvPr/>
        </p:nvSpPr>
        <p:spPr>
          <a:xfrm>
            <a:off x="1726781" y="1723535"/>
            <a:ext cx="899999" cy="900000"/>
          </a:xfrm>
          <a:prstGeom prst="pie">
            <a:avLst>
              <a:gd name="adj1" fmla="val 20929869"/>
              <a:gd name="adj2" fmla="val 556094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Partial Circle 5">
            <a:extLst>
              <a:ext uri="{FF2B5EF4-FFF2-40B4-BE49-F238E27FC236}">
                <a16:creationId xmlns:a16="http://schemas.microsoft.com/office/drawing/2014/main" id="{DA27D767-97E0-7A1E-D051-4DEC2BE7E96E}"/>
              </a:ext>
            </a:extLst>
          </p:cNvPr>
          <p:cNvSpPr/>
          <p:nvPr/>
        </p:nvSpPr>
        <p:spPr>
          <a:xfrm>
            <a:off x="5981871" y="900518"/>
            <a:ext cx="899999" cy="900000"/>
          </a:xfrm>
          <a:prstGeom prst="pie">
            <a:avLst>
              <a:gd name="adj1" fmla="val 5988583"/>
              <a:gd name="adj2" fmla="val 1009862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8A849D7-67CC-4E41-FBDC-9C442CD8F945}"/>
                  </a:ext>
                </a:extLst>
              </p:cNvPr>
              <p:cNvSpPr txBox="1"/>
              <p:nvPr/>
            </p:nvSpPr>
            <p:spPr>
              <a:xfrm>
                <a:off x="2540520" y="3504374"/>
                <a:ext cx="70211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98</m:t>
                      </m:r>
                      <m:r>
                        <a:rPr lang="en-GB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8A849D7-67CC-4E41-FBDC-9C442CD8F9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520" y="3504374"/>
                <a:ext cx="702115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EBB7B17-FDF8-7A62-090F-84408432ABB8}"/>
                  </a:ext>
                </a:extLst>
              </p:cNvPr>
              <p:cNvSpPr txBox="1"/>
              <p:nvPr/>
            </p:nvSpPr>
            <p:spPr>
              <a:xfrm>
                <a:off x="5225781" y="1681092"/>
                <a:ext cx="70211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85</m:t>
                      </m:r>
                      <m:r>
                        <a:rPr lang="en-GB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EBB7B17-FDF8-7A62-090F-84408432A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5781" y="1681092"/>
                <a:ext cx="702115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B40FC17D-ADF0-28A3-4118-606090A9ED1C}"/>
              </a:ext>
            </a:extLst>
          </p:cNvPr>
          <p:cNvSpPr/>
          <p:nvPr/>
        </p:nvSpPr>
        <p:spPr>
          <a:xfrm>
            <a:off x="2157984" y="1344168"/>
            <a:ext cx="4279392" cy="3374136"/>
          </a:xfrm>
          <a:custGeom>
            <a:avLst/>
            <a:gdLst>
              <a:gd name="csX0" fmla="*/ 0 w 3520440"/>
              <a:gd name="csY0" fmla="*/ 0 h 1956816"/>
              <a:gd name="csX1" fmla="*/ 3520440 w 3520440"/>
              <a:gd name="csY1" fmla="*/ 0 h 1956816"/>
              <a:gd name="csX2" fmla="*/ 3520440 w 3520440"/>
              <a:gd name="csY2" fmla="*/ 1956816 h 1956816"/>
              <a:gd name="csX3" fmla="*/ 0 w 3520440"/>
              <a:gd name="csY3" fmla="*/ 1956816 h 1956816"/>
              <a:gd name="csX4" fmla="*/ 0 w 3520440"/>
              <a:gd name="csY4" fmla="*/ 0 h 1956816"/>
              <a:gd name="csX0" fmla="*/ 0 w 4279392"/>
              <a:gd name="csY0" fmla="*/ 822960 h 2779776"/>
              <a:gd name="csX1" fmla="*/ 4279392 w 4279392"/>
              <a:gd name="csY1" fmla="*/ 0 h 2779776"/>
              <a:gd name="csX2" fmla="*/ 3520440 w 4279392"/>
              <a:gd name="csY2" fmla="*/ 2779776 h 2779776"/>
              <a:gd name="csX3" fmla="*/ 0 w 4279392"/>
              <a:gd name="csY3" fmla="*/ 2779776 h 2779776"/>
              <a:gd name="csX4" fmla="*/ 0 w 4279392"/>
              <a:gd name="csY4" fmla="*/ 822960 h 2779776"/>
              <a:gd name="csX0" fmla="*/ 0 w 4279392"/>
              <a:gd name="csY0" fmla="*/ 822960 h 3374136"/>
              <a:gd name="csX1" fmla="*/ 4279392 w 4279392"/>
              <a:gd name="csY1" fmla="*/ 0 h 3374136"/>
              <a:gd name="csX2" fmla="*/ 3648456 w 4279392"/>
              <a:gd name="csY2" fmla="*/ 3374136 h 3374136"/>
              <a:gd name="csX3" fmla="*/ 0 w 4279392"/>
              <a:gd name="csY3" fmla="*/ 2779776 h 3374136"/>
              <a:gd name="csX4" fmla="*/ 0 w 4279392"/>
              <a:gd name="csY4" fmla="*/ 822960 h 337413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4279392" h="3374136">
                <a:moveTo>
                  <a:pt x="0" y="822960"/>
                </a:moveTo>
                <a:lnTo>
                  <a:pt x="4279392" y="0"/>
                </a:lnTo>
                <a:lnTo>
                  <a:pt x="3648456" y="3374136"/>
                </a:lnTo>
                <a:lnTo>
                  <a:pt x="0" y="2779776"/>
                </a:lnTo>
                <a:lnTo>
                  <a:pt x="0" y="822960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94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73568-6647-53DB-F2D7-11409C58F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tial Circle 8">
            <a:extLst>
              <a:ext uri="{FF2B5EF4-FFF2-40B4-BE49-F238E27FC236}">
                <a16:creationId xmlns:a16="http://schemas.microsoft.com/office/drawing/2014/main" id="{40DD6917-77ED-B900-F6A9-C6C8E531C708}"/>
              </a:ext>
            </a:extLst>
          </p:cNvPr>
          <p:cNvSpPr/>
          <p:nvPr/>
        </p:nvSpPr>
        <p:spPr>
          <a:xfrm>
            <a:off x="1140879" y="4233784"/>
            <a:ext cx="899999" cy="900000"/>
          </a:xfrm>
          <a:prstGeom prst="pie">
            <a:avLst>
              <a:gd name="adj1" fmla="val 17032893"/>
              <a:gd name="adj2" fmla="val 2158680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9D2271E-6CC6-17ED-3A94-1272E6DB41A8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DA273C3-13E8-DCAA-6AAE-1E808195E5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36FBBFA-73FF-1476-E327-1FF9BCAD932E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=160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36FBBFA-73FF-1476-E327-1FF9BCAD93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c 6">
            <a:extLst>
              <a:ext uri="{FF2B5EF4-FFF2-40B4-BE49-F238E27FC236}">
                <a16:creationId xmlns:a16="http://schemas.microsoft.com/office/drawing/2014/main" id="{E3DE098C-3E95-B0B9-4A0A-89DDAA44CCC8}"/>
              </a:ext>
            </a:extLst>
          </p:cNvPr>
          <p:cNvSpPr/>
          <p:nvPr/>
        </p:nvSpPr>
        <p:spPr>
          <a:xfrm>
            <a:off x="1691367" y="2149230"/>
            <a:ext cx="900000" cy="900000"/>
          </a:xfrm>
          <a:prstGeom prst="arc">
            <a:avLst>
              <a:gd name="adj1" fmla="val 19091849"/>
              <a:gd name="adj2" fmla="val 635097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312CB6-C486-69EB-28A0-E1056DBCA01A}"/>
                  </a:ext>
                </a:extLst>
              </p:cNvPr>
              <p:cNvSpPr txBox="1"/>
              <p:nvPr/>
            </p:nvSpPr>
            <p:spPr>
              <a:xfrm>
                <a:off x="2591934" y="2599230"/>
                <a:ext cx="4648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0312CB6-C486-69EB-28A0-E1056DBCA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934" y="2599230"/>
                <a:ext cx="464871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F57C7AE-1478-A366-3241-9598E7E39B32}"/>
                  </a:ext>
                </a:extLst>
              </p:cNvPr>
              <p:cNvSpPr txBox="1"/>
              <p:nvPr/>
            </p:nvSpPr>
            <p:spPr>
              <a:xfrm>
                <a:off x="3162347" y="1817806"/>
                <a:ext cx="92974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118</m:t>
                      </m:r>
                      <m:r>
                        <a:rPr lang="en-GB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F57C7AE-1478-A366-3241-9598E7E39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47" y="1817806"/>
                <a:ext cx="929742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artial Circle 4">
            <a:extLst>
              <a:ext uri="{FF2B5EF4-FFF2-40B4-BE49-F238E27FC236}">
                <a16:creationId xmlns:a16="http://schemas.microsoft.com/office/drawing/2014/main" id="{3D22BD08-C6E3-9F85-7B87-654D18C08360}"/>
              </a:ext>
            </a:extLst>
          </p:cNvPr>
          <p:cNvSpPr/>
          <p:nvPr/>
        </p:nvSpPr>
        <p:spPr>
          <a:xfrm>
            <a:off x="3148223" y="923089"/>
            <a:ext cx="899999" cy="900000"/>
          </a:xfrm>
          <a:prstGeom prst="pie">
            <a:avLst>
              <a:gd name="adj1" fmla="val 889659"/>
              <a:gd name="adj2" fmla="val 844336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Partial Circle 5">
            <a:extLst>
              <a:ext uri="{FF2B5EF4-FFF2-40B4-BE49-F238E27FC236}">
                <a16:creationId xmlns:a16="http://schemas.microsoft.com/office/drawing/2014/main" id="{B38F9974-8886-58B3-720C-6EC6542281C7}"/>
              </a:ext>
            </a:extLst>
          </p:cNvPr>
          <p:cNvSpPr/>
          <p:nvPr/>
        </p:nvSpPr>
        <p:spPr>
          <a:xfrm>
            <a:off x="4567461" y="4269022"/>
            <a:ext cx="899999" cy="900000"/>
          </a:xfrm>
          <a:prstGeom prst="pie">
            <a:avLst>
              <a:gd name="adj1" fmla="val 10747481"/>
              <a:gd name="adj2" fmla="val 1783136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Partial Circle 10">
            <a:extLst>
              <a:ext uri="{FF2B5EF4-FFF2-40B4-BE49-F238E27FC236}">
                <a16:creationId xmlns:a16="http://schemas.microsoft.com/office/drawing/2014/main" id="{25A1BE24-E1D9-DF9A-FDAA-F0B176C6FC47}"/>
              </a:ext>
            </a:extLst>
          </p:cNvPr>
          <p:cNvSpPr/>
          <p:nvPr/>
        </p:nvSpPr>
        <p:spPr>
          <a:xfrm>
            <a:off x="6072553" y="1614028"/>
            <a:ext cx="899999" cy="900000"/>
          </a:xfrm>
          <a:prstGeom prst="pie">
            <a:avLst>
              <a:gd name="adj1" fmla="val 7201954"/>
              <a:gd name="adj2" fmla="val 1152135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068CCDD4-B790-8A2B-7BA7-E8D03F63DC1D}"/>
              </a:ext>
            </a:extLst>
          </p:cNvPr>
          <p:cNvSpPr/>
          <p:nvPr/>
        </p:nvSpPr>
        <p:spPr>
          <a:xfrm>
            <a:off x="1573892" y="1373089"/>
            <a:ext cx="4948661" cy="3352283"/>
          </a:xfrm>
          <a:custGeom>
            <a:avLst/>
            <a:gdLst>
              <a:gd name="csX0" fmla="*/ 4 w 4251960"/>
              <a:gd name="csY0" fmla="*/ 1144243 h 2995675"/>
              <a:gd name="csX1" fmla="*/ 2125980 w 4251960"/>
              <a:gd name="csY1" fmla="*/ 0 h 2995675"/>
              <a:gd name="csX2" fmla="*/ 4251956 w 4251960"/>
              <a:gd name="csY2" fmla="*/ 1144243 h 2995675"/>
              <a:gd name="csX3" fmla="*/ 3439905 w 4251960"/>
              <a:gd name="csY3" fmla="*/ 2995667 h 2995675"/>
              <a:gd name="csX4" fmla="*/ 812055 w 4251960"/>
              <a:gd name="csY4" fmla="*/ 2995667 h 2995675"/>
              <a:gd name="csX5" fmla="*/ 4 w 4251960"/>
              <a:gd name="csY5" fmla="*/ 1144243 h 2995675"/>
              <a:gd name="csX0" fmla="*/ 0 w 5065768"/>
              <a:gd name="csY0" fmla="*/ 1144243 h 2995667"/>
              <a:gd name="csX1" fmla="*/ 2125976 w 5065768"/>
              <a:gd name="csY1" fmla="*/ 0 h 2995667"/>
              <a:gd name="csX2" fmla="*/ 5065768 w 5065768"/>
              <a:gd name="csY2" fmla="*/ 687043 h 2995667"/>
              <a:gd name="csX3" fmla="*/ 3439901 w 5065768"/>
              <a:gd name="csY3" fmla="*/ 2995667 h 2995667"/>
              <a:gd name="csX4" fmla="*/ 812051 w 5065768"/>
              <a:gd name="csY4" fmla="*/ 2995667 h 2995667"/>
              <a:gd name="csX5" fmla="*/ 0 w 5065768"/>
              <a:gd name="csY5" fmla="*/ 1144243 h 2995667"/>
              <a:gd name="csX0" fmla="*/ 0 w 5065768"/>
              <a:gd name="csY0" fmla="*/ 1144243 h 3352283"/>
              <a:gd name="csX1" fmla="*/ 2125976 w 5065768"/>
              <a:gd name="csY1" fmla="*/ 0 h 3352283"/>
              <a:gd name="csX2" fmla="*/ 5065768 w 5065768"/>
              <a:gd name="csY2" fmla="*/ 687043 h 3352283"/>
              <a:gd name="csX3" fmla="*/ 3540485 w 5065768"/>
              <a:gd name="csY3" fmla="*/ 3352283 h 3352283"/>
              <a:gd name="csX4" fmla="*/ 812051 w 5065768"/>
              <a:gd name="csY4" fmla="*/ 2995667 h 3352283"/>
              <a:gd name="csX5" fmla="*/ 0 w 5065768"/>
              <a:gd name="csY5" fmla="*/ 1144243 h 3352283"/>
              <a:gd name="csX0" fmla="*/ 0 w 4398256"/>
              <a:gd name="csY0" fmla="*/ 1208251 h 3352283"/>
              <a:gd name="csX1" fmla="*/ 1458464 w 4398256"/>
              <a:gd name="csY1" fmla="*/ 0 h 3352283"/>
              <a:gd name="csX2" fmla="*/ 4398256 w 4398256"/>
              <a:gd name="csY2" fmla="*/ 687043 h 3352283"/>
              <a:gd name="csX3" fmla="*/ 2872973 w 4398256"/>
              <a:gd name="csY3" fmla="*/ 3352283 h 3352283"/>
              <a:gd name="csX4" fmla="*/ 144539 w 4398256"/>
              <a:gd name="csY4" fmla="*/ 2995667 h 3352283"/>
              <a:gd name="csX5" fmla="*/ 0 w 4398256"/>
              <a:gd name="csY5" fmla="*/ 1208251 h 3352283"/>
              <a:gd name="csX0" fmla="*/ 550405 w 4948661"/>
              <a:gd name="csY0" fmla="*/ 1208251 h 3352283"/>
              <a:gd name="csX1" fmla="*/ 2008869 w 4948661"/>
              <a:gd name="csY1" fmla="*/ 0 h 3352283"/>
              <a:gd name="csX2" fmla="*/ 4948661 w 4948661"/>
              <a:gd name="csY2" fmla="*/ 687043 h 3352283"/>
              <a:gd name="csX3" fmla="*/ 3423378 w 4948661"/>
              <a:gd name="csY3" fmla="*/ 3352283 h 3352283"/>
              <a:gd name="csX4" fmla="*/ 0 w 4948661"/>
              <a:gd name="csY4" fmla="*/ 3315707 h 3352283"/>
              <a:gd name="csX5" fmla="*/ 550405 w 4948661"/>
              <a:gd name="csY5" fmla="*/ 1208251 h 3352283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4948661" h="3352283">
                <a:moveTo>
                  <a:pt x="550405" y="1208251"/>
                </a:moveTo>
                <a:lnTo>
                  <a:pt x="2008869" y="0"/>
                </a:lnTo>
                <a:lnTo>
                  <a:pt x="4948661" y="687043"/>
                </a:lnTo>
                <a:lnTo>
                  <a:pt x="3423378" y="3352283"/>
                </a:lnTo>
                <a:lnTo>
                  <a:pt x="0" y="3315707"/>
                </a:lnTo>
                <a:lnTo>
                  <a:pt x="550405" y="1208251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865E61E-7FE8-0CCE-5995-1BD86876ED94}"/>
                  </a:ext>
                </a:extLst>
              </p:cNvPr>
              <p:cNvSpPr txBox="1"/>
              <p:nvPr/>
            </p:nvSpPr>
            <p:spPr>
              <a:xfrm>
                <a:off x="4340997" y="3786489"/>
                <a:ext cx="92974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102</m:t>
                      </m:r>
                      <m:r>
                        <a:rPr lang="en-GB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865E61E-7FE8-0CCE-5995-1BD86876E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997" y="3786489"/>
                <a:ext cx="929742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A8D30A-D42D-1152-2728-65D1C661B043}"/>
                  </a:ext>
                </a:extLst>
              </p:cNvPr>
              <p:cNvSpPr txBox="1"/>
              <p:nvPr/>
            </p:nvSpPr>
            <p:spPr>
              <a:xfrm>
                <a:off x="1964669" y="4071592"/>
                <a:ext cx="70211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78</m:t>
                      </m:r>
                      <m:r>
                        <a:rPr lang="en-GB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3A8D30A-D42D-1152-2728-65D1C661B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669" y="4071592"/>
                <a:ext cx="702115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D89830C-F848-4DE5-125A-106ED431C566}"/>
                  </a:ext>
                </a:extLst>
              </p:cNvPr>
              <p:cNvSpPr txBox="1"/>
              <p:nvPr/>
            </p:nvSpPr>
            <p:spPr>
              <a:xfrm>
                <a:off x="5469664" y="2142142"/>
                <a:ext cx="70211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82</m:t>
                      </m:r>
                      <m:r>
                        <a:rPr lang="en-GB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D89830C-F848-4DE5-125A-106ED431C5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664" y="2142142"/>
                <a:ext cx="702115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473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22895-81CD-C7B1-E649-472EC1125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tial Circle 8">
            <a:extLst>
              <a:ext uri="{FF2B5EF4-FFF2-40B4-BE49-F238E27FC236}">
                <a16:creationId xmlns:a16="http://schemas.microsoft.com/office/drawing/2014/main" id="{1849F74D-4271-C517-CC9E-6212039BCBDD}"/>
              </a:ext>
            </a:extLst>
          </p:cNvPr>
          <p:cNvSpPr/>
          <p:nvPr/>
        </p:nvSpPr>
        <p:spPr>
          <a:xfrm>
            <a:off x="4290728" y="970801"/>
            <a:ext cx="899999" cy="900000"/>
          </a:xfrm>
          <a:prstGeom prst="pie">
            <a:avLst>
              <a:gd name="adj1" fmla="val 3929790"/>
              <a:gd name="adj2" fmla="val 676015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43408E8-4A91-17EC-6C3B-9705BD1F89CF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DA273C3-13E8-DCAA-6AAE-1E808195E5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A41AA2B-6CCC-E113-43F9-88AA46291A8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=72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A41AA2B-6CCC-E113-43F9-88AA46291A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c 6">
            <a:extLst>
              <a:ext uri="{FF2B5EF4-FFF2-40B4-BE49-F238E27FC236}">
                <a16:creationId xmlns:a16="http://schemas.microsoft.com/office/drawing/2014/main" id="{D0D098C2-8DCC-28A4-136B-3F02B6C39B81}"/>
              </a:ext>
            </a:extLst>
          </p:cNvPr>
          <p:cNvSpPr/>
          <p:nvPr/>
        </p:nvSpPr>
        <p:spPr>
          <a:xfrm>
            <a:off x="5656886" y="4144638"/>
            <a:ext cx="900000" cy="900000"/>
          </a:xfrm>
          <a:prstGeom prst="arc">
            <a:avLst>
              <a:gd name="adj1" fmla="val 11052175"/>
              <a:gd name="adj2" fmla="val 1507350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E3775E2-605D-3312-153B-B41446255C7F}"/>
                  </a:ext>
                </a:extLst>
              </p:cNvPr>
              <p:cNvSpPr txBox="1"/>
              <p:nvPr/>
            </p:nvSpPr>
            <p:spPr>
              <a:xfrm>
                <a:off x="5349609" y="3999354"/>
                <a:ext cx="4648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E3775E2-605D-3312-153B-B41446255C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609" y="3999354"/>
                <a:ext cx="464871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BD657F-A242-6506-8F45-E2A73A1DB8A3}"/>
                  </a:ext>
                </a:extLst>
              </p:cNvPr>
              <p:cNvSpPr txBox="1"/>
              <p:nvPr/>
            </p:nvSpPr>
            <p:spPr>
              <a:xfrm>
                <a:off x="4478636" y="1980535"/>
                <a:ext cx="52418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36</m:t>
                      </m:r>
                      <m:r>
                        <a:rPr lang="en-GB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EBD657F-A242-6506-8F45-E2A73A1DB8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636" y="1980535"/>
                <a:ext cx="524181" cy="369332"/>
              </a:xfrm>
              <a:prstGeom prst="rect">
                <a:avLst/>
              </a:prstGeom>
              <a:blipFill>
                <a:blip r:embed="rId5"/>
                <a:stretch>
                  <a:fillRect l="-13953" r="-13953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98B3382F-2E37-63BE-42C0-225C8DC7CF81}"/>
              </a:ext>
            </a:extLst>
          </p:cNvPr>
          <p:cNvSpPr/>
          <p:nvPr/>
        </p:nvSpPr>
        <p:spPr>
          <a:xfrm>
            <a:off x="3374571" y="1420801"/>
            <a:ext cx="2732315" cy="3124107"/>
          </a:xfrm>
          <a:prstGeom prst="triangl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1A3E49F-4AF3-988C-57E7-3750682A738E}"/>
              </a:ext>
            </a:extLst>
          </p:cNvPr>
          <p:cNvCxnSpPr/>
          <p:nvPr/>
        </p:nvCxnSpPr>
        <p:spPr>
          <a:xfrm flipV="1">
            <a:off x="5284381" y="2806995"/>
            <a:ext cx="186070" cy="797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0250FF4-1A4A-931F-59AB-DD4B1CF9215A}"/>
              </a:ext>
            </a:extLst>
          </p:cNvPr>
          <p:cNvCxnSpPr>
            <a:cxnSpLocks/>
          </p:cNvCxnSpPr>
          <p:nvPr/>
        </p:nvCxnSpPr>
        <p:spPr>
          <a:xfrm flipH="1" flipV="1">
            <a:off x="4022650" y="2806995"/>
            <a:ext cx="186070" cy="797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33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8B1CF-429F-0AAE-84C9-CFB9541A8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tial Circle 8">
            <a:extLst>
              <a:ext uri="{FF2B5EF4-FFF2-40B4-BE49-F238E27FC236}">
                <a16:creationId xmlns:a16="http://schemas.microsoft.com/office/drawing/2014/main" id="{7EA44D1F-F055-E4B3-B591-2CCEBECAA363}"/>
              </a:ext>
            </a:extLst>
          </p:cNvPr>
          <p:cNvSpPr/>
          <p:nvPr/>
        </p:nvSpPr>
        <p:spPr>
          <a:xfrm>
            <a:off x="5656888" y="4094908"/>
            <a:ext cx="899999" cy="900000"/>
          </a:xfrm>
          <a:prstGeom prst="pie">
            <a:avLst>
              <a:gd name="adj1" fmla="val 14837875"/>
              <a:gd name="adj2" fmla="val 2158680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B220243-7EAA-EA97-3C45-FBAF9C5A0675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DA273C3-13E8-DCAA-6AAE-1E808195E5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90BD735-A201-AC14-5F0B-9A2003EDC873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=89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90BD735-A201-AC14-5F0B-9A2003EDC8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DBA6C66-7C0A-82DF-A44C-8E9F08139818}"/>
                  </a:ext>
                </a:extLst>
              </p:cNvPr>
              <p:cNvSpPr txBox="1"/>
              <p:nvPr/>
            </p:nvSpPr>
            <p:spPr>
              <a:xfrm>
                <a:off x="6343075" y="3729722"/>
                <a:ext cx="929742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141</m:t>
                      </m:r>
                      <m:r>
                        <a:rPr lang="en-GB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DBA6C66-7C0A-82DF-A44C-8E9F08139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075" y="3729722"/>
                <a:ext cx="929742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Partial Circle 13">
            <a:extLst>
              <a:ext uri="{FF2B5EF4-FFF2-40B4-BE49-F238E27FC236}">
                <a16:creationId xmlns:a16="http://schemas.microsoft.com/office/drawing/2014/main" id="{3A2890E9-69E1-C5F1-044C-CA325C9BE42F}"/>
              </a:ext>
            </a:extLst>
          </p:cNvPr>
          <p:cNvSpPr/>
          <p:nvPr/>
        </p:nvSpPr>
        <p:spPr>
          <a:xfrm>
            <a:off x="4290728" y="970801"/>
            <a:ext cx="899999" cy="900000"/>
          </a:xfrm>
          <a:prstGeom prst="pie">
            <a:avLst>
              <a:gd name="adj1" fmla="val 3929790"/>
              <a:gd name="adj2" fmla="val 762123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85836F05-81F2-0609-051C-37CC66C531CC}"/>
              </a:ext>
            </a:extLst>
          </p:cNvPr>
          <p:cNvSpPr/>
          <p:nvPr/>
        </p:nvSpPr>
        <p:spPr>
          <a:xfrm>
            <a:off x="1830408" y="4094908"/>
            <a:ext cx="900000" cy="900000"/>
          </a:xfrm>
          <a:prstGeom prst="arc">
            <a:avLst>
              <a:gd name="adj1" fmla="val 18649851"/>
              <a:gd name="adj2" fmla="val 4627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4C133B-6CFC-EA17-89DB-55754999D953}"/>
                  </a:ext>
                </a:extLst>
              </p:cNvPr>
              <p:cNvSpPr txBox="1"/>
              <p:nvPr/>
            </p:nvSpPr>
            <p:spPr>
              <a:xfrm>
                <a:off x="2860156" y="4055449"/>
                <a:ext cx="4648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4C133B-6CFC-EA17-89DB-55754999D9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156" y="4055449"/>
                <a:ext cx="464871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4DDB44C-4695-FD20-E6F4-C5BECD5DE925}"/>
                  </a:ext>
                </a:extLst>
              </p:cNvPr>
              <p:cNvSpPr txBox="1"/>
              <p:nvPr/>
            </p:nvSpPr>
            <p:spPr>
              <a:xfrm>
                <a:off x="4439304" y="1980535"/>
                <a:ext cx="5241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52</m:t>
                      </m:r>
                      <m:r>
                        <a:rPr lang="en-GB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4DDB44C-4695-FD20-E6F4-C5BECD5DE9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9304" y="1980535"/>
                <a:ext cx="524182" cy="369332"/>
              </a:xfrm>
              <a:prstGeom prst="rect">
                <a:avLst/>
              </a:prstGeom>
              <a:blipFill>
                <a:blip r:embed="rId6"/>
                <a:stretch>
                  <a:fillRect l="-13953" r="-15116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8B6BA44F-B1E6-1E85-3060-80CB24D8342A}"/>
              </a:ext>
            </a:extLst>
          </p:cNvPr>
          <p:cNvSpPr/>
          <p:nvPr/>
        </p:nvSpPr>
        <p:spPr>
          <a:xfrm>
            <a:off x="2284413" y="1420801"/>
            <a:ext cx="3822474" cy="3124107"/>
          </a:xfrm>
          <a:prstGeom prst="triangle">
            <a:avLst>
              <a:gd name="adj" fmla="val 64619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9D3DE51-80ED-4765-4721-67CBF4224146}"/>
              </a:ext>
            </a:extLst>
          </p:cNvPr>
          <p:cNvCxnSpPr>
            <a:cxnSpLocks/>
          </p:cNvCxnSpPr>
          <p:nvPr/>
        </p:nvCxnSpPr>
        <p:spPr>
          <a:xfrm>
            <a:off x="6106886" y="4544908"/>
            <a:ext cx="140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11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2BD236-B115-3900-3F95-679410705B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tial Circle 8">
            <a:extLst>
              <a:ext uri="{FF2B5EF4-FFF2-40B4-BE49-F238E27FC236}">
                <a16:creationId xmlns:a16="http://schemas.microsoft.com/office/drawing/2014/main" id="{8311DE2A-1FE9-34BE-1C53-6D8B39355C39}"/>
              </a:ext>
            </a:extLst>
          </p:cNvPr>
          <p:cNvSpPr/>
          <p:nvPr/>
        </p:nvSpPr>
        <p:spPr>
          <a:xfrm>
            <a:off x="2656953" y="3934110"/>
            <a:ext cx="899999" cy="900000"/>
          </a:xfrm>
          <a:prstGeom prst="pie">
            <a:avLst>
              <a:gd name="adj1" fmla="val 13780298"/>
              <a:gd name="adj2" fmla="val 38357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974ABA9-822E-68C7-2E2F-DAFBCF69FF4D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DA273C3-13E8-DCAA-6AAE-1E808195E5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447BEE-FB66-0778-E8DC-036466F39B20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447BEE-FB66-0778-E8DC-036466F39B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c 6">
            <a:extLst>
              <a:ext uri="{FF2B5EF4-FFF2-40B4-BE49-F238E27FC236}">
                <a16:creationId xmlns:a16="http://schemas.microsoft.com/office/drawing/2014/main" id="{964813B9-BEE4-5579-0CC4-C020252AE938}"/>
              </a:ext>
            </a:extLst>
          </p:cNvPr>
          <p:cNvSpPr/>
          <p:nvPr/>
        </p:nvSpPr>
        <p:spPr>
          <a:xfrm>
            <a:off x="5748111" y="996964"/>
            <a:ext cx="900000" cy="900000"/>
          </a:xfrm>
          <a:prstGeom prst="arc">
            <a:avLst>
              <a:gd name="adj1" fmla="val 3654957"/>
              <a:gd name="adj2" fmla="val 1104264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CFB1331-B21F-C8BB-E66F-056554EFE6C0}"/>
                  </a:ext>
                </a:extLst>
              </p:cNvPr>
              <p:cNvSpPr txBox="1"/>
              <p:nvPr/>
            </p:nvSpPr>
            <p:spPr>
              <a:xfrm>
                <a:off x="5567150" y="1795945"/>
                <a:ext cx="4648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CFB1331-B21F-C8BB-E66F-056554EFE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150" y="1795945"/>
                <a:ext cx="464871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7A20FB-C981-FD0C-B00B-85C1B73D6CFE}"/>
                  </a:ext>
                </a:extLst>
              </p:cNvPr>
              <p:cNvSpPr txBox="1"/>
              <p:nvPr/>
            </p:nvSpPr>
            <p:spPr>
              <a:xfrm>
                <a:off x="3198004" y="1795945"/>
                <a:ext cx="69410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125</m:t>
                      </m:r>
                      <m:r>
                        <a:rPr lang="en-GB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57A20FB-C981-FD0C-B00B-85C1B73D6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8004" y="1795945"/>
                <a:ext cx="694100" cy="369332"/>
              </a:xfrm>
              <a:prstGeom prst="rect">
                <a:avLst/>
              </a:prstGeom>
              <a:blipFill>
                <a:blip r:embed="rId5"/>
                <a:stretch>
                  <a:fillRect l="-11504" r="-11504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artial Circle 4">
            <a:extLst>
              <a:ext uri="{FF2B5EF4-FFF2-40B4-BE49-F238E27FC236}">
                <a16:creationId xmlns:a16="http://schemas.microsoft.com/office/drawing/2014/main" id="{4DDD5EFD-5B43-7A61-B8D9-2C6EADBD589D}"/>
              </a:ext>
            </a:extLst>
          </p:cNvPr>
          <p:cNvSpPr/>
          <p:nvPr/>
        </p:nvSpPr>
        <p:spPr>
          <a:xfrm>
            <a:off x="6437495" y="4486174"/>
            <a:ext cx="899999" cy="900000"/>
          </a:xfrm>
          <a:prstGeom prst="pie">
            <a:avLst>
              <a:gd name="adj1" fmla="val 11402630"/>
              <a:gd name="adj2" fmla="val 1626862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Partial Circle 5">
            <a:extLst>
              <a:ext uri="{FF2B5EF4-FFF2-40B4-BE49-F238E27FC236}">
                <a16:creationId xmlns:a16="http://schemas.microsoft.com/office/drawing/2014/main" id="{891A6297-8A70-1968-CA8F-BF293315320D}"/>
              </a:ext>
            </a:extLst>
          </p:cNvPr>
          <p:cNvSpPr/>
          <p:nvPr/>
        </p:nvSpPr>
        <p:spPr>
          <a:xfrm>
            <a:off x="6474586" y="2460034"/>
            <a:ext cx="899999" cy="900000"/>
          </a:xfrm>
          <a:prstGeom prst="pie">
            <a:avLst>
              <a:gd name="adj1" fmla="val 5577246"/>
              <a:gd name="adj2" fmla="val 1453990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Partial Circle 10">
            <a:extLst>
              <a:ext uri="{FF2B5EF4-FFF2-40B4-BE49-F238E27FC236}">
                <a16:creationId xmlns:a16="http://schemas.microsoft.com/office/drawing/2014/main" id="{65BA04FA-01C3-42EA-1774-D9E7DDF9859A}"/>
              </a:ext>
            </a:extLst>
          </p:cNvPr>
          <p:cNvSpPr/>
          <p:nvPr/>
        </p:nvSpPr>
        <p:spPr>
          <a:xfrm>
            <a:off x="1369743" y="2460913"/>
            <a:ext cx="899999" cy="900000"/>
          </a:xfrm>
          <a:prstGeom prst="pie">
            <a:avLst>
              <a:gd name="adj1" fmla="val 18638422"/>
              <a:gd name="adj2" fmla="val 300682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Partial Circle 11">
            <a:extLst>
              <a:ext uri="{FF2B5EF4-FFF2-40B4-BE49-F238E27FC236}">
                <a16:creationId xmlns:a16="http://schemas.microsoft.com/office/drawing/2014/main" id="{130C2A44-750D-03A1-F83B-0BF02173BDDC}"/>
              </a:ext>
            </a:extLst>
          </p:cNvPr>
          <p:cNvSpPr/>
          <p:nvPr/>
        </p:nvSpPr>
        <p:spPr>
          <a:xfrm>
            <a:off x="2645056" y="970877"/>
            <a:ext cx="899999" cy="900000"/>
          </a:xfrm>
          <a:prstGeom prst="pie">
            <a:avLst>
              <a:gd name="adj1" fmla="val 105743"/>
              <a:gd name="adj2" fmla="val 770337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056F801-CA92-C4F9-283D-2798D4FC8A0D}"/>
                  </a:ext>
                </a:extLst>
              </p:cNvPr>
              <p:cNvSpPr txBox="1"/>
              <p:nvPr/>
            </p:nvSpPr>
            <p:spPr>
              <a:xfrm>
                <a:off x="2309902" y="2725368"/>
                <a:ext cx="6941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GB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056F801-CA92-C4F9-283D-2798D4FC8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9902" y="2725368"/>
                <a:ext cx="694101" cy="369332"/>
              </a:xfrm>
              <a:prstGeom prst="rect">
                <a:avLst/>
              </a:prstGeom>
              <a:blipFill>
                <a:blip r:embed="rId6"/>
                <a:stretch>
                  <a:fillRect l="-10526" r="-10526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B15410-6B92-CFA4-5CAC-4FECCE47C4B9}"/>
                  </a:ext>
                </a:extLst>
              </p:cNvPr>
              <p:cNvSpPr txBox="1"/>
              <p:nvPr/>
            </p:nvSpPr>
            <p:spPr>
              <a:xfrm>
                <a:off x="5902535" y="3128635"/>
                <a:ext cx="6941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160</m:t>
                      </m:r>
                      <m:r>
                        <a:rPr lang="en-GB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0B15410-6B92-CFA4-5CAC-4FECCE47C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2535" y="3128635"/>
                <a:ext cx="694101" cy="369332"/>
              </a:xfrm>
              <a:prstGeom prst="rect">
                <a:avLst/>
              </a:prstGeom>
              <a:blipFill>
                <a:blip r:embed="rId7"/>
                <a:stretch>
                  <a:fillRect l="-9649" r="-11404"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D5A7153-E1A6-7BBA-CC56-1FAD0CAB5DE9}"/>
                  </a:ext>
                </a:extLst>
              </p:cNvPr>
              <p:cNvSpPr txBox="1"/>
              <p:nvPr/>
            </p:nvSpPr>
            <p:spPr>
              <a:xfrm>
                <a:off x="3416356" y="3708591"/>
                <a:ext cx="69410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150</m:t>
                      </m:r>
                      <m:r>
                        <a:rPr lang="en-GB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D5A7153-E1A6-7BBA-CC56-1FAD0CAB5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6356" y="3708591"/>
                <a:ext cx="694101" cy="369332"/>
              </a:xfrm>
              <a:prstGeom prst="rect">
                <a:avLst/>
              </a:prstGeom>
              <a:blipFill>
                <a:blip r:embed="rId8"/>
                <a:stretch>
                  <a:fillRect l="-10526" r="-11404"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2F00EA6-4AE8-616F-22D3-F909D8AC9EBB}"/>
                  </a:ext>
                </a:extLst>
              </p:cNvPr>
              <p:cNvSpPr txBox="1"/>
              <p:nvPr/>
            </p:nvSpPr>
            <p:spPr>
              <a:xfrm>
                <a:off x="6175404" y="4255981"/>
                <a:ext cx="5241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85</m:t>
                      </m:r>
                      <m:r>
                        <a:rPr lang="en-GB" sz="2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2F00EA6-4AE8-616F-22D3-F909D8AC9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404" y="4255981"/>
                <a:ext cx="524182" cy="369332"/>
              </a:xfrm>
              <a:prstGeom prst="rect">
                <a:avLst/>
              </a:prstGeom>
              <a:blipFill>
                <a:blip r:embed="rId9"/>
                <a:stretch>
                  <a:fillRect l="-13953" r="-15116" b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exagon 3">
            <a:extLst>
              <a:ext uri="{FF2B5EF4-FFF2-40B4-BE49-F238E27FC236}">
                <a16:creationId xmlns:a16="http://schemas.microsoft.com/office/drawing/2014/main" id="{D87553BA-7E51-4E49-811D-E3157166AAB9}"/>
              </a:ext>
            </a:extLst>
          </p:cNvPr>
          <p:cNvSpPr/>
          <p:nvPr/>
        </p:nvSpPr>
        <p:spPr>
          <a:xfrm>
            <a:off x="1803819" y="1420877"/>
            <a:ext cx="5120767" cy="3515297"/>
          </a:xfrm>
          <a:custGeom>
            <a:avLst/>
            <a:gdLst>
              <a:gd name="csX0" fmla="*/ 0 w 4254500"/>
              <a:gd name="csY0" fmla="*/ 1358330 h 2716659"/>
              <a:gd name="csX1" fmla="*/ 679165 w 4254500"/>
              <a:gd name="csY1" fmla="*/ 1 h 2716659"/>
              <a:gd name="csX2" fmla="*/ 3575335 w 4254500"/>
              <a:gd name="csY2" fmla="*/ 1 h 2716659"/>
              <a:gd name="csX3" fmla="*/ 4254500 w 4254500"/>
              <a:gd name="csY3" fmla="*/ 1358330 h 2716659"/>
              <a:gd name="csX4" fmla="*/ 3575335 w 4254500"/>
              <a:gd name="csY4" fmla="*/ 2716658 h 2716659"/>
              <a:gd name="csX5" fmla="*/ 679165 w 4254500"/>
              <a:gd name="csY5" fmla="*/ 2716658 h 2716659"/>
              <a:gd name="csX6" fmla="*/ 0 w 4254500"/>
              <a:gd name="csY6" fmla="*/ 1358330 h 2716659"/>
              <a:gd name="csX0" fmla="*/ 0 w 4254500"/>
              <a:gd name="csY0" fmla="*/ 1358329 h 3211957"/>
              <a:gd name="csX1" fmla="*/ 679165 w 4254500"/>
              <a:gd name="csY1" fmla="*/ 0 h 3211957"/>
              <a:gd name="csX2" fmla="*/ 3575335 w 4254500"/>
              <a:gd name="csY2" fmla="*/ 0 h 3211957"/>
              <a:gd name="csX3" fmla="*/ 4254500 w 4254500"/>
              <a:gd name="csY3" fmla="*/ 1358329 h 3211957"/>
              <a:gd name="csX4" fmla="*/ 4235735 w 4254500"/>
              <a:gd name="csY4" fmla="*/ 3211957 h 3211957"/>
              <a:gd name="csX5" fmla="*/ 679165 w 4254500"/>
              <a:gd name="csY5" fmla="*/ 2716657 h 3211957"/>
              <a:gd name="csX6" fmla="*/ 0 w 4254500"/>
              <a:gd name="csY6" fmla="*/ 1358329 h 3211957"/>
              <a:gd name="csX0" fmla="*/ 0 w 4800600"/>
              <a:gd name="csY0" fmla="*/ 1358329 h 3211957"/>
              <a:gd name="csX1" fmla="*/ 1225265 w 4800600"/>
              <a:gd name="csY1" fmla="*/ 0 h 3211957"/>
              <a:gd name="csX2" fmla="*/ 4121435 w 4800600"/>
              <a:gd name="csY2" fmla="*/ 0 h 3211957"/>
              <a:gd name="csX3" fmla="*/ 4800600 w 4800600"/>
              <a:gd name="csY3" fmla="*/ 1358329 h 3211957"/>
              <a:gd name="csX4" fmla="*/ 4781835 w 4800600"/>
              <a:gd name="csY4" fmla="*/ 3211957 h 3211957"/>
              <a:gd name="csX5" fmla="*/ 1225265 w 4800600"/>
              <a:gd name="csY5" fmla="*/ 2716657 h 3211957"/>
              <a:gd name="csX6" fmla="*/ 0 w 4800600"/>
              <a:gd name="csY6" fmla="*/ 1358329 h 321195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4800600" h="3211957">
                <a:moveTo>
                  <a:pt x="0" y="1358329"/>
                </a:moveTo>
                <a:lnTo>
                  <a:pt x="1225265" y="0"/>
                </a:lnTo>
                <a:lnTo>
                  <a:pt x="4121435" y="0"/>
                </a:lnTo>
                <a:lnTo>
                  <a:pt x="4800600" y="1358329"/>
                </a:lnTo>
                <a:lnTo>
                  <a:pt x="4781835" y="3211957"/>
                </a:lnTo>
                <a:lnTo>
                  <a:pt x="1225265" y="2716657"/>
                </a:lnTo>
                <a:lnTo>
                  <a:pt x="0" y="1358329"/>
                </a:ln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14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85738-4F54-02B5-ACAD-A9F99D64E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-Shape 4">
            <a:extLst>
              <a:ext uri="{FF2B5EF4-FFF2-40B4-BE49-F238E27FC236}">
                <a16:creationId xmlns:a16="http://schemas.microsoft.com/office/drawing/2014/main" id="{D64179C6-2524-DFA9-201C-592B7D05F031}"/>
              </a:ext>
            </a:extLst>
          </p:cNvPr>
          <p:cNvSpPr/>
          <p:nvPr/>
        </p:nvSpPr>
        <p:spPr>
          <a:xfrm rot="10800000">
            <a:off x="1722474" y="3712270"/>
            <a:ext cx="360000" cy="360000"/>
          </a:xfrm>
          <a:prstGeom prst="corner">
            <a:avLst>
              <a:gd name="adj1" fmla="val 0"/>
              <a:gd name="adj2" fmla="val 0"/>
            </a:avLst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artial Circle 8">
            <a:extLst>
              <a:ext uri="{FF2B5EF4-FFF2-40B4-BE49-F238E27FC236}">
                <a16:creationId xmlns:a16="http://schemas.microsoft.com/office/drawing/2014/main" id="{2889B049-2EF1-3F14-C856-9D02D6FAFE31}"/>
              </a:ext>
            </a:extLst>
          </p:cNvPr>
          <p:cNvSpPr/>
          <p:nvPr/>
        </p:nvSpPr>
        <p:spPr>
          <a:xfrm>
            <a:off x="1272474" y="1227428"/>
            <a:ext cx="899999" cy="900000"/>
          </a:xfrm>
          <a:prstGeom prst="pie">
            <a:avLst>
              <a:gd name="adj1" fmla="val 1599091"/>
              <a:gd name="adj2" fmla="val 527140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EB56D6B-5BDB-07AF-ECED-ED7E2DA6D15A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DA273C3-13E8-DCAA-6AAE-1E808195E5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6825796-606D-417F-18B9-50E5740AC8D9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33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6825796-606D-417F-18B9-50E5740AC8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c 6">
            <a:extLst>
              <a:ext uri="{FF2B5EF4-FFF2-40B4-BE49-F238E27FC236}">
                <a16:creationId xmlns:a16="http://schemas.microsoft.com/office/drawing/2014/main" id="{50811A54-4FB8-F611-A37A-5749041DEA50}"/>
              </a:ext>
            </a:extLst>
          </p:cNvPr>
          <p:cNvSpPr/>
          <p:nvPr/>
        </p:nvSpPr>
        <p:spPr>
          <a:xfrm>
            <a:off x="5775740" y="3532270"/>
            <a:ext cx="1080000" cy="1080000"/>
          </a:xfrm>
          <a:prstGeom prst="arc">
            <a:avLst>
              <a:gd name="adj1" fmla="val 10820296"/>
              <a:gd name="adj2" fmla="val 1253255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2B4C0B-B5AE-A13D-0BF6-4056B862C1E7}"/>
                  </a:ext>
                </a:extLst>
              </p:cNvPr>
              <p:cNvSpPr txBox="1"/>
              <p:nvPr/>
            </p:nvSpPr>
            <p:spPr>
              <a:xfrm>
                <a:off x="5149056" y="3646048"/>
                <a:ext cx="4648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2B4C0B-B5AE-A13D-0BF6-4056B862C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056" y="3646048"/>
                <a:ext cx="464871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4BAAA19-793E-2CB8-3614-953038C55F99}"/>
                  </a:ext>
                </a:extLst>
              </p:cNvPr>
              <p:cNvSpPr txBox="1"/>
              <p:nvPr/>
            </p:nvSpPr>
            <p:spPr>
              <a:xfrm>
                <a:off x="1821415" y="2127428"/>
                <a:ext cx="70211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57</m:t>
                      </m:r>
                      <m:r>
                        <a:rPr lang="en-GB" sz="32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en-GB" sz="32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4BAAA19-793E-2CB8-3614-953038C55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415" y="2127428"/>
                <a:ext cx="702115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Triangle 3">
            <a:extLst>
              <a:ext uri="{FF2B5EF4-FFF2-40B4-BE49-F238E27FC236}">
                <a16:creationId xmlns:a16="http://schemas.microsoft.com/office/drawing/2014/main" id="{4F14C6F2-041B-0C06-27CF-531551E9D026}"/>
              </a:ext>
            </a:extLst>
          </p:cNvPr>
          <p:cNvSpPr/>
          <p:nvPr/>
        </p:nvSpPr>
        <p:spPr>
          <a:xfrm>
            <a:off x="1722474" y="1679944"/>
            <a:ext cx="4593266" cy="2392326"/>
          </a:xfrm>
          <a:prstGeom prst="rtTriangl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62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2E747-D98F-5DE4-3BB3-C8C1AB842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E88592E-637B-49AF-7000-C1C602EC586D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000" dirty="0"/>
                  <a:t>ABCD is a kite.</a:t>
                </a:r>
                <a:br>
                  <a:rPr lang="en-GB" sz="4000" dirty="0"/>
                </a:br>
                <a:r>
                  <a:rPr lang="en-GB" sz="4000" dirty="0"/>
                  <a:t>Find the value of </a:t>
                </a:r>
                <a14:m>
                  <m:oMath xmlns:m="http://schemas.openxmlformats.org/officeDocument/2006/math">
                    <m:r>
                      <a:rPr lang="en-GB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4000" dirty="0"/>
                  <a:t>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E88592E-637B-49AF-7000-C1C602EC58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242" t="-29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866639A-B219-7959-859C-4D8FFB1E933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=70</m:t>
                      </m:r>
                    </m:oMath>
                  </m:oMathPara>
                </a14:m>
                <a:endParaRPr lang="en-GB" sz="8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866639A-B219-7959-859C-4D8FFB1E93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D9C156DC-1170-2DA9-985F-4541A00B1D8D}"/>
              </a:ext>
            </a:extLst>
          </p:cNvPr>
          <p:cNvGrpSpPr/>
          <p:nvPr/>
        </p:nvGrpSpPr>
        <p:grpSpPr>
          <a:xfrm>
            <a:off x="3156042" y="964175"/>
            <a:ext cx="3898400" cy="4320075"/>
            <a:chOff x="3156042" y="964175"/>
            <a:chExt cx="3898400" cy="4320075"/>
          </a:xfrm>
        </p:grpSpPr>
        <p:sp>
          <p:nvSpPr>
            <p:cNvPr id="9" name="Partial Circle 8">
              <a:extLst>
                <a:ext uri="{FF2B5EF4-FFF2-40B4-BE49-F238E27FC236}">
                  <a16:creationId xmlns:a16="http://schemas.microsoft.com/office/drawing/2014/main" id="{A567BDF8-9038-1A0A-51A8-ED3D7816702D}"/>
                </a:ext>
              </a:extLst>
            </p:cNvPr>
            <p:cNvSpPr/>
            <p:nvPr/>
          </p:nvSpPr>
          <p:spPr>
            <a:xfrm>
              <a:off x="4740958" y="964175"/>
              <a:ext cx="899999" cy="900000"/>
            </a:xfrm>
            <a:prstGeom prst="pie">
              <a:avLst>
                <a:gd name="adj1" fmla="val 2215019"/>
                <a:gd name="adj2" fmla="val 855356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" name="Arc 6">
              <a:extLst>
                <a:ext uri="{FF2B5EF4-FFF2-40B4-BE49-F238E27FC236}">
                  <a16:creationId xmlns:a16="http://schemas.microsoft.com/office/drawing/2014/main" id="{ED1E94E1-4CD4-21AC-7E8B-133B242DA8D1}"/>
                </a:ext>
              </a:extLst>
            </p:cNvPr>
            <p:cNvSpPr/>
            <p:nvPr/>
          </p:nvSpPr>
          <p:spPr>
            <a:xfrm>
              <a:off x="4743353" y="4384250"/>
              <a:ext cx="900000" cy="900000"/>
            </a:xfrm>
            <a:prstGeom prst="arc">
              <a:avLst>
                <a:gd name="adj1" fmla="val 14292823"/>
                <a:gd name="adj2" fmla="val 18134708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4F8CB1E-9F63-CA28-4A59-740436479FCD}"/>
                    </a:ext>
                  </a:extLst>
                </p:cNvPr>
                <p:cNvSpPr txBox="1"/>
                <p:nvPr/>
              </p:nvSpPr>
              <p:spPr>
                <a:xfrm>
                  <a:off x="5012698" y="3856002"/>
                  <a:ext cx="464871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4F8CB1E-9F63-CA28-4A59-740436479F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12698" y="3856002"/>
                  <a:ext cx="464871" cy="4924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552C0F1-7C17-DFD6-8DAE-B42B3827DEAA}"/>
                    </a:ext>
                  </a:extLst>
                </p:cNvPr>
                <p:cNvSpPr txBox="1"/>
                <p:nvPr/>
              </p:nvSpPr>
              <p:spPr>
                <a:xfrm>
                  <a:off x="4846303" y="1859630"/>
                  <a:ext cx="694100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140</m:t>
                        </m:r>
                        <m:r>
                          <a:rPr lang="en-GB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24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552C0F1-7C17-DFD6-8DAE-B42B3827DE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6303" y="1859630"/>
                  <a:ext cx="694100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0526" r="-10526" b="-655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853E8A5-1BA6-0460-E5EB-F348258095A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345799" y="1921387"/>
              <a:ext cx="186070" cy="797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6468BFF-7A2A-750E-EB18-B85DE210BD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18446" y="1921386"/>
              <a:ext cx="186070" cy="797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C885067-829E-C13C-5D0A-F92D698FB4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52764" y="3539716"/>
              <a:ext cx="186070" cy="1138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5FBB00C-C304-66AC-F164-058C7E16C2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275709" y="3596624"/>
              <a:ext cx="186070" cy="1138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BA5B83B-097E-B89D-95B7-4465B4A3EF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82771" y="3524325"/>
              <a:ext cx="186070" cy="1138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5357F98-D602-D257-6770-A3BD1EA594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45445" y="3581233"/>
              <a:ext cx="186070" cy="1138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Partial Circle 19">
              <a:extLst>
                <a:ext uri="{FF2B5EF4-FFF2-40B4-BE49-F238E27FC236}">
                  <a16:creationId xmlns:a16="http://schemas.microsoft.com/office/drawing/2014/main" id="{B0BF070F-25B7-09DA-5A86-356D03AC90D9}"/>
                </a:ext>
              </a:extLst>
            </p:cNvPr>
            <p:cNvSpPr/>
            <p:nvPr/>
          </p:nvSpPr>
          <p:spPr>
            <a:xfrm>
              <a:off x="3156042" y="2150517"/>
              <a:ext cx="899999" cy="900000"/>
            </a:xfrm>
            <a:prstGeom prst="pie">
              <a:avLst>
                <a:gd name="adj1" fmla="val 19357879"/>
                <a:gd name="adj2" fmla="val 3177945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100F548-D79E-03E4-8CCB-3783E0660CF1}"/>
                    </a:ext>
                  </a:extLst>
                </p:cNvPr>
                <p:cNvSpPr txBox="1"/>
                <p:nvPr/>
              </p:nvSpPr>
              <p:spPr>
                <a:xfrm>
                  <a:off x="4121551" y="2516214"/>
                  <a:ext cx="52418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75</m:t>
                        </m:r>
                        <m:r>
                          <a:rPr lang="en-GB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m:oMathPara>
                  </a14:m>
                  <a:endParaRPr lang="en-GB" sz="24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100F548-D79E-03E4-8CCB-3783E0660C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21551" y="2516214"/>
                  <a:ext cx="524182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3953" r="-15116" b="-833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EA6BD2A2-9C02-BED6-3C6B-F2C3514927E1}"/>
                    </a:ext>
                  </a:extLst>
                </p:cNvPr>
                <p:cNvSpPr txBox="1"/>
                <p:nvPr/>
              </p:nvSpPr>
              <p:spPr>
                <a:xfrm>
                  <a:off x="5074191" y="1116941"/>
                  <a:ext cx="22211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en-GB" sz="20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EA6BD2A2-9C02-BED6-3C6B-F2C3514927E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4191" y="1116941"/>
                  <a:ext cx="222112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24324" r="-27027" b="-588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1C911AA-A4BE-0F2D-E211-3B5E2C817F20}"/>
                    </a:ext>
                  </a:extLst>
                </p:cNvPr>
                <p:cNvSpPr txBox="1"/>
                <p:nvPr/>
              </p:nvSpPr>
              <p:spPr>
                <a:xfrm>
                  <a:off x="6821558" y="2446628"/>
                  <a:ext cx="23288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oMath>
                    </m:oMathPara>
                  </a14:m>
                  <a:endParaRPr lang="en-GB" sz="20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61C911AA-A4BE-0F2D-E211-3B5E2C817F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1558" y="2446628"/>
                  <a:ext cx="232884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23684" r="-26316" b="-588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C193E24-CAE8-3EE7-04E4-5CCB753DC868}"/>
                    </a:ext>
                  </a:extLst>
                </p:cNvPr>
                <p:cNvSpPr txBox="1"/>
                <p:nvPr/>
              </p:nvSpPr>
              <p:spPr>
                <a:xfrm>
                  <a:off x="5074191" y="4789859"/>
                  <a:ext cx="22211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oMath>
                    </m:oMathPara>
                  </a14:m>
                  <a:endParaRPr lang="en-GB" sz="20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C193E24-CAE8-3EE7-04E4-5CCB753DC8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4191" y="4789859"/>
                  <a:ext cx="222112" cy="307777"/>
                </a:xfrm>
                <a:prstGeom prst="rect">
                  <a:avLst/>
                </a:prstGeom>
                <a:blipFill>
                  <a:blip r:embed="rId9"/>
                  <a:stretch>
                    <a:fillRect l="-24324" r="-21622" b="-6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CA118D0-8678-1F03-FF6E-5235D1EA5122}"/>
                    </a:ext>
                  </a:extLst>
                </p:cNvPr>
                <p:cNvSpPr txBox="1"/>
                <p:nvPr/>
              </p:nvSpPr>
              <p:spPr>
                <a:xfrm>
                  <a:off x="3297389" y="2446628"/>
                  <a:ext cx="24314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oMath>
                    </m:oMathPara>
                  </a14:m>
                  <a:endParaRPr lang="en-GB" sz="2000" dirty="0">
                    <a:solidFill>
                      <a:schemeClr val="bg1">
                        <a:lumMod val="6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2CA118D0-8678-1F03-FF6E-5235D1EA51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7389" y="2446628"/>
                  <a:ext cx="243143" cy="307777"/>
                </a:xfrm>
                <a:prstGeom prst="rect">
                  <a:avLst/>
                </a:prstGeom>
                <a:blipFill>
                  <a:blip r:embed="rId10"/>
                  <a:stretch>
                    <a:fillRect l="-25000" r="-20000" b="-588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Diamond 11">
              <a:extLst>
                <a:ext uri="{FF2B5EF4-FFF2-40B4-BE49-F238E27FC236}">
                  <a16:creationId xmlns:a16="http://schemas.microsoft.com/office/drawing/2014/main" id="{A1B79D21-806A-AD95-56CE-0537FAC6989C}"/>
                </a:ext>
              </a:extLst>
            </p:cNvPr>
            <p:cNvSpPr/>
            <p:nvPr/>
          </p:nvSpPr>
          <p:spPr>
            <a:xfrm>
              <a:off x="3606042" y="1406305"/>
              <a:ext cx="3169832" cy="3383554"/>
            </a:xfrm>
            <a:custGeom>
              <a:avLst/>
              <a:gdLst>
                <a:gd name="csX0" fmla="*/ 0 w 2498651"/>
                <a:gd name="csY0" fmla="*/ 940982 h 1881963"/>
                <a:gd name="csX1" fmla="*/ 1249326 w 2498651"/>
                <a:gd name="csY1" fmla="*/ 0 h 1881963"/>
                <a:gd name="csX2" fmla="*/ 2498651 w 2498651"/>
                <a:gd name="csY2" fmla="*/ 940982 h 1881963"/>
                <a:gd name="csX3" fmla="*/ 1249326 w 2498651"/>
                <a:gd name="csY3" fmla="*/ 1881963 h 1881963"/>
                <a:gd name="csX4" fmla="*/ 0 w 2498651"/>
                <a:gd name="csY4" fmla="*/ 940982 h 1881963"/>
                <a:gd name="csX0" fmla="*/ 0 w 2498651"/>
                <a:gd name="csY0" fmla="*/ 1600201 h 2541182"/>
                <a:gd name="csX1" fmla="*/ 1228061 w 2498651"/>
                <a:gd name="csY1" fmla="*/ 0 h 2541182"/>
                <a:gd name="csX2" fmla="*/ 2498651 w 2498651"/>
                <a:gd name="csY2" fmla="*/ 1600201 h 2541182"/>
                <a:gd name="csX3" fmla="*/ 1249326 w 2498651"/>
                <a:gd name="csY3" fmla="*/ 2541182 h 2541182"/>
                <a:gd name="csX4" fmla="*/ 0 w 2498651"/>
                <a:gd name="csY4" fmla="*/ 1600201 h 2541182"/>
                <a:gd name="csX0" fmla="*/ 0 w 2498651"/>
                <a:gd name="csY0" fmla="*/ 1365251 h 2306232"/>
                <a:gd name="csX1" fmla="*/ 1221711 w 2498651"/>
                <a:gd name="csY1" fmla="*/ 0 h 2306232"/>
                <a:gd name="csX2" fmla="*/ 2498651 w 2498651"/>
                <a:gd name="csY2" fmla="*/ 1365251 h 2306232"/>
                <a:gd name="csX3" fmla="*/ 1249326 w 2498651"/>
                <a:gd name="csY3" fmla="*/ 2306232 h 2306232"/>
                <a:gd name="csX4" fmla="*/ 0 w 2498651"/>
                <a:gd name="csY4" fmla="*/ 1365251 h 2306232"/>
                <a:gd name="csX0" fmla="*/ 0 w 2498651"/>
                <a:gd name="csY0" fmla="*/ 1587501 h 2528482"/>
                <a:gd name="csX1" fmla="*/ 1253461 w 2498651"/>
                <a:gd name="csY1" fmla="*/ 0 h 2528482"/>
                <a:gd name="csX2" fmla="*/ 2498651 w 2498651"/>
                <a:gd name="csY2" fmla="*/ 1587501 h 2528482"/>
                <a:gd name="csX3" fmla="*/ 1249326 w 2498651"/>
                <a:gd name="csY3" fmla="*/ 2528482 h 2528482"/>
                <a:gd name="csX4" fmla="*/ 0 w 2498651"/>
                <a:gd name="csY4" fmla="*/ 1587501 h 2528482"/>
                <a:gd name="csX0" fmla="*/ 0 w 2498651"/>
                <a:gd name="csY0" fmla="*/ 1587501 h 3373032"/>
                <a:gd name="csX1" fmla="*/ 1253461 w 2498651"/>
                <a:gd name="csY1" fmla="*/ 0 h 3373032"/>
                <a:gd name="csX2" fmla="*/ 2498651 w 2498651"/>
                <a:gd name="csY2" fmla="*/ 1587501 h 3373032"/>
                <a:gd name="csX3" fmla="*/ 1268376 w 2498651"/>
                <a:gd name="csY3" fmla="*/ 3373032 h 3373032"/>
                <a:gd name="csX4" fmla="*/ 0 w 2498651"/>
                <a:gd name="csY4" fmla="*/ 1587501 h 3373032"/>
                <a:gd name="csX0" fmla="*/ 0 w 2498651"/>
                <a:gd name="csY0" fmla="*/ 971551 h 2757082"/>
                <a:gd name="csX1" fmla="*/ 1285211 w 2498651"/>
                <a:gd name="csY1" fmla="*/ 0 h 2757082"/>
                <a:gd name="csX2" fmla="*/ 2498651 w 2498651"/>
                <a:gd name="csY2" fmla="*/ 971551 h 2757082"/>
                <a:gd name="csX3" fmla="*/ 1268376 w 2498651"/>
                <a:gd name="csY3" fmla="*/ 2757082 h 2757082"/>
                <a:gd name="csX4" fmla="*/ 0 w 2498651"/>
                <a:gd name="csY4" fmla="*/ 971551 h 2757082"/>
                <a:gd name="csX0" fmla="*/ 0 w 2498651"/>
                <a:gd name="csY0" fmla="*/ 965201 h 2750732"/>
                <a:gd name="csX1" fmla="*/ 1247111 w 2498651"/>
                <a:gd name="csY1" fmla="*/ 0 h 2750732"/>
                <a:gd name="csX2" fmla="*/ 2498651 w 2498651"/>
                <a:gd name="csY2" fmla="*/ 965201 h 2750732"/>
                <a:gd name="csX3" fmla="*/ 1268376 w 2498651"/>
                <a:gd name="csY3" fmla="*/ 2750732 h 2750732"/>
                <a:gd name="csX4" fmla="*/ 0 w 2498651"/>
                <a:gd name="csY4" fmla="*/ 965201 h 2750732"/>
                <a:gd name="csX0" fmla="*/ 0 w 2498651"/>
                <a:gd name="csY0" fmla="*/ 977901 h 2763432"/>
                <a:gd name="csX1" fmla="*/ 1247111 w 2498651"/>
                <a:gd name="csY1" fmla="*/ 0 h 2763432"/>
                <a:gd name="csX2" fmla="*/ 2498651 w 2498651"/>
                <a:gd name="csY2" fmla="*/ 977901 h 2763432"/>
                <a:gd name="csX3" fmla="*/ 1268376 w 2498651"/>
                <a:gd name="csY3" fmla="*/ 2763432 h 2763432"/>
                <a:gd name="csX4" fmla="*/ 0 w 2498651"/>
                <a:gd name="csY4" fmla="*/ 977901 h 2763432"/>
                <a:gd name="csX0" fmla="*/ 0 w 2498651"/>
                <a:gd name="csY0" fmla="*/ 977901 h 2769782"/>
                <a:gd name="csX1" fmla="*/ 1247111 w 2498651"/>
                <a:gd name="csY1" fmla="*/ 0 h 2769782"/>
                <a:gd name="csX2" fmla="*/ 2498651 w 2498651"/>
                <a:gd name="csY2" fmla="*/ 977901 h 2769782"/>
                <a:gd name="csX3" fmla="*/ 1242976 w 2498651"/>
                <a:gd name="csY3" fmla="*/ 2769782 h 2769782"/>
                <a:gd name="csX4" fmla="*/ 0 w 2498651"/>
                <a:gd name="csY4" fmla="*/ 977901 h 2769782"/>
                <a:gd name="csX0" fmla="*/ 0 w 2498651"/>
                <a:gd name="csY0" fmla="*/ 977901 h 2782482"/>
                <a:gd name="csX1" fmla="*/ 1247111 w 2498651"/>
                <a:gd name="csY1" fmla="*/ 0 h 2782482"/>
                <a:gd name="csX2" fmla="*/ 2498651 w 2498651"/>
                <a:gd name="csY2" fmla="*/ 977901 h 2782482"/>
                <a:gd name="csX3" fmla="*/ 1274726 w 2498651"/>
                <a:gd name="csY3" fmla="*/ 2782482 h 2782482"/>
                <a:gd name="csX4" fmla="*/ 0 w 2498651"/>
                <a:gd name="csY4" fmla="*/ 977901 h 2782482"/>
                <a:gd name="csX0" fmla="*/ 0 w 2498651"/>
                <a:gd name="csY0" fmla="*/ 977901 h 2782482"/>
                <a:gd name="csX1" fmla="*/ 1247111 w 2498651"/>
                <a:gd name="csY1" fmla="*/ 0 h 2782482"/>
                <a:gd name="csX2" fmla="*/ 2498651 w 2498651"/>
                <a:gd name="csY2" fmla="*/ 977901 h 2782482"/>
                <a:gd name="csX3" fmla="*/ 1255676 w 2498651"/>
                <a:gd name="csY3" fmla="*/ 2782482 h 2782482"/>
                <a:gd name="csX4" fmla="*/ 0 w 2498651"/>
                <a:gd name="csY4" fmla="*/ 977901 h 27824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498651" h="2782482">
                  <a:moveTo>
                    <a:pt x="0" y="977901"/>
                  </a:moveTo>
                  <a:lnTo>
                    <a:pt x="1247111" y="0"/>
                  </a:lnTo>
                  <a:lnTo>
                    <a:pt x="2498651" y="977901"/>
                  </a:lnTo>
                  <a:lnTo>
                    <a:pt x="1255676" y="2782482"/>
                  </a:lnTo>
                  <a:lnTo>
                    <a:pt x="0" y="977901"/>
                  </a:lnTo>
                  <a:close/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076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240</TotalTime>
  <Words>408</Words>
  <Application>Microsoft Office PowerPoint</Application>
  <PresentationFormat>Widescreen</PresentationFormat>
  <Paragraphs>92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2</cp:revision>
  <dcterms:created xsi:type="dcterms:W3CDTF">2026-05-17T16:32:11Z</dcterms:created>
  <dcterms:modified xsi:type="dcterms:W3CDTF">2026-05-18T08:48:00Z</dcterms:modified>
</cp:coreProperties>
</file>