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5-26T13:25:08.153" v="667" actId="20577"/>
      <pc:docMkLst>
        <pc:docMk/>
      </pc:docMkLst>
      <pc:sldChg chg="modSp mod">
        <pc:chgData name="Christopher Potter" userId="24ad2ef8db5e8a45" providerId="LiveId" clId="{10AB9FE2-9012-46EF-B18A-C87D5526F6EE}" dt="2026-05-26T13:13:06.623" v="50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26T13:13:06.623" v="50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">
        <pc:chgData name="Christopher Potter" userId="24ad2ef8db5e8a45" providerId="LiveId" clId="{10AB9FE2-9012-46EF-B18A-C87D5526F6EE}" dt="2026-05-26T13:13:00.644" v="43" actId="12788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6T13:13:00.644" v="43" actId="12788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6T13:13:00.644" v="43" actId="12788"/>
          <ac:spMkLst>
            <pc:docMk/>
            <pc:sldMk cId="2091781012" sldId="263"/>
            <ac:spMk id="3" creationId="{59C67E23-B462-870D-6D4B-7F8B0A059A0A}"/>
          </ac:spMkLst>
        </pc:spChg>
      </pc:sldChg>
      <pc:sldChg chg="modSp add mod">
        <pc:chgData name="Christopher Potter" userId="24ad2ef8db5e8a45" providerId="LiveId" clId="{10AB9FE2-9012-46EF-B18A-C87D5526F6EE}" dt="2026-05-26T13:13:48.583" v="75" actId="20577"/>
        <pc:sldMkLst>
          <pc:docMk/>
          <pc:sldMk cId="2694624101" sldId="264"/>
        </pc:sldMkLst>
        <pc:spChg chg="mod">
          <ac:chgData name="Christopher Potter" userId="24ad2ef8db5e8a45" providerId="LiveId" clId="{10AB9FE2-9012-46EF-B18A-C87D5526F6EE}" dt="2026-05-26T13:13:16.139" v="56" actId="6549"/>
          <ac:spMkLst>
            <pc:docMk/>
            <pc:sldMk cId="2694624101" sldId="264"/>
            <ac:spMk id="2" creationId="{01520983-6F31-5B31-21A7-BEDB8211D11A}"/>
          </ac:spMkLst>
        </pc:spChg>
        <pc:spChg chg="mod">
          <ac:chgData name="Christopher Potter" userId="24ad2ef8db5e8a45" providerId="LiveId" clId="{10AB9FE2-9012-46EF-B18A-C87D5526F6EE}" dt="2026-05-26T13:13:48.583" v="75" actId="20577"/>
          <ac:spMkLst>
            <pc:docMk/>
            <pc:sldMk cId="2694624101" sldId="264"/>
            <ac:spMk id="3" creationId="{52D54C80-B2A1-0E36-29F1-B1032A2DF098}"/>
          </ac:spMkLst>
        </pc:spChg>
      </pc:sldChg>
      <pc:sldChg chg="del">
        <pc:chgData name="Christopher Potter" userId="24ad2ef8db5e8a45" providerId="LiveId" clId="{10AB9FE2-9012-46EF-B18A-C87D5526F6EE}" dt="2026-05-26T13:12:24.098" v="0" actId="47"/>
        <pc:sldMkLst>
          <pc:docMk/>
          <pc:sldMk cId="3665082443" sldId="264"/>
        </pc:sldMkLst>
      </pc:sldChg>
      <pc:sldChg chg="del">
        <pc:chgData name="Christopher Potter" userId="24ad2ef8db5e8a45" providerId="LiveId" clId="{10AB9FE2-9012-46EF-B18A-C87D5526F6EE}" dt="2026-05-26T13:12:24.098" v="0" actId="47"/>
        <pc:sldMkLst>
          <pc:docMk/>
          <pc:sldMk cId="1299988305" sldId="265"/>
        </pc:sldMkLst>
      </pc:sldChg>
      <pc:sldChg chg="modSp add mod">
        <pc:chgData name="Christopher Potter" userId="24ad2ef8db5e8a45" providerId="LiveId" clId="{10AB9FE2-9012-46EF-B18A-C87D5526F6EE}" dt="2026-05-26T13:14:07.647" v="88" actId="20577"/>
        <pc:sldMkLst>
          <pc:docMk/>
          <pc:sldMk cId="2088265027" sldId="265"/>
        </pc:sldMkLst>
        <pc:spChg chg="mod">
          <ac:chgData name="Christopher Potter" userId="24ad2ef8db5e8a45" providerId="LiveId" clId="{10AB9FE2-9012-46EF-B18A-C87D5526F6EE}" dt="2026-05-26T13:13:54.396" v="77" actId="20577"/>
          <ac:spMkLst>
            <pc:docMk/>
            <pc:sldMk cId="2088265027" sldId="265"/>
            <ac:spMk id="2" creationId="{DDF4688C-2917-BBC6-A907-0FA606C236C3}"/>
          </ac:spMkLst>
        </pc:spChg>
        <pc:spChg chg="mod">
          <ac:chgData name="Christopher Potter" userId="24ad2ef8db5e8a45" providerId="LiveId" clId="{10AB9FE2-9012-46EF-B18A-C87D5526F6EE}" dt="2026-05-26T13:14:07.647" v="88" actId="20577"/>
          <ac:spMkLst>
            <pc:docMk/>
            <pc:sldMk cId="2088265027" sldId="265"/>
            <ac:spMk id="3" creationId="{11646536-6E9D-EE70-8BD5-487E9787BFBC}"/>
          </ac:spMkLst>
        </pc:spChg>
      </pc:sldChg>
      <pc:sldChg chg="modSp add mod">
        <pc:chgData name="Christopher Potter" userId="24ad2ef8db5e8a45" providerId="LiveId" clId="{10AB9FE2-9012-46EF-B18A-C87D5526F6EE}" dt="2026-05-26T13:14:35.863" v="105" actId="14100"/>
        <pc:sldMkLst>
          <pc:docMk/>
          <pc:sldMk cId="2258332065" sldId="266"/>
        </pc:sldMkLst>
        <pc:spChg chg="mod">
          <ac:chgData name="Christopher Potter" userId="24ad2ef8db5e8a45" providerId="LiveId" clId="{10AB9FE2-9012-46EF-B18A-C87D5526F6EE}" dt="2026-05-26T13:14:15.056" v="90" actId="20577"/>
          <ac:spMkLst>
            <pc:docMk/>
            <pc:sldMk cId="2258332065" sldId="266"/>
            <ac:spMk id="2" creationId="{F4E28F84-843C-A805-B205-992AD70AD351}"/>
          </ac:spMkLst>
        </pc:spChg>
        <pc:spChg chg="mod">
          <ac:chgData name="Christopher Potter" userId="24ad2ef8db5e8a45" providerId="LiveId" clId="{10AB9FE2-9012-46EF-B18A-C87D5526F6EE}" dt="2026-05-26T13:14:35.863" v="105" actId="14100"/>
          <ac:spMkLst>
            <pc:docMk/>
            <pc:sldMk cId="2258332065" sldId="266"/>
            <ac:spMk id="3" creationId="{6FF070D7-8158-64A5-64E6-32AE77D945E7}"/>
          </ac:spMkLst>
        </pc:spChg>
      </pc:sldChg>
      <pc:sldChg chg="del">
        <pc:chgData name="Christopher Potter" userId="24ad2ef8db5e8a45" providerId="LiveId" clId="{10AB9FE2-9012-46EF-B18A-C87D5526F6EE}" dt="2026-05-26T13:12:24.098" v="0" actId="47"/>
        <pc:sldMkLst>
          <pc:docMk/>
          <pc:sldMk cId="2408554878" sldId="266"/>
        </pc:sldMkLst>
      </pc:sldChg>
      <pc:sldChg chg="modSp add mod">
        <pc:chgData name="Christopher Potter" userId="24ad2ef8db5e8a45" providerId="LiveId" clId="{10AB9FE2-9012-46EF-B18A-C87D5526F6EE}" dt="2026-05-26T13:14:59.713" v="120" actId="20577"/>
        <pc:sldMkLst>
          <pc:docMk/>
          <pc:sldMk cId="1603722857" sldId="267"/>
        </pc:sldMkLst>
        <pc:spChg chg="mod">
          <ac:chgData name="Christopher Potter" userId="24ad2ef8db5e8a45" providerId="LiveId" clId="{10AB9FE2-9012-46EF-B18A-C87D5526F6EE}" dt="2026-05-26T13:14:41.412" v="107" actId="20577"/>
          <ac:spMkLst>
            <pc:docMk/>
            <pc:sldMk cId="1603722857" sldId="267"/>
            <ac:spMk id="2" creationId="{543A820C-13BE-E6C9-4EE2-3BE46B4C164A}"/>
          </ac:spMkLst>
        </pc:spChg>
        <pc:spChg chg="mod">
          <ac:chgData name="Christopher Potter" userId="24ad2ef8db5e8a45" providerId="LiveId" clId="{10AB9FE2-9012-46EF-B18A-C87D5526F6EE}" dt="2026-05-26T13:14:59.713" v="120" actId="20577"/>
          <ac:spMkLst>
            <pc:docMk/>
            <pc:sldMk cId="1603722857" sldId="267"/>
            <ac:spMk id="3" creationId="{E68EDCA7-EFD4-B398-6736-FDEC739DEEF2}"/>
          </ac:spMkLst>
        </pc:spChg>
      </pc:sldChg>
      <pc:sldChg chg="del">
        <pc:chgData name="Christopher Potter" userId="24ad2ef8db5e8a45" providerId="LiveId" clId="{10AB9FE2-9012-46EF-B18A-C87D5526F6EE}" dt="2026-05-26T13:12:24.098" v="0" actId="47"/>
        <pc:sldMkLst>
          <pc:docMk/>
          <pc:sldMk cId="2309885479" sldId="267"/>
        </pc:sldMkLst>
      </pc:sldChg>
      <pc:sldChg chg="modSp add mod">
        <pc:chgData name="Christopher Potter" userId="24ad2ef8db5e8a45" providerId="LiveId" clId="{10AB9FE2-9012-46EF-B18A-C87D5526F6EE}" dt="2026-05-26T13:15:22.650" v="145" actId="6549"/>
        <pc:sldMkLst>
          <pc:docMk/>
          <pc:sldMk cId="131888785" sldId="268"/>
        </pc:sldMkLst>
        <pc:spChg chg="mod">
          <ac:chgData name="Christopher Potter" userId="24ad2ef8db5e8a45" providerId="LiveId" clId="{10AB9FE2-9012-46EF-B18A-C87D5526F6EE}" dt="2026-05-26T13:15:16.046" v="141" actId="20577"/>
          <ac:spMkLst>
            <pc:docMk/>
            <pc:sldMk cId="131888785" sldId="268"/>
            <ac:spMk id="2" creationId="{01D433E9-6401-8341-CC14-715B3ECA2D89}"/>
          </ac:spMkLst>
        </pc:spChg>
        <pc:spChg chg="mod">
          <ac:chgData name="Christopher Potter" userId="24ad2ef8db5e8a45" providerId="LiveId" clId="{10AB9FE2-9012-46EF-B18A-C87D5526F6EE}" dt="2026-05-26T13:15:22.650" v="145" actId="6549"/>
          <ac:spMkLst>
            <pc:docMk/>
            <pc:sldMk cId="131888785" sldId="268"/>
            <ac:spMk id="3" creationId="{F6B4C149-E6CD-6A3D-0BF6-75A07101EE93}"/>
          </ac:spMkLst>
        </pc:spChg>
      </pc:sldChg>
      <pc:sldChg chg="del">
        <pc:chgData name="Christopher Potter" userId="24ad2ef8db5e8a45" providerId="LiveId" clId="{10AB9FE2-9012-46EF-B18A-C87D5526F6EE}" dt="2026-05-26T13:12:24.098" v="0" actId="47"/>
        <pc:sldMkLst>
          <pc:docMk/>
          <pc:sldMk cId="2115960901" sldId="268"/>
        </pc:sldMkLst>
      </pc:sldChg>
      <pc:sldChg chg="modSp add mod">
        <pc:chgData name="Christopher Potter" userId="24ad2ef8db5e8a45" providerId="LiveId" clId="{10AB9FE2-9012-46EF-B18A-C87D5526F6EE}" dt="2026-05-26T13:15:34.555" v="150" actId="20577"/>
        <pc:sldMkLst>
          <pc:docMk/>
          <pc:sldMk cId="2023963423" sldId="269"/>
        </pc:sldMkLst>
        <pc:spChg chg="mod">
          <ac:chgData name="Christopher Potter" userId="24ad2ef8db5e8a45" providerId="LiveId" clId="{10AB9FE2-9012-46EF-B18A-C87D5526F6EE}" dt="2026-05-26T13:15:34.555" v="150" actId="20577"/>
          <ac:spMkLst>
            <pc:docMk/>
            <pc:sldMk cId="2023963423" sldId="269"/>
            <ac:spMk id="2" creationId="{B4A2EB5D-CE6C-797E-2A33-4AF51C651DF0}"/>
          </ac:spMkLst>
        </pc:spChg>
      </pc:sldChg>
      <pc:sldChg chg="del">
        <pc:chgData name="Christopher Potter" userId="24ad2ef8db5e8a45" providerId="LiveId" clId="{10AB9FE2-9012-46EF-B18A-C87D5526F6EE}" dt="2026-05-26T13:12:24.098" v="0" actId="47"/>
        <pc:sldMkLst>
          <pc:docMk/>
          <pc:sldMk cId="2502761033" sldId="269"/>
        </pc:sldMkLst>
      </pc:sldChg>
      <pc:sldChg chg="del">
        <pc:chgData name="Christopher Potter" userId="24ad2ef8db5e8a45" providerId="LiveId" clId="{10AB9FE2-9012-46EF-B18A-C87D5526F6EE}" dt="2026-05-26T13:12:24.098" v="0" actId="47"/>
        <pc:sldMkLst>
          <pc:docMk/>
          <pc:sldMk cId="487458661" sldId="270"/>
        </pc:sldMkLst>
      </pc:sldChg>
      <pc:sldChg chg="modSp add mod">
        <pc:chgData name="Christopher Potter" userId="24ad2ef8db5e8a45" providerId="LiveId" clId="{10AB9FE2-9012-46EF-B18A-C87D5526F6EE}" dt="2026-05-26T13:15:45.042" v="155" actId="20577"/>
        <pc:sldMkLst>
          <pc:docMk/>
          <pc:sldMk cId="3686043202" sldId="270"/>
        </pc:sldMkLst>
        <pc:spChg chg="mod">
          <ac:chgData name="Christopher Potter" userId="24ad2ef8db5e8a45" providerId="LiveId" clId="{10AB9FE2-9012-46EF-B18A-C87D5526F6EE}" dt="2026-05-26T13:15:45.042" v="155" actId="20577"/>
          <ac:spMkLst>
            <pc:docMk/>
            <pc:sldMk cId="3686043202" sldId="270"/>
            <ac:spMk id="2" creationId="{1CDA59FE-8BC6-49C1-78EA-16E8DAD4824C}"/>
          </ac:spMkLst>
        </pc:spChg>
      </pc:sldChg>
      <pc:sldChg chg="modSp add mod">
        <pc:chgData name="Christopher Potter" userId="24ad2ef8db5e8a45" providerId="LiveId" clId="{10AB9FE2-9012-46EF-B18A-C87D5526F6EE}" dt="2026-05-26T13:16:02.303" v="163" actId="6549"/>
        <pc:sldMkLst>
          <pc:docMk/>
          <pc:sldMk cId="1141734406" sldId="271"/>
        </pc:sldMkLst>
        <pc:spChg chg="mod">
          <ac:chgData name="Christopher Potter" userId="24ad2ef8db5e8a45" providerId="LiveId" clId="{10AB9FE2-9012-46EF-B18A-C87D5526F6EE}" dt="2026-05-26T13:15:57.805" v="158" actId="20577"/>
          <ac:spMkLst>
            <pc:docMk/>
            <pc:sldMk cId="1141734406" sldId="271"/>
            <ac:spMk id="2" creationId="{D1371311-7952-9394-446B-CD1E3482BBCB}"/>
          </ac:spMkLst>
        </pc:spChg>
        <pc:spChg chg="mod">
          <ac:chgData name="Christopher Potter" userId="24ad2ef8db5e8a45" providerId="LiveId" clId="{10AB9FE2-9012-46EF-B18A-C87D5526F6EE}" dt="2026-05-26T13:16:02.303" v="163" actId="6549"/>
          <ac:spMkLst>
            <pc:docMk/>
            <pc:sldMk cId="1141734406" sldId="271"/>
            <ac:spMk id="3" creationId="{8295B59B-E15F-BB0F-9F88-36730B0A8A5D}"/>
          </ac:spMkLst>
        </pc:spChg>
      </pc:sldChg>
      <pc:sldChg chg="del">
        <pc:chgData name="Christopher Potter" userId="24ad2ef8db5e8a45" providerId="LiveId" clId="{10AB9FE2-9012-46EF-B18A-C87D5526F6EE}" dt="2026-05-26T13:12:24.098" v="0" actId="47"/>
        <pc:sldMkLst>
          <pc:docMk/>
          <pc:sldMk cId="1400050204" sldId="271"/>
        </pc:sldMkLst>
      </pc:sldChg>
      <pc:sldChg chg="modSp add mod">
        <pc:chgData name="Christopher Potter" userId="24ad2ef8db5e8a45" providerId="LiveId" clId="{10AB9FE2-9012-46EF-B18A-C87D5526F6EE}" dt="2026-05-26T13:16:17.233" v="174" actId="20577"/>
        <pc:sldMkLst>
          <pc:docMk/>
          <pc:sldMk cId="2266233486" sldId="272"/>
        </pc:sldMkLst>
        <pc:spChg chg="mod">
          <ac:chgData name="Christopher Potter" userId="24ad2ef8db5e8a45" providerId="LiveId" clId="{10AB9FE2-9012-46EF-B18A-C87D5526F6EE}" dt="2026-05-26T13:16:12.623" v="171" actId="20577"/>
          <ac:spMkLst>
            <pc:docMk/>
            <pc:sldMk cId="2266233486" sldId="272"/>
            <ac:spMk id="2" creationId="{EFC6F9A0-CBC7-1B2B-3C2E-BE4AE6635564}"/>
          </ac:spMkLst>
        </pc:spChg>
        <pc:spChg chg="mod">
          <ac:chgData name="Christopher Potter" userId="24ad2ef8db5e8a45" providerId="LiveId" clId="{10AB9FE2-9012-46EF-B18A-C87D5526F6EE}" dt="2026-05-26T13:16:17.233" v="174" actId="20577"/>
          <ac:spMkLst>
            <pc:docMk/>
            <pc:sldMk cId="2266233486" sldId="272"/>
            <ac:spMk id="3" creationId="{15CC781D-9995-8C06-9713-2AC762612657}"/>
          </ac:spMkLst>
        </pc:spChg>
      </pc:sldChg>
      <pc:sldChg chg="del">
        <pc:chgData name="Christopher Potter" userId="24ad2ef8db5e8a45" providerId="LiveId" clId="{10AB9FE2-9012-46EF-B18A-C87D5526F6EE}" dt="2026-05-26T13:12:24.098" v="0" actId="47"/>
        <pc:sldMkLst>
          <pc:docMk/>
          <pc:sldMk cId="3769308249" sldId="272"/>
        </pc:sldMkLst>
      </pc:sldChg>
      <pc:sldChg chg="del">
        <pc:chgData name="Christopher Potter" userId="24ad2ef8db5e8a45" providerId="LiveId" clId="{10AB9FE2-9012-46EF-B18A-C87D5526F6EE}" dt="2026-05-26T13:12:24.098" v="0" actId="47"/>
        <pc:sldMkLst>
          <pc:docMk/>
          <pc:sldMk cId="847554393" sldId="273"/>
        </pc:sldMkLst>
      </pc:sldChg>
      <pc:sldChg chg="addSp delSp modSp add mod delAnim modAnim">
        <pc:chgData name="Christopher Potter" userId="24ad2ef8db5e8a45" providerId="LiveId" clId="{10AB9FE2-9012-46EF-B18A-C87D5526F6EE}" dt="2026-05-26T13:17:29.657" v="245" actId="478"/>
        <pc:sldMkLst>
          <pc:docMk/>
          <pc:sldMk cId="2597092007" sldId="273"/>
        </pc:sldMkLst>
        <pc:spChg chg="mod">
          <ac:chgData name="Christopher Potter" userId="24ad2ef8db5e8a45" providerId="LiveId" clId="{10AB9FE2-9012-46EF-B18A-C87D5526F6EE}" dt="2026-05-26T13:16:32.711" v="209" actId="20577"/>
          <ac:spMkLst>
            <pc:docMk/>
            <pc:sldMk cId="2597092007" sldId="273"/>
            <ac:spMk id="2" creationId="{17AF0E28-1E95-D17C-A1A7-448F2C0BC0F7}"/>
          </ac:spMkLst>
        </pc:spChg>
        <pc:spChg chg="mod ord">
          <ac:chgData name="Christopher Potter" userId="24ad2ef8db5e8a45" providerId="LiveId" clId="{10AB9FE2-9012-46EF-B18A-C87D5526F6EE}" dt="2026-05-26T13:17:26.426" v="244" actId="167"/>
          <ac:spMkLst>
            <pc:docMk/>
            <pc:sldMk cId="2597092007" sldId="273"/>
            <ac:spMk id="3" creationId="{DDDA5C05-B569-C057-A6A9-2480D1BCA691}"/>
          </ac:spMkLst>
        </pc:spChg>
        <pc:spChg chg="add del mod ord">
          <ac:chgData name="Christopher Potter" userId="24ad2ef8db5e8a45" providerId="LiveId" clId="{10AB9FE2-9012-46EF-B18A-C87D5526F6EE}" dt="2026-05-26T13:17:29.657" v="245" actId="478"/>
          <ac:spMkLst>
            <pc:docMk/>
            <pc:sldMk cId="2597092007" sldId="273"/>
            <ac:spMk id="4" creationId="{7D856440-7C32-B0AE-8328-33A3B6772611}"/>
          </ac:spMkLst>
        </pc:spChg>
      </pc:sldChg>
      <pc:sldChg chg="modSp add mod">
        <pc:chgData name="Christopher Potter" userId="24ad2ef8db5e8a45" providerId="LiveId" clId="{10AB9FE2-9012-46EF-B18A-C87D5526F6EE}" dt="2026-05-26T13:17:58.109" v="260" actId="6549"/>
        <pc:sldMkLst>
          <pc:docMk/>
          <pc:sldMk cId="93788402" sldId="274"/>
        </pc:sldMkLst>
        <pc:spChg chg="mod">
          <ac:chgData name="Christopher Potter" userId="24ad2ef8db5e8a45" providerId="LiveId" clId="{10AB9FE2-9012-46EF-B18A-C87D5526F6EE}" dt="2026-05-26T13:17:37.524" v="248" actId="20577"/>
          <ac:spMkLst>
            <pc:docMk/>
            <pc:sldMk cId="93788402" sldId="274"/>
            <ac:spMk id="2" creationId="{E578D5FD-E1A6-6404-9631-3A05709141F3}"/>
          </ac:spMkLst>
        </pc:spChg>
        <pc:spChg chg="mod ord">
          <ac:chgData name="Christopher Potter" userId="24ad2ef8db5e8a45" providerId="LiveId" clId="{10AB9FE2-9012-46EF-B18A-C87D5526F6EE}" dt="2026-05-26T13:17:58.109" v="260" actId="6549"/>
          <ac:spMkLst>
            <pc:docMk/>
            <pc:sldMk cId="93788402" sldId="274"/>
            <ac:spMk id="3" creationId="{2AD06898-1769-86ED-C18C-0E1BA4BC6D89}"/>
          </ac:spMkLst>
        </pc:spChg>
      </pc:sldChg>
      <pc:sldChg chg="del">
        <pc:chgData name="Christopher Potter" userId="24ad2ef8db5e8a45" providerId="LiveId" clId="{10AB9FE2-9012-46EF-B18A-C87D5526F6EE}" dt="2026-05-26T13:12:24.098" v="0" actId="47"/>
        <pc:sldMkLst>
          <pc:docMk/>
          <pc:sldMk cId="1386936122" sldId="274"/>
        </pc:sldMkLst>
      </pc:sldChg>
      <pc:sldChg chg="modSp add mod">
        <pc:chgData name="Christopher Potter" userId="24ad2ef8db5e8a45" providerId="LiveId" clId="{10AB9FE2-9012-46EF-B18A-C87D5526F6EE}" dt="2026-05-26T13:18:52.325" v="283" actId="14100"/>
        <pc:sldMkLst>
          <pc:docMk/>
          <pc:sldMk cId="2267864831" sldId="275"/>
        </pc:sldMkLst>
        <pc:spChg chg="mod">
          <ac:chgData name="Christopher Potter" userId="24ad2ef8db5e8a45" providerId="LiveId" clId="{10AB9FE2-9012-46EF-B18A-C87D5526F6EE}" dt="2026-05-26T13:18:07.897" v="263" actId="20577"/>
          <ac:spMkLst>
            <pc:docMk/>
            <pc:sldMk cId="2267864831" sldId="275"/>
            <ac:spMk id="2" creationId="{8AC1947C-A4F9-2E6E-D4D0-ED9E4CD1B174}"/>
          </ac:spMkLst>
        </pc:spChg>
        <pc:spChg chg="mod">
          <ac:chgData name="Christopher Potter" userId="24ad2ef8db5e8a45" providerId="LiveId" clId="{10AB9FE2-9012-46EF-B18A-C87D5526F6EE}" dt="2026-05-26T13:18:52.325" v="283" actId="14100"/>
          <ac:spMkLst>
            <pc:docMk/>
            <pc:sldMk cId="2267864831" sldId="275"/>
            <ac:spMk id="3" creationId="{DA3D61EB-A838-4A04-F90C-3631967D1017}"/>
          </ac:spMkLst>
        </pc:spChg>
      </pc:sldChg>
      <pc:sldChg chg="del">
        <pc:chgData name="Christopher Potter" userId="24ad2ef8db5e8a45" providerId="LiveId" clId="{10AB9FE2-9012-46EF-B18A-C87D5526F6EE}" dt="2026-05-26T13:12:24.098" v="0" actId="47"/>
        <pc:sldMkLst>
          <pc:docMk/>
          <pc:sldMk cId="2957628534" sldId="275"/>
        </pc:sldMkLst>
      </pc:sldChg>
      <pc:sldChg chg="modSp add mod ord">
        <pc:chgData name="Christopher Potter" userId="24ad2ef8db5e8a45" providerId="LiveId" clId="{10AB9FE2-9012-46EF-B18A-C87D5526F6EE}" dt="2026-05-26T13:19:18.992" v="301" actId="6549"/>
        <pc:sldMkLst>
          <pc:docMk/>
          <pc:sldMk cId="1866380057" sldId="276"/>
        </pc:sldMkLst>
        <pc:spChg chg="mod">
          <ac:chgData name="Christopher Potter" userId="24ad2ef8db5e8a45" providerId="LiveId" clId="{10AB9FE2-9012-46EF-B18A-C87D5526F6EE}" dt="2026-05-26T13:19:06.027" v="288" actId="20577"/>
          <ac:spMkLst>
            <pc:docMk/>
            <pc:sldMk cId="1866380057" sldId="276"/>
            <ac:spMk id="2" creationId="{FD07A7C8-9C95-1DD7-8AA0-2FD1F610F0C7}"/>
          </ac:spMkLst>
        </pc:spChg>
        <pc:spChg chg="mod">
          <ac:chgData name="Christopher Potter" userId="24ad2ef8db5e8a45" providerId="LiveId" clId="{10AB9FE2-9012-46EF-B18A-C87D5526F6EE}" dt="2026-05-26T13:19:18.992" v="301" actId="6549"/>
          <ac:spMkLst>
            <pc:docMk/>
            <pc:sldMk cId="1866380057" sldId="276"/>
            <ac:spMk id="3" creationId="{0D559796-E9C5-C545-48FB-F1A3132F72E3}"/>
          </ac:spMkLst>
        </pc:spChg>
      </pc:sldChg>
      <pc:sldChg chg="del">
        <pc:chgData name="Christopher Potter" userId="24ad2ef8db5e8a45" providerId="LiveId" clId="{10AB9FE2-9012-46EF-B18A-C87D5526F6EE}" dt="2026-05-26T13:12:24.098" v="0" actId="47"/>
        <pc:sldMkLst>
          <pc:docMk/>
          <pc:sldMk cId="3071889541" sldId="276"/>
        </pc:sldMkLst>
      </pc:sldChg>
      <pc:sldChg chg="addSp delSp modSp add mod delAnim modAnim">
        <pc:chgData name="Christopher Potter" userId="24ad2ef8db5e8a45" providerId="LiveId" clId="{10AB9FE2-9012-46EF-B18A-C87D5526F6EE}" dt="2026-05-26T13:24:31.155" v="585" actId="478"/>
        <pc:sldMkLst>
          <pc:docMk/>
          <pc:sldMk cId="464078956" sldId="277"/>
        </pc:sldMkLst>
        <pc:spChg chg="mod">
          <ac:chgData name="Christopher Potter" userId="24ad2ef8db5e8a45" providerId="LiveId" clId="{10AB9FE2-9012-46EF-B18A-C87D5526F6EE}" dt="2026-05-26T13:19:38.555" v="348" actId="20577"/>
          <ac:spMkLst>
            <pc:docMk/>
            <pc:sldMk cId="464078956" sldId="277"/>
            <ac:spMk id="2" creationId="{430FCC26-1302-15B5-3BB3-B12641FBFD51}"/>
          </ac:spMkLst>
        </pc:spChg>
        <pc:spChg chg="del mod">
          <ac:chgData name="Christopher Potter" userId="24ad2ef8db5e8a45" providerId="LiveId" clId="{10AB9FE2-9012-46EF-B18A-C87D5526F6EE}" dt="2026-05-26T13:24:31.155" v="585" actId="478"/>
          <ac:spMkLst>
            <pc:docMk/>
            <pc:sldMk cId="464078956" sldId="277"/>
            <ac:spMk id="3" creationId="{CC02A382-7AEC-8894-022F-F4ED9B2BBC18}"/>
          </ac:spMkLst>
        </pc:spChg>
        <pc:spChg chg="add mod">
          <ac:chgData name="Christopher Potter" userId="24ad2ef8db5e8a45" providerId="LiveId" clId="{10AB9FE2-9012-46EF-B18A-C87D5526F6EE}" dt="2026-05-26T13:21:11.862" v="390" actId="12789"/>
          <ac:spMkLst>
            <pc:docMk/>
            <pc:sldMk cId="464078956" sldId="277"/>
            <ac:spMk id="4" creationId="{7DA53CF9-80E1-19F7-93EB-CEBD0E432AAD}"/>
          </ac:spMkLst>
        </pc:spChg>
        <pc:spChg chg="add mod">
          <ac:chgData name="Christopher Potter" userId="24ad2ef8db5e8a45" providerId="LiveId" clId="{10AB9FE2-9012-46EF-B18A-C87D5526F6EE}" dt="2026-05-26T13:21:11.862" v="390" actId="12789"/>
          <ac:spMkLst>
            <pc:docMk/>
            <pc:sldMk cId="464078956" sldId="277"/>
            <ac:spMk id="5" creationId="{8144B1A4-497F-D8F1-C692-BE8B9675487D}"/>
          </ac:spMkLst>
        </pc:spChg>
        <pc:spChg chg="add mod">
          <ac:chgData name="Christopher Potter" userId="24ad2ef8db5e8a45" providerId="LiveId" clId="{10AB9FE2-9012-46EF-B18A-C87D5526F6EE}" dt="2026-05-26T13:21:11.862" v="390" actId="12789"/>
          <ac:spMkLst>
            <pc:docMk/>
            <pc:sldMk cId="464078956" sldId="277"/>
            <ac:spMk id="6" creationId="{8E0939CD-0850-40C4-21C3-DBDE2F8913A6}"/>
          </ac:spMkLst>
        </pc:spChg>
        <pc:spChg chg="add mod">
          <ac:chgData name="Christopher Potter" userId="24ad2ef8db5e8a45" providerId="LiveId" clId="{10AB9FE2-9012-46EF-B18A-C87D5526F6EE}" dt="2026-05-26T13:21:11.862" v="390" actId="12789"/>
          <ac:spMkLst>
            <pc:docMk/>
            <pc:sldMk cId="464078956" sldId="277"/>
            <ac:spMk id="7" creationId="{C8F31B1E-AF9D-8100-D459-B7B48F3B7C0A}"/>
          </ac:spMkLst>
        </pc:spChg>
        <pc:spChg chg="add mod">
          <ac:chgData name="Christopher Potter" userId="24ad2ef8db5e8a45" providerId="LiveId" clId="{10AB9FE2-9012-46EF-B18A-C87D5526F6EE}" dt="2026-05-26T13:21:11.862" v="390" actId="12789"/>
          <ac:spMkLst>
            <pc:docMk/>
            <pc:sldMk cId="464078956" sldId="277"/>
            <ac:spMk id="8" creationId="{64ED2587-BCC1-52DF-E4F2-743F805634DF}"/>
          </ac:spMkLst>
        </pc:spChg>
        <pc:spChg chg="add mod">
          <ac:chgData name="Christopher Potter" userId="24ad2ef8db5e8a45" providerId="LiveId" clId="{10AB9FE2-9012-46EF-B18A-C87D5526F6EE}" dt="2026-05-26T13:21:11.862" v="390" actId="12789"/>
          <ac:spMkLst>
            <pc:docMk/>
            <pc:sldMk cId="464078956" sldId="277"/>
            <ac:spMk id="9" creationId="{125AD513-67EC-5818-5550-AA99C8080088}"/>
          </ac:spMkLst>
        </pc:spChg>
        <pc:spChg chg="add mod">
          <ac:chgData name="Christopher Potter" userId="24ad2ef8db5e8a45" providerId="LiveId" clId="{10AB9FE2-9012-46EF-B18A-C87D5526F6EE}" dt="2026-05-26T13:24:29.313" v="584" actId="20577"/>
          <ac:spMkLst>
            <pc:docMk/>
            <pc:sldMk cId="464078956" sldId="277"/>
            <ac:spMk id="10" creationId="{ACEBE164-0317-1DD3-930E-F0DFB68CB26F}"/>
          </ac:spMkLst>
        </pc:spChg>
      </pc:sldChg>
      <pc:sldChg chg="del">
        <pc:chgData name="Christopher Potter" userId="24ad2ef8db5e8a45" providerId="LiveId" clId="{10AB9FE2-9012-46EF-B18A-C87D5526F6EE}" dt="2026-05-26T13:12:24.098" v="0" actId="47"/>
        <pc:sldMkLst>
          <pc:docMk/>
          <pc:sldMk cId="1270149328" sldId="277"/>
        </pc:sldMkLst>
      </pc:sldChg>
      <pc:sldChg chg="addSp delSp modSp add mod delAnim modAnim">
        <pc:chgData name="Christopher Potter" userId="24ad2ef8db5e8a45" providerId="LiveId" clId="{10AB9FE2-9012-46EF-B18A-C87D5526F6EE}" dt="2026-05-26T13:24:22.080" v="572" actId="478"/>
        <pc:sldMkLst>
          <pc:docMk/>
          <pc:sldMk cId="270772573" sldId="278"/>
        </pc:sldMkLst>
        <pc:spChg chg="mod">
          <ac:chgData name="Christopher Potter" userId="24ad2ef8db5e8a45" providerId="LiveId" clId="{10AB9FE2-9012-46EF-B18A-C87D5526F6EE}" dt="2026-05-26T13:21:30.443" v="404" actId="20577"/>
          <ac:spMkLst>
            <pc:docMk/>
            <pc:sldMk cId="270772573" sldId="278"/>
            <ac:spMk id="2" creationId="{1CEDCE81-0F97-80A7-6C17-79FA309D6427}"/>
          </ac:spMkLst>
        </pc:spChg>
        <pc:spChg chg="del mod">
          <ac:chgData name="Christopher Potter" userId="24ad2ef8db5e8a45" providerId="LiveId" clId="{10AB9FE2-9012-46EF-B18A-C87D5526F6EE}" dt="2026-05-26T13:24:22.080" v="572" actId="478"/>
          <ac:spMkLst>
            <pc:docMk/>
            <pc:sldMk cId="270772573" sldId="278"/>
            <ac:spMk id="3" creationId="{2D624CFD-E601-5E38-54F9-B96312AEC108}"/>
          </ac:spMkLst>
        </pc:spChg>
        <pc:spChg chg="mod">
          <ac:chgData name="Christopher Potter" userId="24ad2ef8db5e8a45" providerId="LiveId" clId="{10AB9FE2-9012-46EF-B18A-C87D5526F6EE}" dt="2026-05-26T13:21:33.460" v="406" actId="6549"/>
          <ac:spMkLst>
            <pc:docMk/>
            <pc:sldMk cId="270772573" sldId="278"/>
            <ac:spMk id="4" creationId="{A1DCA702-9BD7-A314-1A58-64B196E2A231}"/>
          </ac:spMkLst>
        </pc:spChg>
        <pc:spChg chg="mod">
          <ac:chgData name="Christopher Potter" userId="24ad2ef8db5e8a45" providerId="LiveId" clId="{10AB9FE2-9012-46EF-B18A-C87D5526F6EE}" dt="2026-05-26T13:21:35.372" v="408" actId="6549"/>
          <ac:spMkLst>
            <pc:docMk/>
            <pc:sldMk cId="270772573" sldId="278"/>
            <ac:spMk id="5" creationId="{A200C59B-B7C1-958D-3112-DB0AF093D4E9}"/>
          </ac:spMkLst>
        </pc:spChg>
        <pc:spChg chg="mod">
          <ac:chgData name="Christopher Potter" userId="24ad2ef8db5e8a45" providerId="LiveId" clId="{10AB9FE2-9012-46EF-B18A-C87D5526F6EE}" dt="2026-05-26T13:21:38.233" v="410" actId="6549"/>
          <ac:spMkLst>
            <pc:docMk/>
            <pc:sldMk cId="270772573" sldId="278"/>
            <ac:spMk id="6" creationId="{5D5023FF-EEA2-DA5E-68CF-6339FB9232F2}"/>
          </ac:spMkLst>
        </pc:spChg>
        <pc:spChg chg="mod">
          <ac:chgData name="Christopher Potter" userId="24ad2ef8db5e8a45" providerId="LiveId" clId="{10AB9FE2-9012-46EF-B18A-C87D5526F6EE}" dt="2026-05-26T13:21:41.246" v="411" actId="20577"/>
          <ac:spMkLst>
            <pc:docMk/>
            <pc:sldMk cId="270772573" sldId="278"/>
            <ac:spMk id="7" creationId="{B2187235-6453-C6A7-326D-2773D4DBE2FF}"/>
          </ac:spMkLst>
        </pc:spChg>
        <pc:spChg chg="mod">
          <ac:chgData name="Christopher Potter" userId="24ad2ef8db5e8a45" providerId="LiveId" clId="{10AB9FE2-9012-46EF-B18A-C87D5526F6EE}" dt="2026-05-26T13:21:44.062" v="413" actId="20577"/>
          <ac:spMkLst>
            <pc:docMk/>
            <pc:sldMk cId="270772573" sldId="278"/>
            <ac:spMk id="8" creationId="{994CD574-529E-EC7A-3728-1B84ABD99C3D}"/>
          </ac:spMkLst>
        </pc:spChg>
        <pc:spChg chg="mod">
          <ac:chgData name="Christopher Potter" userId="24ad2ef8db5e8a45" providerId="LiveId" clId="{10AB9FE2-9012-46EF-B18A-C87D5526F6EE}" dt="2026-05-26T13:21:47.465" v="416" actId="20577"/>
          <ac:spMkLst>
            <pc:docMk/>
            <pc:sldMk cId="270772573" sldId="278"/>
            <ac:spMk id="9" creationId="{0A51349C-15F0-7E8F-4A32-2466359669A4}"/>
          </ac:spMkLst>
        </pc:spChg>
        <pc:spChg chg="add mod">
          <ac:chgData name="Christopher Potter" userId="24ad2ef8db5e8a45" providerId="LiveId" clId="{10AB9FE2-9012-46EF-B18A-C87D5526F6EE}" dt="2026-05-26T13:24:20.191" v="571" actId="6549"/>
          <ac:spMkLst>
            <pc:docMk/>
            <pc:sldMk cId="270772573" sldId="278"/>
            <ac:spMk id="10" creationId="{A67EF48D-1B44-FD00-AA40-ED396E1600D9}"/>
          </ac:spMkLst>
        </pc:spChg>
      </pc:sldChg>
      <pc:sldChg chg="del">
        <pc:chgData name="Christopher Potter" userId="24ad2ef8db5e8a45" providerId="LiveId" clId="{10AB9FE2-9012-46EF-B18A-C87D5526F6EE}" dt="2026-05-26T13:12:24.098" v="0" actId="47"/>
        <pc:sldMkLst>
          <pc:docMk/>
          <pc:sldMk cId="1589037655" sldId="278"/>
        </pc:sldMkLst>
      </pc:sldChg>
      <pc:sldChg chg="del">
        <pc:chgData name="Christopher Potter" userId="24ad2ef8db5e8a45" providerId="LiveId" clId="{10AB9FE2-9012-46EF-B18A-C87D5526F6EE}" dt="2026-05-26T13:12:24.098" v="0" actId="47"/>
        <pc:sldMkLst>
          <pc:docMk/>
          <pc:sldMk cId="333127954" sldId="279"/>
        </pc:sldMkLst>
      </pc:sldChg>
      <pc:sldChg chg="addSp delSp modSp add mod delAnim modAnim">
        <pc:chgData name="Christopher Potter" userId="24ad2ef8db5e8a45" providerId="LiveId" clId="{10AB9FE2-9012-46EF-B18A-C87D5526F6EE}" dt="2026-05-26T13:24:02.758" v="560" actId="478"/>
        <pc:sldMkLst>
          <pc:docMk/>
          <pc:sldMk cId="2746852940" sldId="279"/>
        </pc:sldMkLst>
        <pc:spChg chg="mod">
          <ac:chgData name="Christopher Potter" userId="24ad2ef8db5e8a45" providerId="LiveId" clId="{10AB9FE2-9012-46EF-B18A-C87D5526F6EE}" dt="2026-05-26T13:22:22.418" v="469" actId="20577"/>
          <ac:spMkLst>
            <pc:docMk/>
            <pc:sldMk cId="2746852940" sldId="279"/>
            <ac:spMk id="2" creationId="{7C7B31A6-131E-83C6-29BE-48E6E24CBB5A}"/>
          </ac:spMkLst>
        </pc:spChg>
        <pc:spChg chg="del mod">
          <ac:chgData name="Christopher Potter" userId="24ad2ef8db5e8a45" providerId="LiveId" clId="{10AB9FE2-9012-46EF-B18A-C87D5526F6EE}" dt="2026-05-26T13:24:02.758" v="560" actId="478"/>
          <ac:spMkLst>
            <pc:docMk/>
            <pc:sldMk cId="2746852940" sldId="279"/>
            <ac:spMk id="3" creationId="{C957C029-B2BC-484D-E5C2-81065DF4816A}"/>
          </ac:spMkLst>
        </pc:spChg>
        <pc:spChg chg="mod">
          <ac:chgData name="Christopher Potter" userId="24ad2ef8db5e8a45" providerId="LiveId" clId="{10AB9FE2-9012-46EF-B18A-C87D5526F6EE}" dt="2026-05-26T13:22:25.355" v="471" actId="6549"/>
          <ac:spMkLst>
            <pc:docMk/>
            <pc:sldMk cId="2746852940" sldId="279"/>
            <ac:spMk id="4" creationId="{A387F379-A8C4-F75D-BA6F-7A6AC3A4B459}"/>
          </ac:spMkLst>
        </pc:spChg>
        <pc:spChg chg="mod">
          <ac:chgData name="Christopher Potter" userId="24ad2ef8db5e8a45" providerId="LiveId" clId="{10AB9FE2-9012-46EF-B18A-C87D5526F6EE}" dt="2026-05-26T13:23:02.990" v="488" actId="408"/>
          <ac:spMkLst>
            <pc:docMk/>
            <pc:sldMk cId="2746852940" sldId="279"/>
            <ac:spMk id="5" creationId="{6EFAEB33-D7DD-0807-12E0-BE3EF313CEA7}"/>
          </ac:spMkLst>
        </pc:spChg>
        <pc:spChg chg="mod">
          <ac:chgData name="Christopher Potter" userId="24ad2ef8db5e8a45" providerId="LiveId" clId="{10AB9FE2-9012-46EF-B18A-C87D5526F6EE}" dt="2026-05-26T13:23:02.990" v="488" actId="408"/>
          <ac:spMkLst>
            <pc:docMk/>
            <pc:sldMk cId="2746852940" sldId="279"/>
            <ac:spMk id="6" creationId="{B6987035-39BE-62B6-96C7-35AD2611286B}"/>
          </ac:spMkLst>
        </pc:spChg>
        <pc:spChg chg="mod">
          <ac:chgData name="Christopher Potter" userId="24ad2ef8db5e8a45" providerId="LiveId" clId="{10AB9FE2-9012-46EF-B18A-C87D5526F6EE}" dt="2026-05-26T13:23:02.990" v="488" actId="408"/>
          <ac:spMkLst>
            <pc:docMk/>
            <pc:sldMk cId="2746852940" sldId="279"/>
            <ac:spMk id="7" creationId="{7782E7C1-D0C0-712E-04B6-A3AC8EB3966D}"/>
          </ac:spMkLst>
        </pc:spChg>
        <pc:spChg chg="mod">
          <ac:chgData name="Christopher Potter" userId="24ad2ef8db5e8a45" providerId="LiveId" clId="{10AB9FE2-9012-46EF-B18A-C87D5526F6EE}" dt="2026-05-26T13:23:02.990" v="488" actId="408"/>
          <ac:spMkLst>
            <pc:docMk/>
            <pc:sldMk cId="2746852940" sldId="279"/>
            <ac:spMk id="8" creationId="{1B5A2F84-C637-0BC4-9DE8-306D031A2BAF}"/>
          </ac:spMkLst>
        </pc:spChg>
        <pc:spChg chg="mod">
          <ac:chgData name="Christopher Potter" userId="24ad2ef8db5e8a45" providerId="LiveId" clId="{10AB9FE2-9012-46EF-B18A-C87D5526F6EE}" dt="2026-05-26T13:22:48.193" v="487" actId="20577"/>
          <ac:spMkLst>
            <pc:docMk/>
            <pc:sldMk cId="2746852940" sldId="279"/>
            <ac:spMk id="9" creationId="{BBC9043C-B2EC-E1CB-D642-1EB95ED9D879}"/>
          </ac:spMkLst>
        </pc:spChg>
        <pc:spChg chg="add mod">
          <ac:chgData name="Christopher Potter" userId="24ad2ef8db5e8a45" providerId="LiveId" clId="{10AB9FE2-9012-46EF-B18A-C87D5526F6EE}" dt="2026-05-26T13:24:01.185" v="559"/>
          <ac:spMkLst>
            <pc:docMk/>
            <pc:sldMk cId="2746852940" sldId="279"/>
            <ac:spMk id="10" creationId="{29BE4442-C429-730D-4B93-92027B46FD9A}"/>
          </ac:spMkLst>
        </pc:spChg>
      </pc:sldChg>
      <pc:sldChg chg="del">
        <pc:chgData name="Christopher Potter" userId="24ad2ef8db5e8a45" providerId="LiveId" clId="{10AB9FE2-9012-46EF-B18A-C87D5526F6EE}" dt="2026-05-26T13:12:24.098" v="0" actId="47"/>
        <pc:sldMkLst>
          <pc:docMk/>
          <pc:sldMk cId="461066181" sldId="280"/>
        </pc:sldMkLst>
      </pc:sldChg>
      <pc:sldChg chg="addSp delSp modSp add mod delAnim modAnim">
        <pc:chgData name="Christopher Potter" userId="24ad2ef8db5e8a45" providerId="LiveId" clId="{10AB9FE2-9012-46EF-B18A-C87D5526F6EE}" dt="2026-05-26T13:24:12.502" v="563" actId="478"/>
        <pc:sldMkLst>
          <pc:docMk/>
          <pc:sldMk cId="787046467" sldId="280"/>
        </pc:sldMkLst>
        <pc:spChg chg="mod">
          <ac:chgData name="Christopher Potter" userId="24ad2ef8db5e8a45" providerId="LiveId" clId="{10AB9FE2-9012-46EF-B18A-C87D5526F6EE}" dt="2026-05-26T13:23:42.783" v="554" actId="20577"/>
          <ac:spMkLst>
            <pc:docMk/>
            <pc:sldMk cId="787046467" sldId="280"/>
            <ac:spMk id="2" creationId="{6FFF3EFF-063F-0ECF-B422-E3F50B6E927D}"/>
          </ac:spMkLst>
        </pc:spChg>
        <pc:spChg chg="del mod">
          <ac:chgData name="Christopher Potter" userId="24ad2ef8db5e8a45" providerId="LiveId" clId="{10AB9FE2-9012-46EF-B18A-C87D5526F6EE}" dt="2026-05-26T13:24:12.502" v="563" actId="478"/>
          <ac:spMkLst>
            <pc:docMk/>
            <pc:sldMk cId="787046467" sldId="280"/>
            <ac:spMk id="3" creationId="{388E4A5F-36CE-6505-AF76-A856690B783F}"/>
          </ac:spMkLst>
        </pc:spChg>
        <pc:spChg chg="del">
          <ac:chgData name="Christopher Potter" userId="24ad2ef8db5e8a45" providerId="LiveId" clId="{10AB9FE2-9012-46EF-B18A-C87D5526F6EE}" dt="2026-05-26T13:23:45.818" v="555" actId="478"/>
          <ac:spMkLst>
            <pc:docMk/>
            <pc:sldMk cId="787046467" sldId="280"/>
            <ac:spMk id="4" creationId="{A137270B-D07B-72CB-3DA7-6CBADD0A00B3}"/>
          </ac:spMkLst>
        </pc:spChg>
        <pc:spChg chg="del">
          <ac:chgData name="Christopher Potter" userId="24ad2ef8db5e8a45" providerId="LiveId" clId="{10AB9FE2-9012-46EF-B18A-C87D5526F6EE}" dt="2026-05-26T13:23:45.818" v="555" actId="478"/>
          <ac:spMkLst>
            <pc:docMk/>
            <pc:sldMk cId="787046467" sldId="280"/>
            <ac:spMk id="5" creationId="{410B09DA-9539-4181-BA75-3E454A5419C6}"/>
          </ac:spMkLst>
        </pc:spChg>
        <pc:spChg chg="del">
          <ac:chgData name="Christopher Potter" userId="24ad2ef8db5e8a45" providerId="LiveId" clId="{10AB9FE2-9012-46EF-B18A-C87D5526F6EE}" dt="2026-05-26T13:23:45.818" v="555" actId="478"/>
          <ac:spMkLst>
            <pc:docMk/>
            <pc:sldMk cId="787046467" sldId="280"/>
            <ac:spMk id="6" creationId="{7EA0A782-37DA-392A-1B0D-976DCD9E9C57}"/>
          </ac:spMkLst>
        </pc:spChg>
        <pc:spChg chg="del">
          <ac:chgData name="Christopher Potter" userId="24ad2ef8db5e8a45" providerId="LiveId" clId="{10AB9FE2-9012-46EF-B18A-C87D5526F6EE}" dt="2026-05-26T13:23:45.818" v="555" actId="478"/>
          <ac:spMkLst>
            <pc:docMk/>
            <pc:sldMk cId="787046467" sldId="280"/>
            <ac:spMk id="7" creationId="{8421C824-DA23-C9C8-EC93-2F5C8A5DB96E}"/>
          </ac:spMkLst>
        </pc:spChg>
        <pc:spChg chg="del">
          <ac:chgData name="Christopher Potter" userId="24ad2ef8db5e8a45" providerId="LiveId" clId="{10AB9FE2-9012-46EF-B18A-C87D5526F6EE}" dt="2026-05-26T13:23:45.818" v="555" actId="478"/>
          <ac:spMkLst>
            <pc:docMk/>
            <pc:sldMk cId="787046467" sldId="280"/>
            <ac:spMk id="8" creationId="{5D1C5930-9EEB-2B8B-44A7-051C8B994C32}"/>
          </ac:spMkLst>
        </pc:spChg>
        <pc:spChg chg="del">
          <ac:chgData name="Christopher Potter" userId="24ad2ef8db5e8a45" providerId="LiveId" clId="{10AB9FE2-9012-46EF-B18A-C87D5526F6EE}" dt="2026-05-26T13:23:45.818" v="555" actId="478"/>
          <ac:spMkLst>
            <pc:docMk/>
            <pc:sldMk cId="787046467" sldId="280"/>
            <ac:spMk id="9" creationId="{5F108649-49A9-5CBE-FA54-52DD3D4B652C}"/>
          </ac:spMkLst>
        </pc:spChg>
        <pc:spChg chg="add mod">
          <ac:chgData name="Christopher Potter" userId="24ad2ef8db5e8a45" providerId="LiveId" clId="{10AB9FE2-9012-46EF-B18A-C87D5526F6EE}" dt="2026-05-26T13:24:10.616" v="562" actId="20577"/>
          <ac:spMkLst>
            <pc:docMk/>
            <pc:sldMk cId="787046467" sldId="280"/>
            <ac:spMk id="10" creationId="{ACB591E6-1580-864F-DF5B-C6BB66BF96FC}"/>
          </ac:spMkLst>
        </pc:spChg>
      </pc:sldChg>
      <pc:sldChg chg="modSp add mod">
        <pc:chgData name="Christopher Potter" userId="24ad2ef8db5e8a45" providerId="LiveId" clId="{10AB9FE2-9012-46EF-B18A-C87D5526F6EE}" dt="2026-05-26T13:24:53.890" v="633" actId="20577"/>
        <pc:sldMkLst>
          <pc:docMk/>
          <pc:sldMk cId="269406591" sldId="281"/>
        </pc:sldMkLst>
        <pc:spChg chg="mod">
          <ac:chgData name="Christopher Potter" userId="24ad2ef8db5e8a45" providerId="LiveId" clId="{10AB9FE2-9012-46EF-B18A-C87D5526F6EE}" dt="2026-05-26T13:24:50.009" v="632" actId="20577"/>
          <ac:spMkLst>
            <pc:docMk/>
            <pc:sldMk cId="269406591" sldId="281"/>
            <ac:spMk id="2" creationId="{19C8C7A1-862F-9FC5-42F4-8B176C737F30}"/>
          </ac:spMkLst>
        </pc:spChg>
        <pc:spChg chg="mod">
          <ac:chgData name="Christopher Potter" userId="24ad2ef8db5e8a45" providerId="LiveId" clId="{10AB9FE2-9012-46EF-B18A-C87D5526F6EE}" dt="2026-05-26T13:24:53.890" v="633" actId="20577"/>
          <ac:spMkLst>
            <pc:docMk/>
            <pc:sldMk cId="269406591" sldId="281"/>
            <ac:spMk id="10" creationId="{8C49A7A7-7967-BB0C-037B-CA1C38DC134F}"/>
          </ac:spMkLst>
        </pc:spChg>
      </pc:sldChg>
      <pc:sldChg chg="del">
        <pc:chgData name="Christopher Potter" userId="24ad2ef8db5e8a45" providerId="LiveId" clId="{10AB9FE2-9012-46EF-B18A-C87D5526F6EE}" dt="2026-05-26T13:12:24.098" v="0" actId="47"/>
        <pc:sldMkLst>
          <pc:docMk/>
          <pc:sldMk cId="312680869" sldId="281"/>
        </pc:sldMkLst>
      </pc:sldChg>
      <pc:sldChg chg="del">
        <pc:chgData name="Christopher Potter" userId="24ad2ef8db5e8a45" providerId="LiveId" clId="{10AB9FE2-9012-46EF-B18A-C87D5526F6EE}" dt="2026-05-26T13:12:24.098" v="0" actId="47"/>
        <pc:sldMkLst>
          <pc:docMk/>
          <pc:sldMk cId="922001661" sldId="282"/>
        </pc:sldMkLst>
      </pc:sldChg>
      <pc:sldChg chg="modSp add mod">
        <pc:chgData name="Christopher Potter" userId="24ad2ef8db5e8a45" providerId="LiveId" clId="{10AB9FE2-9012-46EF-B18A-C87D5526F6EE}" dt="2026-05-26T13:25:08.153" v="667" actId="20577"/>
        <pc:sldMkLst>
          <pc:docMk/>
          <pc:sldMk cId="2835431690" sldId="282"/>
        </pc:sldMkLst>
        <pc:spChg chg="mod">
          <ac:chgData name="Christopher Potter" userId="24ad2ef8db5e8a45" providerId="LiveId" clId="{10AB9FE2-9012-46EF-B18A-C87D5526F6EE}" dt="2026-05-26T13:25:05.223" v="666" actId="20577"/>
          <ac:spMkLst>
            <pc:docMk/>
            <pc:sldMk cId="2835431690" sldId="282"/>
            <ac:spMk id="2" creationId="{1988A24F-046C-F9C1-416A-52DCE2DC25E0}"/>
          </ac:spMkLst>
        </pc:spChg>
        <pc:spChg chg="mod">
          <ac:chgData name="Christopher Potter" userId="24ad2ef8db5e8a45" providerId="LiveId" clId="{10AB9FE2-9012-46EF-B18A-C87D5526F6EE}" dt="2026-05-26T13:25:08.153" v="667" actId="20577"/>
          <ac:spMkLst>
            <pc:docMk/>
            <pc:sldMk cId="2835431690" sldId="282"/>
            <ac:spMk id="10" creationId="{675C7E68-7350-4FDA-C6F7-5A2F2CB466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CC50-8ABE-10A8-8C9A-70C31272A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371311-7952-9394-446B-CD1E3482BB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Is 8 a factor of 54?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8295B59B-E15F-BB0F-9F88-36730B0A8A5D}"/>
              </a:ext>
            </a:extLst>
          </p:cNvPr>
          <p:cNvSpPr/>
          <p:nvPr/>
        </p:nvSpPr>
        <p:spPr>
          <a:xfrm>
            <a:off x="1752617" y="5133784"/>
            <a:ext cx="6792879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No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73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1542D-0B45-7094-A219-CE3A64C51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C6F9A0-CBC7-1B2B-3C2E-BE4AE66355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Is 12 a factor of 96?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15CC781D-9995-8C06-9713-2AC762612657}"/>
              </a:ext>
            </a:extLst>
          </p:cNvPr>
          <p:cNvSpPr/>
          <p:nvPr/>
        </p:nvSpPr>
        <p:spPr>
          <a:xfrm>
            <a:off x="1752617" y="5133784"/>
            <a:ext cx="6792879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Yes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623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8F082-3CCD-7890-C150-11C1B9BC3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DDA5C05-B569-C057-A6A9-2480D1BCA691}"/>
                  </a:ext>
                </a:extLst>
              </p:cNvPr>
              <p:cNvSpPr/>
              <p:nvPr/>
            </p:nvSpPr>
            <p:spPr>
              <a:xfrm>
                <a:off x="1752617" y="4033158"/>
                <a:ext cx="6792879" cy="266275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1, 24, 2, 12,</m:t>
                      </m:r>
                    </m:oMath>
                  </m:oMathPara>
                </a14:m>
                <a:endParaRPr lang="en-GB" sz="8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3, 8, 4, 6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DDA5C05-B569-C057-A6A9-2480D1BCA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4033158"/>
                <a:ext cx="6792879" cy="266275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AF0E28-1E95-D17C-A1A7-448F2C0BC0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Write all factor pairs of 24</a:t>
            </a:r>
          </a:p>
        </p:txBody>
      </p:sp>
    </p:spTree>
    <p:extLst>
      <p:ext uri="{BB962C8B-B14F-4D97-AF65-F5344CB8AC3E}">
        <p14:creationId xmlns:p14="http://schemas.microsoft.com/office/powerpoint/2010/main" val="25970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8EF5B-8E7A-3B12-FB75-69B53FD18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78D5FD-E1A6-6404-9631-3A05709141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Write all factor pairs of 30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AD06898-1769-86ED-C18C-0E1BA4BC6D89}"/>
                  </a:ext>
                </a:extLst>
              </p:cNvPr>
              <p:cNvSpPr/>
              <p:nvPr/>
            </p:nvSpPr>
            <p:spPr>
              <a:xfrm>
                <a:off x="1752617" y="4033158"/>
                <a:ext cx="6792879" cy="266275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1, 30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2, 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sz="8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6</m:t>
                      </m:r>
                    </m:oMath>
                  </m:oMathPara>
                </a14:m>
                <a:endParaRPr lang="en-GB" sz="8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AD06898-1769-86ED-C18C-0E1BA4BC6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4033158"/>
                <a:ext cx="6792879" cy="266275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8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4BC1A-9C9D-D725-65E0-CA658D482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C1947C-A4F9-2E6E-D4D0-ED9E4CD1B1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Write all factor pairs of 48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3D61EB-A838-4A04-F90C-3631967D1017}"/>
                  </a:ext>
                </a:extLst>
              </p:cNvPr>
              <p:cNvSpPr/>
              <p:nvPr/>
            </p:nvSpPr>
            <p:spPr>
              <a:xfrm>
                <a:off x="1752617" y="2792186"/>
                <a:ext cx="6792879" cy="39037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1, 48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2,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sz="8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4, 12,</m:t>
                      </m:r>
                    </m:oMath>
                  </m:oMathPara>
                </a14:m>
                <a:endParaRPr lang="en-GB" sz="8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8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3D61EB-A838-4A04-F90C-3631967D1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2792186"/>
                <a:ext cx="6792879" cy="39037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8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7E24D-D621-9300-607B-F03742884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07A7C8-9C95-1DD7-8AA0-2FD1F610F0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Write all factor pairs of 64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D559796-E9C5-C545-48FB-F1A3132F72E3}"/>
                  </a:ext>
                </a:extLst>
              </p:cNvPr>
              <p:cNvSpPr/>
              <p:nvPr/>
            </p:nvSpPr>
            <p:spPr>
              <a:xfrm>
                <a:off x="1752617" y="4033158"/>
                <a:ext cx="6792879" cy="266275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1, 64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2,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sz="8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8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D559796-E9C5-C545-48FB-F1A3132F72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4033158"/>
                <a:ext cx="6792879" cy="266275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38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27F82-5589-A825-3CD7-225CB261B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0FCC26-1302-15B5-3BB3-B12641FBFD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Which of these numbers are factors of 40.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53CF9-80E1-19F7-93EB-CEBD0E432AAD}"/>
              </a:ext>
            </a:extLst>
          </p:cNvPr>
          <p:cNvSpPr txBox="1"/>
          <p:nvPr/>
        </p:nvSpPr>
        <p:spPr>
          <a:xfrm>
            <a:off x="1178421" y="18091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4B1A4-497F-D8F1-C692-BE8B9675487D}"/>
              </a:ext>
            </a:extLst>
          </p:cNvPr>
          <p:cNvSpPr txBox="1"/>
          <p:nvPr/>
        </p:nvSpPr>
        <p:spPr>
          <a:xfrm>
            <a:off x="2403423" y="18091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939CD-0850-40C4-21C3-DBDE2F8913A6}"/>
              </a:ext>
            </a:extLst>
          </p:cNvPr>
          <p:cNvSpPr txBox="1"/>
          <p:nvPr/>
        </p:nvSpPr>
        <p:spPr>
          <a:xfrm>
            <a:off x="3628425" y="18091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F31B1E-AF9D-8100-D459-B7B48F3B7C0A}"/>
              </a:ext>
            </a:extLst>
          </p:cNvPr>
          <p:cNvSpPr txBox="1"/>
          <p:nvPr/>
        </p:nvSpPr>
        <p:spPr>
          <a:xfrm>
            <a:off x="4853427" y="18091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D2587-BCC1-52DF-E4F2-743F805634DF}"/>
              </a:ext>
            </a:extLst>
          </p:cNvPr>
          <p:cNvSpPr txBox="1"/>
          <p:nvPr/>
        </p:nvSpPr>
        <p:spPr>
          <a:xfrm>
            <a:off x="6078429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AD513-67EC-5818-5550-AA99C8080088}"/>
              </a:ext>
            </a:extLst>
          </p:cNvPr>
          <p:cNvSpPr txBox="1"/>
          <p:nvPr/>
        </p:nvSpPr>
        <p:spPr>
          <a:xfrm>
            <a:off x="7692958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80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EBE164-0317-1DD3-930E-F0DFB68CB26F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4, 5, 8, 10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EBE164-0317-1DD3-930E-F0DFB68CB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07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A4DED-5D72-7DED-D397-7B73AFB32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EDCE81-0F97-80A7-6C17-79FA309D64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Which of these numbers are factors of 27.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CA702-9BD7-A314-1A58-64B196E2A231}"/>
              </a:ext>
            </a:extLst>
          </p:cNvPr>
          <p:cNvSpPr txBox="1"/>
          <p:nvPr/>
        </p:nvSpPr>
        <p:spPr>
          <a:xfrm>
            <a:off x="1178421" y="18091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0C59B-B7C1-958D-3112-DB0AF093D4E9}"/>
              </a:ext>
            </a:extLst>
          </p:cNvPr>
          <p:cNvSpPr txBox="1"/>
          <p:nvPr/>
        </p:nvSpPr>
        <p:spPr>
          <a:xfrm>
            <a:off x="2403423" y="18091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5023FF-EEA2-DA5E-68CF-6339FB9232F2}"/>
              </a:ext>
            </a:extLst>
          </p:cNvPr>
          <p:cNvSpPr txBox="1"/>
          <p:nvPr/>
        </p:nvSpPr>
        <p:spPr>
          <a:xfrm>
            <a:off x="3628425" y="18091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87235-6453-C6A7-326D-2773D4DBE2FF}"/>
              </a:ext>
            </a:extLst>
          </p:cNvPr>
          <p:cNvSpPr txBox="1"/>
          <p:nvPr/>
        </p:nvSpPr>
        <p:spPr>
          <a:xfrm>
            <a:off x="4853427" y="18091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CD574-529E-EC7A-3728-1B84ABD99C3D}"/>
              </a:ext>
            </a:extLst>
          </p:cNvPr>
          <p:cNvSpPr txBox="1"/>
          <p:nvPr/>
        </p:nvSpPr>
        <p:spPr>
          <a:xfrm>
            <a:off x="6078429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51349C-15F0-7E8F-4A32-2466359669A4}"/>
              </a:ext>
            </a:extLst>
          </p:cNvPr>
          <p:cNvSpPr txBox="1"/>
          <p:nvPr/>
        </p:nvSpPr>
        <p:spPr>
          <a:xfrm>
            <a:off x="7692958" y="1809179"/>
            <a:ext cx="1353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270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67EF48D-1B44-FD00-AA40-ED396E1600D9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3, 27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67EF48D-1B44-FD00-AA40-ED396E1600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7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9F4E5-6FED-669B-6978-7FF9662F7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B31A6-131E-83C6-29BE-48E6E24CBB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Which factors of 50 is missing from the 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7F379-A8C4-F75D-BA6F-7A6AC3A4B459}"/>
              </a:ext>
            </a:extLst>
          </p:cNvPr>
          <p:cNvSpPr txBox="1"/>
          <p:nvPr/>
        </p:nvSpPr>
        <p:spPr>
          <a:xfrm>
            <a:off x="1178421" y="18091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AEB33-D7DD-0807-12E0-BE3EF313CEA7}"/>
              </a:ext>
            </a:extLst>
          </p:cNvPr>
          <p:cNvSpPr txBox="1"/>
          <p:nvPr/>
        </p:nvSpPr>
        <p:spPr>
          <a:xfrm>
            <a:off x="2247611" y="18091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987035-39BE-62B6-96C7-35AD2611286B}"/>
              </a:ext>
            </a:extLst>
          </p:cNvPr>
          <p:cNvSpPr txBox="1"/>
          <p:nvPr/>
        </p:nvSpPr>
        <p:spPr>
          <a:xfrm>
            <a:off x="3316801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2E7C1-D0C0-712E-04B6-A3AC8EB3966D}"/>
              </a:ext>
            </a:extLst>
          </p:cNvPr>
          <p:cNvSpPr txBox="1"/>
          <p:nvPr/>
        </p:nvSpPr>
        <p:spPr>
          <a:xfrm>
            <a:off x="4775520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A2F84-C637-0BC4-9DE8-306D031A2BAF}"/>
              </a:ext>
            </a:extLst>
          </p:cNvPr>
          <p:cNvSpPr txBox="1"/>
          <p:nvPr/>
        </p:nvSpPr>
        <p:spPr>
          <a:xfrm>
            <a:off x="6234239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9043C-B2EC-E1CB-D642-1EB95ED9D879}"/>
              </a:ext>
            </a:extLst>
          </p:cNvPr>
          <p:cNvSpPr txBox="1"/>
          <p:nvPr/>
        </p:nvSpPr>
        <p:spPr>
          <a:xfrm>
            <a:off x="7692958" y="1809179"/>
            <a:ext cx="1353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100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BE4442-C429-730D-4B93-92027B46FD9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1, 25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BE4442-C429-730D-4B93-92027B46F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85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4428F-8EA4-8DD5-7374-D82632D79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FF3EFF-063F-0ECF-B422-E3F50B6E92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greatest factor of 28 that is less than 10.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B591E6-1580-864F-DF5B-C6BB66BF96FC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B591E6-1580-864F-DF5B-C6BB66BF96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04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List the factors of 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1, 2, 3, 4, 6, 12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3169F-FD3B-BF63-A658-1597D027B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C8C7A1-862F-9FC5-42F4-8B176C737F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smallest factor of 63 greater than 1.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C49A7A7-7967-BB0C-037B-CA1C38DC134F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C49A7A7-7967-BB0C-037B-CA1C38DC1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13CF9-BBFA-A163-6C99-85F3DE3E6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88A24F-046C-F9C1-416A-52DCE2DC25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How many factors does 32 have?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75C7E68-7350-4FDA-C6F7-5A2F2CB466F5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8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75C7E68-7350-4FDA-C6F7-5A2F2CB46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43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FDDD0-0334-CCD4-A701-3B8B80D42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520983-6F31-5B31-21A7-BEDB8211D1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List the factors of 18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2D54C80-B2A1-0E36-29F1-B1032A2DF098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1, 2, 3, 6, 9, 18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2D54C80-B2A1-0E36-29F1-B1032A2DF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6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08093-0EA2-8F2D-33E4-E99A70CC7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F4688C-2917-BBC6-A907-0FA606C236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List the factors of 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646536-6E9D-EE70-8BD5-487E9787BFBC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1, 2, 4, 5, 10, 20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646536-6E9D-EE70-8BD5-487E9787B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26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C00FA-B82F-D0F7-1BA0-25D1B63AC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E28F84-843C-A805-B205-992AD70AD3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List the factors of 36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F070D7-8158-64A5-64E6-32AE77D945E7}"/>
                  </a:ext>
                </a:extLst>
              </p:cNvPr>
              <p:cNvSpPr/>
              <p:nvPr/>
            </p:nvSpPr>
            <p:spPr>
              <a:xfrm>
                <a:off x="1752617" y="4033158"/>
                <a:ext cx="6792879" cy="266275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1, 2, 3, 4, 6,</m:t>
                      </m:r>
                    </m:oMath>
                  </m:oMathPara>
                </a14:m>
                <a:endParaRPr lang="en-GB" sz="8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9, 12, 18, 36 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F070D7-8158-64A5-64E6-32AE77D94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4033158"/>
                <a:ext cx="6792879" cy="266275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33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5072E-8AEF-718D-DC31-CEF985D58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3A820C-13BE-E6C9-4EE2-3BE46B4C16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List the factors of 45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68EDCA7-EFD4-B398-6736-FDEC739DEEF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1, 3, 5, 9, 15, 45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68EDCA7-EFD4-B398-6736-FDEC739DE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72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9C580-FF6B-557E-B01D-010CD771E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D433E9-6401-8341-CC14-715B3ECA2D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Is 7 a factor of 42?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F6B4C149-E6CD-6A3D-0BF6-75A07101EE93}"/>
              </a:ext>
            </a:extLst>
          </p:cNvPr>
          <p:cNvSpPr/>
          <p:nvPr/>
        </p:nvSpPr>
        <p:spPr>
          <a:xfrm>
            <a:off x="1752617" y="5133784"/>
            <a:ext cx="6792879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Yes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88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8CBC7-4115-B1F0-E9D6-53BAC2F32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A2EB5D-CE6C-797E-2A33-4AF51C651D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Is 9 a factor of 54?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70A6E371-9C3C-DE06-BFC9-657D5E0980BF}"/>
              </a:ext>
            </a:extLst>
          </p:cNvPr>
          <p:cNvSpPr/>
          <p:nvPr/>
        </p:nvSpPr>
        <p:spPr>
          <a:xfrm>
            <a:off x="1752617" y="5133784"/>
            <a:ext cx="6792879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Yes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39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EE799-28B8-EE87-E24D-F8F607BE9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DA59FE-8BC6-49C1-78EA-16E8DAD482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Is 8 a factor of 72?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0FC5ECD8-DA50-7027-D56B-124461B9B6F9}"/>
              </a:ext>
            </a:extLst>
          </p:cNvPr>
          <p:cNvSpPr/>
          <p:nvPr/>
        </p:nvSpPr>
        <p:spPr>
          <a:xfrm>
            <a:off x="1752617" y="5133784"/>
            <a:ext cx="6792879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Yes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604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34</TotalTime>
  <Words>306</Words>
  <Application>Microsoft Office PowerPoint</Application>
  <PresentationFormat>Widescreen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3</cp:revision>
  <dcterms:created xsi:type="dcterms:W3CDTF">2026-05-17T08:45:11Z</dcterms:created>
  <dcterms:modified xsi:type="dcterms:W3CDTF">2026-05-26T13:25:24Z</dcterms:modified>
</cp:coreProperties>
</file>