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63" r:id="rId3"/>
    <p:sldId id="264" r:id="rId4"/>
    <p:sldId id="265" r:id="rId5"/>
    <p:sldId id="266" r:id="rId6"/>
    <p:sldId id="267" r:id="rId7"/>
    <p:sldId id="268" r:id="rId8"/>
    <p:sldId id="269" r:id="rId9"/>
    <p:sldId id="270" r:id="rId10"/>
    <p:sldId id="271" r:id="rId11"/>
    <p:sldId id="272" r:id="rId12"/>
    <p:sldId id="273" r:id="rId13"/>
    <p:sldId id="274" r:id="rId14"/>
    <p:sldId id="275" r:id="rId15"/>
    <p:sldId id="276" r:id="rId16"/>
    <p:sldId id="277" r:id="rId17"/>
    <p:sldId id="278" r:id="rId18"/>
    <p:sldId id="279" r:id="rId19"/>
    <p:sldId id="280" r:id="rId20"/>
    <p:sldId id="281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97" autoAdjust="0"/>
    <p:restoredTop sz="94660"/>
  </p:normalViewPr>
  <p:slideViewPr>
    <p:cSldViewPr snapToGrid="0">
      <p:cViewPr varScale="1">
        <p:scale>
          <a:sx n="59" d="100"/>
          <a:sy n="59" d="100"/>
        </p:scale>
        <p:origin x="888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custSel addSld delSld modSld sldOrd">
      <pc:chgData name="Christopher Potter" userId="24ad2ef8db5e8a45" providerId="LiveId" clId="{10AB9FE2-9012-46EF-B18A-C87D5526F6EE}" dt="2026-05-26T13:38:12.955" v="577" actId="20577"/>
      <pc:docMkLst>
        <pc:docMk/>
      </pc:docMkLst>
      <pc:sldChg chg="modSp mod">
        <pc:chgData name="Christopher Potter" userId="24ad2ef8db5e8a45" providerId="LiveId" clId="{10AB9FE2-9012-46EF-B18A-C87D5526F6EE}" dt="2026-05-26T13:26:32.026" v="41" actId="20577"/>
        <pc:sldMkLst>
          <pc:docMk/>
          <pc:sldMk cId="1083552615" sldId="262"/>
        </pc:sldMkLst>
        <pc:spChg chg="mod">
          <ac:chgData name="Christopher Potter" userId="24ad2ef8db5e8a45" providerId="LiveId" clId="{10AB9FE2-9012-46EF-B18A-C87D5526F6EE}" dt="2026-05-26T13:26:32.026" v="41" actId="20577"/>
          <ac:spMkLst>
            <pc:docMk/>
            <pc:sldMk cId="1083552615" sldId="262"/>
            <ac:spMk id="2" creationId="{268718E5-D4A8-2C96-C6A3-B94F3571C4F8}"/>
          </ac:spMkLst>
        </pc:spChg>
      </pc:sldChg>
      <pc:sldChg chg="modSp mod">
        <pc:chgData name="Christopher Potter" userId="24ad2ef8db5e8a45" providerId="LiveId" clId="{10AB9FE2-9012-46EF-B18A-C87D5526F6EE}" dt="2026-05-26T13:26:50.032" v="60" actId="12788"/>
        <pc:sldMkLst>
          <pc:docMk/>
          <pc:sldMk cId="2091781012" sldId="263"/>
        </pc:sldMkLst>
        <pc:spChg chg="mod">
          <ac:chgData name="Christopher Potter" userId="24ad2ef8db5e8a45" providerId="LiveId" clId="{10AB9FE2-9012-46EF-B18A-C87D5526F6EE}" dt="2026-05-26T13:26:50.032" v="60" actId="12788"/>
          <ac:spMkLst>
            <pc:docMk/>
            <pc:sldMk cId="2091781012" sldId="263"/>
            <ac:spMk id="2" creationId="{3DA273C3-13E8-DCAA-6AAE-1E808195E57B}"/>
          </ac:spMkLst>
        </pc:spChg>
        <pc:spChg chg="mod">
          <ac:chgData name="Christopher Potter" userId="24ad2ef8db5e8a45" providerId="LiveId" clId="{10AB9FE2-9012-46EF-B18A-C87D5526F6EE}" dt="2026-05-26T13:26:50.032" v="60" actId="12788"/>
          <ac:spMkLst>
            <pc:docMk/>
            <pc:sldMk cId="2091781012" sldId="263"/>
            <ac:spMk id="3" creationId="{59C67E23-B462-870D-6D4B-7F8B0A059A0A}"/>
          </ac:spMkLst>
        </pc:spChg>
      </pc:sldChg>
      <pc:sldChg chg="del">
        <pc:chgData name="Christopher Potter" userId="24ad2ef8db5e8a45" providerId="LiveId" clId="{10AB9FE2-9012-46EF-B18A-C87D5526F6EE}" dt="2026-05-26T13:26:17.166" v="0" actId="47"/>
        <pc:sldMkLst>
          <pc:docMk/>
          <pc:sldMk cId="2694624101" sldId="264"/>
        </pc:sldMkLst>
      </pc:sldChg>
      <pc:sldChg chg="modSp add mod">
        <pc:chgData name="Christopher Potter" userId="24ad2ef8db5e8a45" providerId="LiveId" clId="{10AB9FE2-9012-46EF-B18A-C87D5526F6EE}" dt="2026-05-26T13:27:29.333" v="80" actId="20577"/>
        <pc:sldMkLst>
          <pc:docMk/>
          <pc:sldMk cId="3380296234" sldId="264"/>
        </pc:sldMkLst>
        <pc:spChg chg="mod">
          <ac:chgData name="Christopher Potter" userId="24ad2ef8db5e8a45" providerId="LiveId" clId="{10AB9FE2-9012-46EF-B18A-C87D5526F6EE}" dt="2026-05-26T13:27:20.567" v="63" actId="6549"/>
          <ac:spMkLst>
            <pc:docMk/>
            <pc:sldMk cId="3380296234" sldId="264"/>
            <ac:spMk id="2" creationId="{03A58A5D-169A-ECE7-2315-CC7E57C9D771}"/>
          </ac:spMkLst>
        </pc:spChg>
        <pc:spChg chg="mod">
          <ac:chgData name="Christopher Potter" userId="24ad2ef8db5e8a45" providerId="LiveId" clId="{10AB9FE2-9012-46EF-B18A-C87D5526F6EE}" dt="2026-05-26T13:27:29.333" v="80" actId="20577"/>
          <ac:spMkLst>
            <pc:docMk/>
            <pc:sldMk cId="3380296234" sldId="264"/>
            <ac:spMk id="3" creationId="{3BE53D02-F004-2666-9EA3-5563061FB367}"/>
          </ac:spMkLst>
        </pc:spChg>
      </pc:sldChg>
      <pc:sldChg chg="modSp add mod">
        <pc:chgData name="Christopher Potter" userId="24ad2ef8db5e8a45" providerId="LiveId" clId="{10AB9FE2-9012-46EF-B18A-C87D5526F6EE}" dt="2026-05-26T13:27:55.694" v="108" actId="14100"/>
        <pc:sldMkLst>
          <pc:docMk/>
          <pc:sldMk cId="694812928" sldId="265"/>
        </pc:sldMkLst>
        <pc:spChg chg="mod">
          <ac:chgData name="Christopher Potter" userId="24ad2ef8db5e8a45" providerId="LiveId" clId="{10AB9FE2-9012-46EF-B18A-C87D5526F6EE}" dt="2026-05-26T13:27:39.460" v="84" actId="6549"/>
          <ac:spMkLst>
            <pc:docMk/>
            <pc:sldMk cId="694812928" sldId="265"/>
            <ac:spMk id="2" creationId="{9C71AAAD-BC2A-DC0B-03F7-D2A71C253C82}"/>
          </ac:spMkLst>
        </pc:spChg>
        <pc:spChg chg="mod">
          <ac:chgData name="Christopher Potter" userId="24ad2ef8db5e8a45" providerId="LiveId" clId="{10AB9FE2-9012-46EF-B18A-C87D5526F6EE}" dt="2026-05-26T13:27:55.694" v="108" actId="14100"/>
          <ac:spMkLst>
            <pc:docMk/>
            <pc:sldMk cId="694812928" sldId="265"/>
            <ac:spMk id="3" creationId="{EC58F9B8-6605-6483-B696-D27D7C74EB6A}"/>
          </ac:spMkLst>
        </pc:spChg>
      </pc:sldChg>
      <pc:sldChg chg="del">
        <pc:chgData name="Christopher Potter" userId="24ad2ef8db5e8a45" providerId="LiveId" clId="{10AB9FE2-9012-46EF-B18A-C87D5526F6EE}" dt="2026-05-26T13:26:17.166" v="0" actId="47"/>
        <pc:sldMkLst>
          <pc:docMk/>
          <pc:sldMk cId="2088265027" sldId="265"/>
        </pc:sldMkLst>
      </pc:sldChg>
      <pc:sldChg chg="modSp add mod">
        <pc:chgData name="Christopher Potter" userId="24ad2ef8db5e8a45" providerId="LiveId" clId="{10AB9FE2-9012-46EF-B18A-C87D5526F6EE}" dt="2026-05-26T13:28:20.561" v="144" actId="20577"/>
        <pc:sldMkLst>
          <pc:docMk/>
          <pc:sldMk cId="1478914658" sldId="266"/>
        </pc:sldMkLst>
        <pc:spChg chg="mod">
          <ac:chgData name="Christopher Potter" userId="24ad2ef8db5e8a45" providerId="LiveId" clId="{10AB9FE2-9012-46EF-B18A-C87D5526F6EE}" dt="2026-05-26T13:28:01.336" v="114" actId="20577"/>
          <ac:spMkLst>
            <pc:docMk/>
            <pc:sldMk cId="1478914658" sldId="266"/>
            <ac:spMk id="2" creationId="{1A3D2BD4-1DAE-2142-86A7-B8059E0A03D9}"/>
          </ac:spMkLst>
        </pc:spChg>
        <pc:spChg chg="mod">
          <ac:chgData name="Christopher Potter" userId="24ad2ef8db5e8a45" providerId="LiveId" clId="{10AB9FE2-9012-46EF-B18A-C87D5526F6EE}" dt="2026-05-26T13:28:20.561" v="144" actId="20577"/>
          <ac:spMkLst>
            <pc:docMk/>
            <pc:sldMk cId="1478914658" sldId="266"/>
            <ac:spMk id="3" creationId="{DFC418C4-5833-3D34-169F-3E8CB0C03E6F}"/>
          </ac:spMkLst>
        </pc:spChg>
      </pc:sldChg>
      <pc:sldChg chg="del">
        <pc:chgData name="Christopher Potter" userId="24ad2ef8db5e8a45" providerId="LiveId" clId="{10AB9FE2-9012-46EF-B18A-C87D5526F6EE}" dt="2026-05-26T13:26:17.166" v="0" actId="47"/>
        <pc:sldMkLst>
          <pc:docMk/>
          <pc:sldMk cId="2258332065" sldId="266"/>
        </pc:sldMkLst>
      </pc:sldChg>
      <pc:sldChg chg="modSp add mod modAnim">
        <pc:chgData name="Christopher Potter" userId="24ad2ef8db5e8a45" providerId="LiveId" clId="{10AB9FE2-9012-46EF-B18A-C87D5526F6EE}" dt="2026-05-26T13:29:20.474" v="220" actId="12788"/>
        <pc:sldMkLst>
          <pc:docMk/>
          <pc:sldMk cId="188457029" sldId="267"/>
        </pc:sldMkLst>
        <pc:spChg chg="mod">
          <ac:chgData name="Christopher Potter" userId="24ad2ef8db5e8a45" providerId="LiveId" clId="{10AB9FE2-9012-46EF-B18A-C87D5526F6EE}" dt="2026-05-26T13:29:20.474" v="220" actId="12788"/>
          <ac:spMkLst>
            <pc:docMk/>
            <pc:sldMk cId="188457029" sldId="267"/>
            <ac:spMk id="2" creationId="{20B61A48-7129-070F-F697-BC8EEFCF9E37}"/>
          </ac:spMkLst>
        </pc:spChg>
        <pc:spChg chg="mod">
          <ac:chgData name="Christopher Potter" userId="24ad2ef8db5e8a45" providerId="LiveId" clId="{10AB9FE2-9012-46EF-B18A-C87D5526F6EE}" dt="2026-05-26T13:29:20.474" v="220" actId="12788"/>
          <ac:spMkLst>
            <pc:docMk/>
            <pc:sldMk cId="188457029" sldId="267"/>
            <ac:spMk id="3" creationId="{C5C381EA-278F-0423-6582-82BB6D9D443A}"/>
          </ac:spMkLst>
        </pc:spChg>
      </pc:sldChg>
      <pc:sldChg chg="del">
        <pc:chgData name="Christopher Potter" userId="24ad2ef8db5e8a45" providerId="LiveId" clId="{10AB9FE2-9012-46EF-B18A-C87D5526F6EE}" dt="2026-05-26T13:26:17.166" v="0" actId="47"/>
        <pc:sldMkLst>
          <pc:docMk/>
          <pc:sldMk cId="1603722857" sldId="267"/>
        </pc:sldMkLst>
      </pc:sldChg>
      <pc:sldChg chg="del">
        <pc:chgData name="Christopher Potter" userId="24ad2ef8db5e8a45" providerId="LiveId" clId="{10AB9FE2-9012-46EF-B18A-C87D5526F6EE}" dt="2026-05-26T13:26:17.166" v="0" actId="47"/>
        <pc:sldMkLst>
          <pc:docMk/>
          <pc:sldMk cId="131888785" sldId="268"/>
        </pc:sldMkLst>
      </pc:sldChg>
      <pc:sldChg chg="modSp add mod ord">
        <pc:chgData name="Christopher Potter" userId="24ad2ef8db5e8a45" providerId="LiveId" clId="{10AB9FE2-9012-46EF-B18A-C87D5526F6EE}" dt="2026-05-26T13:29:40.846" v="250" actId="6549"/>
        <pc:sldMkLst>
          <pc:docMk/>
          <pc:sldMk cId="4205370808" sldId="268"/>
        </pc:sldMkLst>
        <pc:spChg chg="mod">
          <ac:chgData name="Christopher Potter" userId="24ad2ef8db5e8a45" providerId="LiveId" clId="{10AB9FE2-9012-46EF-B18A-C87D5526F6EE}" dt="2026-05-26T13:29:35.913" v="246" actId="20577"/>
          <ac:spMkLst>
            <pc:docMk/>
            <pc:sldMk cId="4205370808" sldId="268"/>
            <ac:spMk id="2" creationId="{5B1482BF-96D2-51FB-1B5A-E041E2373B14}"/>
          </ac:spMkLst>
        </pc:spChg>
        <pc:spChg chg="mod">
          <ac:chgData name="Christopher Potter" userId="24ad2ef8db5e8a45" providerId="LiveId" clId="{10AB9FE2-9012-46EF-B18A-C87D5526F6EE}" dt="2026-05-26T13:29:40.846" v="250" actId="6549"/>
          <ac:spMkLst>
            <pc:docMk/>
            <pc:sldMk cId="4205370808" sldId="268"/>
            <ac:spMk id="3" creationId="{9A77031D-6527-EB9A-4A18-82CEA42A873C}"/>
          </ac:spMkLst>
        </pc:spChg>
      </pc:sldChg>
      <pc:sldChg chg="modSp add mod">
        <pc:chgData name="Christopher Potter" userId="24ad2ef8db5e8a45" providerId="LiveId" clId="{10AB9FE2-9012-46EF-B18A-C87D5526F6EE}" dt="2026-05-26T13:29:57.335" v="260" actId="20577"/>
        <pc:sldMkLst>
          <pc:docMk/>
          <pc:sldMk cId="649309547" sldId="269"/>
        </pc:sldMkLst>
        <pc:spChg chg="mod">
          <ac:chgData name="Christopher Potter" userId="24ad2ef8db5e8a45" providerId="LiveId" clId="{10AB9FE2-9012-46EF-B18A-C87D5526F6EE}" dt="2026-05-26T13:29:57.335" v="260" actId="20577"/>
          <ac:spMkLst>
            <pc:docMk/>
            <pc:sldMk cId="649309547" sldId="269"/>
            <ac:spMk id="2" creationId="{B43CBCD3-1799-25DF-3FD8-8149910078C5}"/>
          </ac:spMkLst>
        </pc:spChg>
      </pc:sldChg>
      <pc:sldChg chg="del">
        <pc:chgData name="Christopher Potter" userId="24ad2ef8db5e8a45" providerId="LiveId" clId="{10AB9FE2-9012-46EF-B18A-C87D5526F6EE}" dt="2026-05-26T13:26:17.166" v="0" actId="47"/>
        <pc:sldMkLst>
          <pc:docMk/>
          <pc:sldMk cId="2023963423" sldId="269"/>
        </pc:sldMkLst>
      </pc:sldChg>
      <pc:sldChg chg="modSp add mod">
        <pc:chgData name="Christopher Potter" userId="24ad2ef8db5e8a45" providerId="LiveId" clId="{10AB9FE2-9012-46EF-B18A-C87D5526F6EE}" dt="2026-05-26T13:30:10.552" v="266" actId="20577"/>
        <pc:sldMkLst>
          <pc:docMk/>
          <pc:sldMk cId="2740031209" sldId="270"/>
        </pc:sldMkLst>
        <pc:spChg chg="mod">
          <ac:chgData name="Christopher Potter" userId="24ad2ef8db5e8a45" providerId="LiveId" clId="{10AB9FE2-9012-46EF-B18A-C87D5526F6EE}" dt="2026-05-26T13:30:08.212" v="264" actId="6549"/>
          <ac:spMkLst>
            <pc:docMk/>
            <pc:sldMk cId="2740031209" sldId="270"/>
            <ac:spMk id="2" creationId="{B9FD938E-82E1-025A-F1BA-6D8BA79E2EF9}"/>
          </ac:spMkLst>
        </pc:spChg>
        <pc:spChg chg="mod">
          <ac:chgData name="Christopher Potter" userId="24ad2ef8db5e8a45" providerId="LiveId" clId="{10AB9FE2-9012-46EF-B18A-C87D5526F6EE}" dt="2026-05-26T13:30:10.552" v="266" actId="20577"/>
          <ac:spMkLst>
            <pc:docMk/>
            <pc:sldMk cId="2740031209" sldId="270"/>
            <ac:spMk id="3" creationId="{C63F34FA-9985-D5EB-11C8-3D8EE31D9B34}"/>
          </ac:spMkLst>
        </pc:spChg>
      </pc:sldChg>
      <pc:sldChg chg="del">
        <pc:chgData name="Christopher Potter" userId="24ad2ef8db5e8a45" providerId="LiveId" clId="{10AB9FE2-9012-46EF-B18A-C87D5526F6EE}" dt="2026-05-26T13:26:17.166" v="0" actId="47"/>
        <pc:sldMkLst>
          <pc:docMk/>
          <pc:sldMk cId="3686043202" sldId="270"/>
        </pc:sldMkLst>
      </pc:sldChg>
      <pc:sldChg chg="modSp add mod">
        <pc:chgData name="Christopher Potter" userId="24ad2ef8db5e8a45" providerId="LiveId" clId="{10AB9FE2-9012-46EF-B18A-C87D5526F6EE}" dt="2026-05-26T13:30:18.739" v="271" actId="6549"/>
        <pc:sldMkLst>
          <pc:docMk/>
          <pc:sldMk cId="1036010463" sldId="271"/>
        </pc:sldMkLst>
        <pc:spChg chg="mod">
          <ac:chgData name="Christopher Potter" userId="24ad2ef8db5e8a45" providerId="LiveId" clId="{10AB9FE2-9012-46EF-B18A-C87D5526F6EE}" dt="2026-05-26T13:30:18.739" v="271" actId="6549"/>
          <ac:spMkLst>
            <pc:docMk/>
            <pc:sldMk cId="1036010463" sldId="271"/>
            <ac:spMk id="2" creationId="{382AD3B9-5046-14D7-58B1-4C4A2663E4E9}"/>
          </ac:spMkLst>
        </pc:spChg>
      </pc:sldChg>
      <pc:sldChg chg="del">
        <pc:chgData name="Christopher Potter" userId="24ad2ef8db5e8a45" providerId="LiveId" clId="{10AB9FE2-9012-46EF-B18A-C87D5526F6EE}" dt="2026-05-26T13:26:17.166" v="0" actId="47"/>
        <pc:sldMkLst>
          <pc:docMk/>
          <pc:sldMk cId="1141734406" sldId="271"/>
        </pc:sldMkLst>
      </pc:sldChg>
      <pc:sldChg chg="modSp add mod">
        <pc:chgData name="Christopher Potter" userId="24ad2ef8db5e8a45" providerId="LiveId" clId="{10AB9FE2-9012-46EF-B18A-C87D5526F6EE}" dt="2026-05-26T13:30:30.225" v="276" actId="20577"/>
        <pc:sldMkLst>
          <pc:docMk/>
          <pc:sldMk cId="1336441524" sldId="272"/>
        </pc:sldMkLst>
        <pc:spChg chg="mod">
          <ac:chgData name="Christopher Potter" userId="24ad2ef8db5e8a45" providerId="LiveId" clId="{10AB9FE2-9012-46EF-B18A-C87D5526F6EE}" dt="2026-05-26T13:30:30.225" v="276" actId="20577"/>
          <ac:spMkLst>
            <pc:docMk/>
            <pc:sldMk cId="1336441524" sldId="272"/>
            <ac:spMk id="2" creationId="{A241AE4E-DB78-0320-D747-31661638AAD3}"/>
          </ac:spMkLst>
        </pc:spChg>
      </pc:sldChg>
      <pc:sldChg chg="del">
        <pc:chgData name="Christopher Potter" userId="24ad2ef8db5e8a45" providerId="LiveId" clId="{10AB9FE2-9012-46EF-B18A-C87D5526F6EE}" dt="2026-05-26T13:26:17.166" v="0" actId="47"/>
        <pc:sldMkLst>
          <pc:docMk/>
          <pc:sldMk cId="2266233486" sldId="272"/>
        </pc:sldMkLst>
      </pc:sldChg>
      <pc:sldChg chg="del">
        <pc:chgData name="Christopher Potter" userId="24ad2ef8db5e8a45" providerId="LiveId" clId="{10AB9FE2-9012-46EF-B18A-C87D5526F6EE}" dt="2026-05-26T13:26:17.166" v="0" actId="47"/>
        <pc:sldMkLst>
          <pc:docMk/>
          <pc:sldMk cId="2597092007" sldId="273"/>
        </pc:sldMkLst>
      </pc:sldChg>
      <pc:sldChg chg="addSp modSp add mod">
        <pc:chgData name="Christopher Potter" userId="24ad2ef8db5e8a45" providerId="LiveId" clId="{10AB9FE2-9012-46EF-B18A-C87D5526F6EE}" dt="2026-05-26T13:32:04.586" v="365"/>
        <pc:sldMkLst>
          <pc:docMk/>
          <pc:sldMk cId="4215725435" sldId="273"/>
        </pc:sldMkLst>
        <pc:spChg chg="mod">
          <ac:chgData name="Christopher Potter" userId="24ad2ef8db5e8a45" providerId="LiveId" clId="{10AB9FE2-9012-46EF-B18A-C87D5526F6EE}" dt="2026-05-26T13:31:19.927" v="336" actId="20577"/>
          <ac:spMkLst>
            <pc:docMk/>
            <pc:sldMk cId="4215725435" sldId="273"/>
            <ac:spMk id="2" creationId="{C60C8753-25E9-5947-E9AF-523912D63813}"/>
          </ac:spMkLst>
        </pc:spChg>
        <pc:spChg chg="mod">
          <ac:chgData name="Christopher Potter" userId="24ad2ef8db5e8a45" providerId="LiveId" clId="{10AB9FE2-9012-46EF-B18A-C87D5526F6EE}" dt="2026-05-26T13:32:04.586" v="365"/>
          <ac:spMkLst>
            <pc:docMk/>
            <pc:sldMk cId="4215725435" sldId="273"/>
            <ac:spMk id="3" creationId="{34DC0214-BD5F-9CCB-29BE-51AB02091A88}"/>
          </ac:spMkLst>
        </pc:spChg>
        <pc:spChg chg="add mod">
          <ac:chgData name="Christopher Potter" userId="24ad2ef8db5e8a45" providerId="LiveId" clId="{10AB9FE2-9012-46EF-B18A-C87D5526F6EE}" dt="2026-05-26T13:31:24.792" v="339" actId="6549"/>
          <ac:spMkLst>
            <pc:docMk/>
            <pc:sldMk cId="4215725435" sldId="273"/>
            <ac:spMk id="4" creationId="{9B8A2D9C-A4D4-3306-1C10-1B2EF5EE236D}"/>
          </ac:spMkLst>
        </pc:spChg>
        <pc:spChg chg="add mod">
          <ac:chgData name="Christopher Potter" userId="24ad2ef8db5e8a45" providerId="LiveId" clId="{10AB9FE2-9012-46EF-B18A-C87D5526F6EE}" dt="2026-05-26T13:31:49.623" v="350" actId="408"/>
          <ac:spMkLst>
            <pc:docMk/>
            <pc:sldMk cId="4215725435" sldId="273"/>
            <ac:spMk id="5" creationId="{A0401FBB-7B1B-2360-2611-CA74DB5959F8}"/>
          </ac:spMkLst>
        </pc:spChg>
        <pc:spChg chg="add mod">
          <ac:chgData name="Christopher Potter" userId="24ad2ef8db5e8a45" providerId="LiveId" clId="{10AB9FE2-9012-46EF-B18A-C87D5526F6EE}" dt="2026-05-26T13:31:49.623" v="350" actId="408"/>
          <ac:spMkLst>
            <pc:docMk/>
            <pc:sldMk cId="4215725435" sldId="273"/>
            <ac:spMk id="6" creationId="{42220AE8-B232-7645-1AB9-AEE98455BAF6}"/>
          </ac:spMkLst>
        </pc:spChg>
        <pc:spChg chg="add mod">
          <ac:chgData name="Christopher Potter" userId="24ad2ef8db5e8a45" providerId="LiveId" clId="{10AB9FE2-9012-46EF-B18A-C87D5526F6EE}" dt="2026-05-26T13:31:49.623" v="350" actId="408"/>
          <ac:spMkLst>
            <pc:docMk/>
            <pc:sldMk cId="4215725435" sldId="273"/>
            <ac:spMk id="7" creationId="{6EFA754F-19D6-C20E-D10E-ED7C970D2639}"/>
          </ac:spMkLst>
        </pc:spChg>
        <pc:spChg chg="add mod">
          <ac:chgData name="Christopher Potter" userId="24ad2ef8db5e8a45" providerId="LiveId" clId="{10AB9FE2-9012-46EF-B18A-C87D5526F6EE}" dt="2026-05-26T13:31:49.623" v="350" actId="408"/>
          <ac:spMkLst>
            <pc:docMk/>
            <pc:sldMk cId="4215725435" sldId="273"/>
            <ac:spMk id="8" creationId="{4C112AD0-5781-FB0A-BE2E-9F4615C6CE15}"/>
          </ac:spMkLst>
        </pc:spChg>
        <pc:spChg chg="add mod">
          <ac:chgData name="Christopher Potter" userId="24ad2ef8db5e8a45" providerId="LiveId" clId="{10AB9FE2-9012-46EF-B18A-C87D5526F6EE}" dt="2026-05-26T13:31:21.102" v="337"/>
          <ac:spMkLst>
            <pc:docMk/>
            <pc:sldMk cId="4215725435" sldId="273"/>
            <ac:spMk id="9" creationId="{F8A0327D-7279-D806-6CB6-2FDDE3A17F39}"/>
          </ac:spMkLst>
        </pc:spChg>
      </pc:sldChg>
      <pc:sldChg chg="del">
        <pc:chgData name="Christopher Potter" userId="24ad2ef8db5e8a45" providerId="LiveId" clId="{10AB9FE2-9012-46EF-B18A-C87D5526F6EE}" dt="2026-05-26T13:26:17.166" v="0" actId="47"/>
        <pc:sldMkLst>
          <pc:docMk/>
          <pc:sldMk cId="93788402" sldId="274"/>
        </pc:sldMkLst>
      </pc:sldChg>
      <pc:sldChg chg="modSp add mod">
        <pc:chgData name="Christopher Potter" userId="24ad2ef8db5e8a45" providerId="LiveId" clId="{10AB9FE2-9012-46EF-B18A-C87D5526F6EE}" dt="2026-05-26T13:32:44.525" v="387" actId="408"/>
        <pc:sldMkLst>
          <pc:docMk/>
          <pc:sldMk cId="2839152122" sldId="274"/>
        </pc:sldMkLst>
        <pc:spChg chg="mod">
          <ac:chgData name="Christopher Potter" userId="24ad2ef8db5e8a45" providerId="LiveId" clId="{10AB9FE2-9012-46EF-B18A-C87D5526F6EE}" dt="2026-05-26T13:32:11.952" v="367" actId="20577"/>
          <ac:spMkLst>
            <pc:docMk/>
            <pc:sldMk cId="2839152122" sldId="274"/>
            <ac:spMk id="2" creationId="{B51C425B-0173-7931-E4AC-DE3E28D02B46}"/>
          </ac:spMkLst>
        </pc:spChg>
        <pc:spChg chg="mod">
          <ac:chgData name="Christopher Potter" userId="24ad2ef8db5e8a45" providerId="LiveId" clId="{10AB9FE2-9012-46EF-B18A-C87D5526F6EE}" dt="2026-05-26T13:32:36.160" v="386" actId="20577"/>
          <ac:spMkLst>
            <pc:docMk/>
            <pc:sldMk cId="2839152122" sldId="274"/>
            <ac:spMk id="3" creationId="{29971832-FE7D-791E-481E-F2887C801797}"/>
          </ac:spMkLst>
        </pc:spChg>
        <pc:spChg chg="mod">
          <ac:chgData name="Christopher Potter" userId="24ad2ef8db5e8a45" providerId="LiveId" clId="{10AB9FE2-9012-46EF-B18A-C87D5526F6EE}" dt="2026-05-26T13:32:16.804" v="368" actId="20577"/>
          <ac:spMkLst>
            <pc:docMk/>
            <pc:sldMk cId="2839152122" sldId="274"/>
            <ac:spMk id="4" creationId="{DDCC8139-6068-F23B-18E3-9FDEFEC0C998}"/>
          </ac:spMkLst>
        </pc:spChg>
        <pc:spChg chg="mod">
          <ac:chgData name="Christopher Potter" userId="24ad2ef8db5e8a45" providerId="LiveId" clId="{10AB9FE2-9012-46EF-B18A-C87D5526F6EE}" dt="2026-05-26T13:32:44.525" v="387" actId="408"/>
          <ac:spMkLst>
            <pc:docMk/>
            <pc:sldMk cId="2839152122" sldId="274"/>
            <ac:spMk id="5" creationId="{829FEDFC-6F86-F93F-4BAC-35F6D65625F9}"/>
          </ac:spMkLst>
        </pc:spChg>
        <pc:spChg chg="mod">
          <ac:chgData name="Christopher Potter" userId="24ad2ef8db5e8a45" providerId="LiveId" clId="{10AB9FE2-9012-46EF-B18A-C87D5526F6EE}" dt="2026-05-26T13:32:44.525" v="387" actId="408"/>
          <ac:spMkLst>
            <pc:docMk/>
            <pc:sldMk cId="2839152122" sldId="274"/>
            <ac:spMk id="6" creationId="{C7F20984-A582-1FC8-D249-3FBB6E732788}"/>
          </ac:spMkLst>
        </pc:spChg>
        <pc:spChg chg="mod">
          <ac:chgData name="Christopher Potter" userId="24ad2ef8db5e8a45" providerId="LiveId" clId="{10AB9FE2-9012-46EF-B18A-C87D5526F6EE}" dt="2026-05-26T13:32:44.525" v="387" actId="408"/>
          <ac:spMkLst>
            <pc:docMk/>
            <pc:sldMk cId="2839152122" sldId="274"/>
            <ac:spMk id="7" creationId="{E420FCE3-C77A-40EC-EDFA-217D39A0762A}"/>
          </ac:spMkLst>
        </pc:spChg>
        <pc:spChg chg="mod">
          <ac:chgData name="Christopher Potter" userId="24ad2ef8db5e8a45" providerId="LiveId" clId="{10AB9FE2-9012-46EF-B18A-C87D5526F6EE}" dt="2026-05-26T13:32:44.525" v="387" actId="408"/>
          <ac:spMkLst>
            <pc:docMk/>
            <pc:sldMk cId="2839152122" sldId="274"/>
            <ac:spMk id="8" creationId="{D76A76F2-76DC-972C-89A0-724B7164E242}"/>
          </ac:spMkLst>
        </pc:spChg>
        <pc:spChg chg="mod">
          <ac:chgData name="Christopher Potter" userId="24ad2ef8db5e8a45" providerId="LiveId" clId="{10AB9FE2-9012-46EF-B18A-C87D5526F6EE}" dt="2026-05-26T13:32:28.192" v="377" actId="20577"/>
          <ac:spMkLst>
            <pc:docMk/>
            <pc:sldMk cId="2839152122" sldId="274"/>
            <ac:spMk id="9" creationId="{E366589C-E692-EEEA-054E-BC33EE3D0A62}"/>
          </ac:spMkLst>
        </pc:spChg>
      </pc:sldChg>
      <pc:sldChg chg="modSp add mod">
        <pc:chgData name="Christopher Potter" userId="24ad2ef8db5e8a45" providerId="LiveId" clId="{10AB9FE2-9012-46EF-B18A-C87D5526F6EE}" dt="2026-05-26T13:34:07.665" v="417" actId="20577"/>
        <pc:sldMkLst>
          <pc:docMk/>
          <pc:sldMk cId="145492729" sldId="275"/>
        </pc:sldMkLst>
        <pc:spChg chg="mod">
          <ac:chgData name="Christopher Potter" userId="24ad2ef8db5e8a45" providerId="LiveId" clId="{10AB9FE2-9012-46EF-B18A-C87D5526F6EE}" dt="2026-05-26T13:32:57.308" v="390" actId="20577"/>
          <ac:spMkLst>
            <pc:docMk/>
            <pc:sldMk cId="145492729" sldId="275"/>
            <ac:spMk id="2" creationId="{6F2B93EF-C4A5-EE51-55CC-BE5C0A2EC798}"/>
          </ac:spMkLst>
        </pc:spChg>
        <pc:spChg chg="mod">
          <ac:chgData name="Christopher Potter" userId="24ad2ef8db5e8a45" providerId="LiveId" clId="{10AB9FE2-9012-46EF-B18A-C87D5526F6EE}" dt="2026-05-26T13:34:07.665" v="417" actId="20577"/>
          <ac:spMkLst>
            <pc:docMk/>
            <pc:sldMk cId="145492729" sldId="275"/>
            <ac:spMk id="3" creationId="{21E8365E-CBC2-A96E-5FA7-F447BA648425}"/>
          </ac:spMkLst>
        </pc:spChg>
        <pc:spChg chg="mod">
          <ac:chgData name="Christopher Potter" userId="24ad2ef8db5e8a45" providerId="LiveId" clId="{10AB9FE2-9012-46EF-B18A-C87D5526F6EE}" dt="2026-05-26T13:33:05.692" v="392" actId="6549"/>
          <ac:spMkLst>
            <pc:docMk/>
            <pc:sldMk cId="145492729" sldId="275"/>
            <ac:spMk id="4" creationId="{F9293F2C-4789-3B75-4B43-331E53D538BD}"/>
          </ac:spMkLst>
        </pc:spChg>
        <pc:spChg chg="mod">
          <ac:chgData name="Christopher Potter" userId="24ad2ef8db5e8a45" providerId="LiveId" clId="{10AB9FE2-9012-46EF-B18A-C87D5526F6EE}" dt="2026-05-26T13:33:41.694" v="404" actId="408"/>
          <ac:spMkLst>
            <pc:docMk/>
            <pc:sldMk cId="145492729" sldId="275"/>
            <ac:spMk id="5" creationId="{32A98451-E1C6-891B-0AF8-F1C2185AD563}"/>
          </ac:spMkLst>
        </pc:spChg>
        <pc:spChg chg="mod">
          <ac:chgData name="Christopher Potter" userId="24ad2ef8db5e8a45" providerId="LiveId" clId="{10AB9FE2-9012-46EF-B18A-C87D5526F6EE}" dt="2026-05-26T13:33:41.694" v="404" actId="408"/>
          <ac:spMkLst>
            <pc:docMk/>
            <pc:sldMk cId="145492729" sldId="275"/>
            <ac:spMk id="6" creationId="{19C7761C-7CBC-AACF-5656-D395E6A9AE31}"/>
          </ac:spMkLst>
        </pc:spChg>
        <pc:spChg chg="mod">
          <ac:chgData name="Christopher Potter" userId="24ad2ef8db5e8a45" providerId="LiveId" clId="{10AB9FE2-9012-46EF-B18A-C87D5526F6EE}" dt="2026-05-26T13:33:41.694" v="404" actId="408"/>
          <ac:spMkLst>
            <pc:docMk/>
            <pc:sldMk cId="145492729" sldId="275"/>
            <ac:spMk id="7" creationId="{B613A158-726F-1AF3-1497-BAA080886038}"/>
          </ac:spMkLst>
        </pc:spChg>
        <pc:spChg chg="mod">
          <ac:chgData name="Christopher Potter" userId="24ad2ef8db5e8a45" providerId="LiveId" clId="{10AB9FE2-9012-46EF-B18A-C87D5526F6EE}" dt="2026-05-26T13:33:41.694" v="404" actId="408"/>
          <ac:spMkLst>
            <pc:docMk/>
            <pc:sldMk cId="145492729" sldId="275"/>
            <ac:spMk id="8" creationId="{8DC8AD19-F4E2-86D6-42DB-F915AA77E81A}"/>
          </ac:spMkLst>
        </pc:spChg>
        <pc:spChg chg="mod">
          <ac:chgData name="Christopher Potter" userId="24ad2ef8db5e8a45" providerId="LiveId" clId="{10AB9FE2-9012-46EF-B18A-C87D5526F6EE}" dt="2026-05-26T13:33:56.428" v="407" actId="20577"/>
          <ac:spMkLst>
            <pc:docMk/>
            <pc:sldMk cId="145492729" sldId="275"/>
            <ac:spMk id="9" creationId="{B1BE4E01-CFFD-4E26-51EE-2C092582EA2A}"/>
          </ac:spMkLst>
        </pc:spChg>
      </pc:sldChg>
      <pc:sldChg chg="del">
        <pc:chgData name="Christopher Potter" userId="24ad2ef8db5e8a45" providerId="LiveId" clId="{10AB9FE2-9012-46EF-B18A-C87D5526F6EE}" dt="2026-05-26T13:26:17.166" v="0" actId="47"/>
        <pc:sldMkLst>
          <pc:docMk/>
          <pc:sldMk cId="2267864831" sldId="275"/>
        </pc:sldMkLst>
      </pc:sldChg>
      <pc:sldChg chg="del">
        <pc:chgData name="Christopher Potter" userId="24ad2ef8db5e8a45" providerId="LiveId" clId="{10AB9FE2-9012-46EF-B18A-C87D5526F6EE}" dt="2026-05-26T13:26:17.166" v="0" actId="47"/>
        <pc:sldMkLst>
          <pc:docMk/>
          <pc:sldMk cId="1866380057" sldId="276"/>
        </pc:sldMkLst>
      </pc:sldChg>
      <pc:sldChg chg="delSp modSp add mod">
        <pc:chgData name="Christopher Potter" userId="24ad2ef8db5e8a45" providerId="LiveId" clId="{10AB9FE2-9012-46EF-B18A-C87D5526F6EE}" dt="2026-05-26T13:35:28.012" v="472" actId="20577"/>
        <pc:sldMkLst>
          <pc:docMk/>
          <pc:sldMk cId="1891188631" sldId="276"/>
        </pc:sldMkLst>
        <pc:spChg chg="mod">
          <ac:chgData name="Christopher Potter" userId="24ad2ef8db5e8a45" providerId="LiveId" clId="{10AB9FE2-9012-46EF-B18A-C87D5526F6EE}" dt="2026-05-26T13:35:22.133" v="468" actId="20577"/>
          <ac:spMkLst>
            <pc:docMk/>
            <pc:sldMk cId="1891188631" sldId="276"/>
            <ac:spMk id="2" creationId="{8D3818BE-E81E-63A4-CF60-0AACCB989FB4}"/>
          </ac:spMkLst>
        </pc:spChg>
        <pc:spChg chg="mod">
          <ac:chgData name="Christopher Potter" userId="24ad2ef8db5e8a45" providerId="LiveId" clId="{10AB9FE2-9012-46EF-B18A-C87D5526F6EE}" dt="2026-05-26T13:35:28.012" v="472" actId="20577"/>
          <ac:spMkLst>
            <pc:docMk/>
            <pc:sldMk cId="1891188631" sldId="276"/>
            <ac:spMk id="3" creationId="{34B10B7D-0152-676A-0E37-5FA781A38591}"/>
          </ac:spMkLst>
        </pc:spChg>
        <pc:spChg chg="del">
          <ac:chgData name="Christopher Potter" userId="24ad2ef8db5e8a45" providerId="LiveId" clId="{10AB9FE2-9012-46EF-B18A-C87D5526F6EE}" dt="2026-05-26T13:35:25.135" v="469" actId="478"/>
          <ac:spMkLst>
            <pc:docMk/>
            <pc:sldMk cId="1891188631" sldId="276"/>
            <ac:spMk id="4" creationId="{579FFFFF-1EC3-2100-0641-2EB2F3528F9C}"/>
          </ac:spMkLst>
        </pc:spChg>
        <pc:spChg chg="del">
          <ac:chgData name="Christopher Potter" userId="24ad2ef8db5e8a45" providerId="LiveId" clId="{10AB9FE2-9012-46EF-B18A-C87D5526F6EE}" dt="2026-05-26T13:35:25.135" v="469" actId="478"/>
          <ac:spMkLst>
            <pc:docMk/>
            <pc:sldMk cId="1891188631" sldId="276"/>
            <ac:spMk id="5" creationId="{1762EAFC-8D90-2C36-4A01-B8B365A3AC52}"/>
          </ac:spMkLst>
        </pc:spChg>
        <pc:spChg chg="del">
          <ac:chgData name="Christopher Potter" userId="24ad2ef8db5e8a45" providerId="LiveId" clId="{10AB9FE2-9012-46EF-B18A-C87D5526F6EE}" dt="2026-05-26T13:35:25.135" v="469" actId="478"/>
          <ac:spMkLst>
            <pc:docMk/>
            <pc:sldMk cId="1891188631" sldId="276"/>
            <ac:spMk id="6" creationId="{BC63FB37-0C6B-7A1D-E4AC-1C5323C21B8B}"/>
          </ac:spMkLst>
        </pc:spChg>
        <pc:spChg chg="del">
          <ac:chgData name="Christopher Potter" userId="24ad2ef8db5e8a45" providerId="LiveId" clId="{10AB9FE2-9012-46EF-B18A-C87D5526F6EE}" dt="2026-05-26T13:35:25.135" v="469" actId="478"/>
          <ac:spMkLst>
            <pc:docMk/>
            <pc:sldMk cId="1891188631" sldId="276"/>
            <ac:spMk id="7" creationId="{E737FC95-B2A7-2841-8640-FAD37D98FB61}"/>
          </ac:spMkLst>
        </pc:spChg>
        <pc:spChg chg="del">
          <ac:chgData name="Christopher Potter" userId="24ad2ef8db5e8a45" providerId="LiveId" clId="{10AB9FE2-9012-46EF-B18A-C87D5526F6EE}" dt="2026-05-26T13:35:25.135" v="469" actId="478"/>
          <ac:spMkLst>
            <pc:docMk/>
            <pc:sldMk cId="1891188631" sldId="276"/>
            <ac:spMk id="8" creationId="{2DC8206F-D690-1B99-914E-8303C2EBD09F}"/>
          </ac:spMkLst>
        </pc:spChg>
        <pc:spChg chg="del">
          <ac:chgData name="Christopher Potter" userId="24ad2ef8db5e8a45" providerId="LiveId" clId="{10AB9FE2-9012-46EF-B18A-C87D5526F6EE}" dt="2026-05-26T13:35:25.135" v="469" actId="478"/>
          <ac:spMkLst>
            <pc:docMk/>
            <pc:sldMk cId="1891188631" sldId="276"/>
            <ac:spMk id="9" creationId="{D81EBFEF-C0FB-CC88-F701-F0A090FECC84}"/>
          </ac:spMkLst>
        </pc:spChg>
      </pc:sldChg>
      <pc:sldChg chg="del">
        <pc:chgData name="Christopher Potter" userId="24ad2ef8db5e8a45" providerId="LiveId" clId="{10AB9FE2-9012-46EF-B18A-C87D5526F6EE}" dt="2026-05-26T13:26:17.166" v="0" actId="47"/>
        <pc:sldMkLst>
          <pc:docMk/>
          <pc:sldMk cId="464078956" sldId="277"/>
        </pc:sldMkLst>
      </pc:sldChg>
      <pc:sldChg chg="modSp add mod">
        <pc:chgData name="Christopher Potter" userId="24ad2ef8db5e8a45" providerId="LiveId" clId="{10AB9FE2-9012-46EF-B18A-C87D5526F6EE}" dt="2026-05-26T13:35:47.185" v="489" actId="20577"/>
        <pc:sldMkLst>
          <pc:docMk/>
          <pc:sldMk cId="3719032514" sldId="277"/>
        </pc:sldMkLst>
        <pc:spChg chg="mod">
          <ac:chgData name="Christopher Potter" userId="24ad2ef8db5e8a45" providerId="LiveId" clId="{10AB9FE2-9012-46EF-B18A-C87D5526F6EE}" dt="2026-05-26T13:35:44.353" v="487" actId="20577"/>
          <ac:spMkLst>
            <pc:docMk/>
            <pc:sldMk cId="3719032514" sldId="277"/>
            <ac:spMk id="2" creationId="{4207AEE4-5C50-3236-5CF1-20839EB4D203}"/>
          </ac:spMkLst>
        </pc:spChg>
        <pc:spChg chg="mod">
          <ac:chgData name="Christopher Potter" userId="24ad2ef8db5e8a45" providerId="LiveId" clId="{10AB9FE2-9012-46EF-B18A-C87D5526F6EE}" dt="2026-05-26T13:35:47.185" v="489" actId="20577"/>
          <ac:spMkLst>
            <pc:docMk/>
            <pc:sldMk cId="3719032514" sldId="277"/>
            <ac:spMk id="3" creationId="{659E3997-8F4B-8788-286F-331B005E6773}"/>
          </ac:spMkLst>
        </pc:spChg>
      </pc:sldChg>
      <pc:sldChg chg="del">
        <pc:chgData name="Christopher Potter" userId="24ad2ef8db5e8a45" providerId="LiveId" clId="{10AB9FE2-9012-46EF-B18A-C87D5526F6EE}" dt="2026-05-26T13:26:17.166" v="0" actId="47"/>
        <pc:sldMkLst>
          <pc:docMk/>
          <pc:sldMk cId="270772573" sldId="278"/>
        </pc:sldMkLst>
      </pc:sldChg>
      <pc:sldChg chg="modSp add mod">
        <pc:chgData name="Christopher Potter" userId="24ad2ef8db5e8a45" providerId="LiveId" clId="{10AB9FE2-9012-46EF-B18A-C87D5526F6EE}" dt="2026-05-26T13:36:26.715" v="521" actId="20577"/>
        <pc:sldMkLst>
          <pc:docMk/>
          <pc:sldMk cId="3508878230" sldId="278"/>
        </pc:sldMkLst>
        <pc:spChg chg="mod">
          <ac:chgData name="Christopher Potter" userId="24ad2ef8db5e8a45" providerId="LiveId" clId="{10AB9FE2-9012-46EF-B18A-C87D5526F6EE}" dt="2026-05-26T13:36:21.025" v="518" actId="6549"/>
          <ac:spMkLst>
            <pc:docMk/>
            <pc:sldMk cId="3508878230" sldId="278"/>
            <ac:spMk id="2" creationId="{60D9CE79-53BF-D05A-5DE7-356A151A20F3}"/>
          </ac:spMkLst>
        </pc:spChg>
        <pc:spChg chg="mod">
          <ac:chgData name="Christopher Potter" userId="24ad2ef8db5e8a45" providerId="LiveId" clId="{10AB9FE2-9012-46EF-B18A-C87D5526F6EE}" dt="2026-05-26T13:36:26.715" v="521" actId="20577"/>
          <ac:spMkLst>
            <pc:docMk/>
            <pc:sldMk cId="3508878230" sldId="278"/>
            <ac:spMk id="3" creationId="{FF283DD6-B16C-20E3-AB63-1FAC238D38F9}"/>
          </ac:spMkLst>
        </pc:spChg>
      </pc:sldChg>
      <pc:sldChg chg="del">
        <pc:chgData name="Christopher Potter" userId="24ad2ef8db5e8a45" providerId="LiveId" clId="{10AB9FE2-9012-46EF-B18A-C87D5526F6EE}" dt="2026-05-26T13:26:17.166" v="0" actId="47"/>
        <pc:sldMkLst>
          <pc:docMk/>
          <pc:sldMk cId="2746852940" sldId="279"/>
        </pc:sldMkLst>
      </pc:sldChg>
      <pc:sldChg chg="modSp add mod">
        <pc:chgData name="Christopher Potter" userId="24ad2ef8db5e8a45" providerId="LiveId" clId="{10AB9FE2-9012-46EF-B18A-C87D5526F6EE}" dt="2026-05-26T13:36:39.960" v="527" actId="20577"/>
        <pc:sldMkLst>
          <pc:docMk/>
          <pc:sldMk cId="3083466070" sldId="279"/>
        </pc:sldMkLst>
        <pc:spChg chg="mod">
          <ac:chgData name="Christopher Potter" userId="24ad2ef8db5e8a45" providerId="LiveId" clId="{10AB9FE2-9012-46EF-B18A-C87D5526F6EE}" dt="2026-05-26T13:36:37.652" v="525" actId="20577"/>
          <ac:spMkLst>
            <pc:docMk/>
            <pc:sldMk cId="3083466070" sldId="279"/>
            <ac:spMk id="2" creationId="{B08E090E-539A-D292-A6E5-86544796BCDC}"/>
          </ac:spMkLst>
        </pc:spChg>
        <pc:spChg chg="mod">
          <ac:chgData name="Christopher Potter" userId="24ad2ef8db5e8a45" providerId="LiveId" clId="{10AB9FE2-9012-46EF-B18A-C87D5526F6EE}" dt="2026-05-26T13:36:39.960" v="527" actId="20577"/>
          <ac:spMkLst>
            <pc:docMk/>
            <pc:sldMk cId="3083466070" sldId="279"/>
            <ac:spMk id="3" creationId="{67E77782-791D-EBFA-2532-B3B2A8275E7C}"/>
          </ac:spMkLst>
        </pc:spChg>
      </pc:sldChg>
      <pc:sldChg chg="modSp add mod">
        <pc:chgData name="Christopher Potter" userId="24ad2ef8db5e8a45" providerId="LiveId" clId="{10AB9FE2-9012-46EF-B18A-C87D5526F6EE}" dt="2026-05-26T13:37:16.196" v="551" actId="20577"/>
        <pc:sldMkLst>
          <pc:docMk/>
          <pc:sldMk cId="169602863" sldId="280"/>
        </pc:sldMkLst>
        <pc:spChg chg="mod">
          <ac:chgData name="Christopher Potter" userId="24ad2ef8db5e8a45" providerId="LiveId" clId="{10AB9FE2-9012-46EF-B18A-C87D5526F6EE}" dt="2026-05-26T13:36:58.572" v="548" actId="20577"/>
          <ac:spMkLst>
            <pc:docMk/>
            <pc:sldMk cId="169602863" sldId="280"/>
            <ac:spMk id="2" creationId="{F5562C81-9870-2EF3-5CD2-60657D6C8213}"/>
          </ac:spMkLst>
        </pc:spChg>
        <pc:spChg chg="mod">
          <ac:chgData name="Christopher Potter" userId="24ad2ef8db5e8a45" providerId="LiveId" clId="{10AB9FE2-9012-46EF-B18A-C87D5526F6EE}" dt="2026-05-26T13:37:16.196" v="551" actId="20577"/>
          <ac:spMkLst>
            <pc:docMk/>
            <pc:sldMk cId="169602863" sldId="280"/>
            <ac:spMk id="3" creationId="{050ED308-510A-4AE4-640C-AC162E3B7375}"/>
          </ac:spMkLst>
        </pc:spChg>
      </pc:sldChg>
      <pc:sldChg chg="del">
        <pc:chgData name="Christopher Potter" userId="24ad2ef8db5e8a45" providerId="LiveId" clId="{10AB9FE2-9012-46EF-B18A-C87D5526F6EE}" dt="2026-05-26T13:26:17.166" v="0" actId="47"/>
        <pc:sldMkLst>
          <pc:docMk/>
          <pc:sldMk cId="787046467" sldId="280"/>
        </pc:sldMkLst>
      </pc:sldChg>
      <pc:sldChg chg="del">
        <pc:chgData name="Christopher Potter" userId="24ad2ef8db5e8a45" providerId="LiveId" clId="{10AB9FE2-9012-46EF-B18A-C87D5526F6EE}" dt="2026-05-26T13:26:17.166" v="0" actId="47"/>
        <pc:sldMkLst>
          <pc:docMk/>
          <pc:sldMk cId="269406591" sldId="281"/>
        </pc:sldMkLst>
      </pc:sldChg>
      <pc:sldChg chg="modSp add mod">
        <pc:chgData name="Christopher Potter" userId="24ad2ef8db5e8a45" providerId="LiveId" clId="{10AB9FE2-9012-46EF-B18A-C87D5526F6EE}" dt="2026-05-26T13:37:45.579" v="560" actId="20577"/>
        <pc:sldMkLst>
          <pc:docMk/>
          <pc:sldMk cId="3019993979" sldId="281"/>
        </pc:sldMkLst>
        <pc:spChg chg="mod">
          <ac:chgData name="Christopher Potter" userId="24ad2ef8db5e8a45" providerId="LiveId" clId="{10AB9FE2-9012-46EF-B18A-C87D5526F6EE}" dt="2026-05-26T13:37:32.082" v="557" actId="20577"/>
          <ac:spMkLst>
            <pc:docMk/>
            <pc:sldMk cId="3019993979" sldId="281"/>
            <ac:spMk id="2" creationId="{56B43024-48D1-A023-CA9D-FF4B2D7128E7}"/>
          </ac:spMkLst>
        </pc:spChg>
        <pc:spChg chg="mod">
          <ac:chgData name="Christopher Potter" userId="24ad2ef8db5e8a45" providerId="LiveId" clId="{10AB9FE2-9012-46EF-B18A-C87D5526F6EE}" dt="2026-05-26T13:37:45.579" v="560" actId="20577"/>
          <ac:spMkLst>
            <pc:docMk/>
            <pc:sldMk cId="3019993979" sldId="281"/>
            <ac:spMk id="3" creationId="{55B6DB6B-119A-CDD2-6709-ABBF5AA40372}"/>
          </ac:spMkLst>
        </pc:spChg>
      </pc:sldChg>
      <pc:sldChg chg="modSp add mod">
        <pc:chgData name="Christopher Potter" userId="24ad2ef8db5e8a45" providerId="LiveId" clId="{10AB9FE2-9012-46EF-B18A-C87D5526F6EE}" dt="2026-05-26T13:38:12.955" v="577" actId="20577"/>
        <pc:sldMkLst>
          <pc:docMk/>
          <pc:sldMk cId="1712873498" sldId="282"/>
        </pc:sldMkLst>
        <pc:spChg chg="mod">
          <ac:chgData name="Christopher Potter" userId="24ad2ef8db5e8a45" providerId="LiveId" clId="{10AB9FE2-9012-46EF-B18A-C87D5526F6EE}" dt="2026-05-26T13:38:00.704" v="574" actId="20577"/>
          <ac:spMkLst>
            <pc:docMk/>
            <pc:sldMk cId="1712873498" sldId="282"/>
            <ac:spMk id="2" creationId="{5BD4020B-4006-10F5-7CDD-EE462738947F}"/>
          </ac:spMkLst>
        </pc:spChg>
        <pc:spChg chg="mod">
          <ac:chgData name="Christopher Potter" userId="24ad2ef8db5e8a45" providerId="LiveId" clId="{10AB9FE2-9012-46EF-B18A-C87D5526F6EE}" dt="2026-05-26T13:38:12.955" v="577" actId="20577"/>
          <ac:spMkLst>
            <pc:docMk/>
            <pc:sldMk cId="1712873498" sldId="282"/>
            <ac:spMk id="3" creationId="{47AF36C4-34A4-18DC-CF99-ABFB54CDC1EB}"/>
          </ac:spMkLst>
        </pc:spChg>
      </pc:sldChg>
      <pc:sldChg chg="del">
        <pc:chgData name="Christopher Potter" userId="24ad2ef8db5e8a45" providerId="LiveId" clId="{10AB9FE2-9012-46EF-B18A-C87D5526F6EE}" dt="2026-05-26T13:26:17.166" v="0" actId="47"/>
        <pc:sldMkLst>
          <pc:docMk/>
          <pc:sldMk cId="2835431690" sldId="282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26/05/2026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4170D2-D74E-D83B-CBFB-93E474368C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3263C4-548B-467E-8646-9B49B60555EC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57001F-C34A-1C06-8F25-C53282C098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A5C4B6-945E-C65E-16BB-C1C1264641CB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Multiples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26 May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534DCE-ED66-8FF8-CA2F-92DD5B3C1A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82AD3B9-5046-14D7-58B1-4C4A2663E4E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Is 55 a multiple of 11</a:t>
            </a:r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D2419339-2FA2-6E2E-D9E7-9AEC6A50BD50}"/>
              </a:ext>
            </a:extLst>
          </p:cNvPr>
          <p:cNvSpPr/>
          <p:nvPr/>
        </p:nvSpPr>
        <p:spPr>
          <a:xfrm>
            <a:off x="1469693" y="5133784"/>
            <a:ext cx="7358726" cy="156212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0" b="0" dirty="0">
                <a:solidFill>
                  <a:srgbClr val="FF0000"/>
                </a:solidFill>
              </a:rPr>
              <a:t>Yes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0360104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1C3245-2E5A-E6E0-F427-39D4414EF28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241AE4E-DB78-0320-D747-31661638AAD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Is 840 a multiple of 6</a:t>
            </a:r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088EF369-C850-368F-527E-2A8B9E7C23EA}"/>
              </a:ext>
            </a:extLst>
          </p:cNvPr>
          <p:cNvSpPr/>
          <p:nvPr/>
        </p:nvSpPr>
        <p:spPr>
          <a:xfrm>
            <a:off x="1469693" y="5133784"/>
            <a:ext cx="7358726" cy="156212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0" b="0" dirty="0">
                <a:solidFill>
                  <a:srgbClr val="FF0000"/>
                </a:solidFill>
              </a:rPr>
              <a:t>Yes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3644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66EFE3-AE7B-1A20-E9D1-A25AAC7784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60C8753-25E9-5947-E9AF-523912D6381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Which of these numbers are multiples of three.</a:t>
            </a:r>
          </a:p>
          <a:p>
            <a:endParaRPr lang="en-GB" sz="5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4DC0214-BD5F-9CCB-29BE-51AB02091A88}"/>
                  </a:ext>
                </a:extLst>
              </p:cNvPr>
              <p:cNvSpPr/>
              <p:nvPr/>
            </p:nvSpPr>
            <p:spPr>
              <a:xfrm>
                <a:off x="1469693" y="5133784"/>
                <a:ext cx="735872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9, 12, 18, 270</m:t>
                      </m:r>
                    </m:oMath>
                  </m:oMathPara>
                </a14:m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4DC0214-BD5F-9CCB-29BE-51AB02091A8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693" y="5133784"/>
                <a:ext cx="735872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9B8A2D9C-A4D4-3306-1C10-1B2EF5EE236D}"/>
              </a:ext>
            </a:extLst>
          </p:cNvPr>
          <p:cNvSpPr txBox="1"/>
          <p:nvPr/>
        </p:nvSpPr>
        <p:spPr>
          <a:xfrm>
            <a:off x="1178421" y="1809179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/>
              <a:t>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0401FBB-7B1B-2360-2611-CA74DB5959F8}"/>
              </a:ext>
            </a:extLst>
          </p:cNvPr>
          <p:cNvSpPr txBox="1"/>
          <p:nvPr/>
        </p:nvSpPr>
        <p:spPr>
          <a:xfrm>
            <a:off x="2247611" y="1809179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/>
              <a:t>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220AE8-B232-7645-1AB9-AEE98455BAF6}"/>
              </a:ext>
            </a:extLst>
          </p:cNvPr>
          <p:cNvSpPr txBox="1"/>
          <p:nvPr/>
        </p:nvSpPr>
        <p:spPr>
          <a:xfrm>
            <a:off x="3316801" y="1809179"/>
            <a:ext cx="963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/>
              <a:t>12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EFA754F-19D6-C20E-D10E-ED7C970D2639}"/>
              </a:ext>
            </a:extLst>
          </p:cNvPr>
          <p:cNvSpPr txBox="1"/>
          <p:nvPr/>
        </p:nvSpPr>
        <p:spPr>
          <a:xfrm>
            <a:off x="4775520" y="1809179"/>
            <a:ext cx="963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/>
              <a:t>14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112AD0-5781-FB0A-BE2E-9F4615C6CE15}"/>
              </a:ext>
            </a:extLst>
          </p:cNvPr>
          <p:cNvSpPr txBox="1"/>
          <p:nvPr/>
        </p:nvSpPr>
        <p:spPr>
          <a:xfrm>
            <a:off x="6234239" y="1809179"/>
            <a:ext cx="963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/>
              <a:t>18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A0327D-7279-D806-6CB6-2FDDE3A17F39}"/>
              </a:ext>
            </a:extLst>
          </p:cNvPr>
          <p:cNvSpPr txBox="1"/>
          <p:nvPr/>
        </p:nvSpPr>
        <p:spPr>
          <a:xfrm>
            <a:off x="7692958" y="1809179"/>
            <a:ext cx="1353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/>
              <a:t>270</a:t>
            </a:r>
          </a:p>
        </p:txBody>
      </p:sp>
    </p:spTree>
    <p:extLst>
      <p:ext uri="{BB962C8B-B14F-4D97-AF65-F5344CB8AC3E}">
        <p14:creationId xmlns:p14="http://schemas.microsoft.com/office/powerpoint/2010/main" val="421572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C01C2A-A179-03A3-2396-5C9C3057FD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51C425B-0173-7931-E4AC-DE3E28D02B4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Which of these numbers are multiples of 4.</a:t>
            </a:r>
          </a:p>
          <a:p>
            <a:endParaRPr lang="en-GB" sz="5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9971832-FE7D-791E-481E-F2887C801797}"/>
                  </a:ext>
                </a:extLst>
              </p:cNvPr>
              <p:cNvSpPr/>
              <p:nvPr/>
            </p:nvSpPr>
            <p:spPr>
              <a:xfrm>
                <a:off x="1469693" y="5133784"/>
                <a:ext cx="735872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8, 12, 20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9971832-FE7D-791E-481E-F2887C80179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693" y="5133784"/>
                <a:ext cx="735872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DCC8139-6068-F23B-18E3-9FDEFEC0C998}"/>
              </a:ext>
            </a:extLst>
          </p:cNvPr>
          <p:cNvSpPr txBox="1"/>
          <p:nvPr/>
        </p:nvSpPr>
        <p:spPr>
          <a:xfrm>
            <a:off x="1178421" y="1809179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/>
              <a:t>8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29FEDFC-6F86-F93F-4BAC-35F6D65625F9}"/>
              </a:ext>
            </a:extLst>
          </p:cNvPr>
          <p:cNvSpPr txBox="1"/>
          <p:nvPr/>
        </p:nvSpPr>
        <p:spPr>
          <a:xfrm>
            <a:off x="2169705" y="1809179"/>
            <a:ext cx="963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/>
              <a:t>10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F20984-A582-1FC8-D249-3FBB6E732788}"/>
              </a:ext>
            </a:extLst>
          </p:cNvPr>
          <p:cNvSpPr txBox="1"/>
          <p:nvPr/>
        </p:nvSpPr>
        <p:spPr>
          <a:xfrm>
            <a:off x="3550518" y="1809179"/>
            <a:ext cx="963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/>
              <a:t>12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420FCE3-C77A-40EC-EDFA-217D39A0762A}"/>
              </a:ext>
            </a:extLst>
          </p:cNvPr>
          <p:cNvSpPr txBox="1"/>
          <p:nvPr/>
        </p:nvSpPr>
        <p:spPr>
          <a:xfrm>
            <a:off x="4931331" y="1809179"/>
            <a:ext cx="963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/>
              <a:t>15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76A76F2-76DC-972C-89A0-724B7164E242}"/>
              </a:ext>
            </a:extLst>
          </p:cNvPr>
          <p:cNvSpPr txBox="1"/>
          <p:nvPr/>
        </p:nvSpPr>
        <p:spPr>
          <a:xfrm>
            <a:off x="6312144" y="1809179"/>
            <a:ext cx="963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/>
              <a:t>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66589C-E692-EEEA-054E-BC33EE3D0A62}"/>
              </a:ext>
            </a:extLst>
          </p:cNvPr>
          <p:cNvSpPr txBox="1"/>
          <p:nvPr/>
        </p:nvSpPr>
        <p:spPr>
          <a:xfrm>
            <a:off x="7692958" y="1809179"/>
            <a:ext cx="1353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/>
              <a:t>150</a:t>
            </a:r>
          </a:p>
        </p:txBody>
      </p:sp>
    </p:spTree>
    <p:extLst>
      <p:ext uri="{BB962C8B-B14F-4D97-AF65-F5344CB8AC3E}">
        <p14:creationId xmlns:p14="http://schemas.microsoft.com/office/powerpoint/2010/main" val="2839152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50C2C9-1ECC-5E61-5114-E58E9A4C4F8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F2B93EF-C4A5-EE51-55CC-BE5C0A2EC798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Which of these numbers are multiples of 6.</a:t>
            </a:r>
          </a:p>
          <a:p>
            <a:endParaRPr lang="en-GB" sz="5400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1E8365E-CBC2-A96E-5FA7-F447BA648425}"/>
                  </a:ext>
                </a:extLst>
              </p:cNvPr>
              <p:cNvSpPr/>
              <p:nvPr/>
            </p:nvSpPr>
            <p:spPr>
              <a:xfrm>
                <a:off x="1469693" y="5133784"/>
                <a:ext cx="735872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6, 24, 300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1E8365E-CBC2-A96E-5FA7-F447BA64842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693" y="5133784"/>
                <a:ext cx="735872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F9293F2C-4789-3B75-4B43-331E53D538BD}"/>
              </a:ext>
            </a:extLst>
          </p:cNvPr>
          <p:cNvSpPr txBox="1"/>
          <p:nvPr/>
        </p:nvSpPr>
        <p:spPr>
          <a:xfrm>
            <a:off x="1178421" y="1809179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/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A98451-E1C6-891B-0AF8-F1C2185AD563}"/>
              </a:ext>
            </a:extLst>
          </p:cNvPr>
          <p:cNvSpPr txBox="1"/>
          <p:nvPr/>
        </p:nvSpPr>
        <p:spPr>
          <a:xfrm>
            <a:off x="2247611" y="1809179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/>
              <a:t>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9C7761C-7CBC-AACF-5656-D395E6A9AE31}"/>
              </a:ext>
            </a:extLst>
          </p:cNvPr>
          <p:cNvSpPr txBox="1"/>
          <p:nvPr/>
        </p:nvSpPr>
        <p:spPr>
          <a:xfrm>
            <a:off x="3316801" y="1809179"/>
            <a:ext cx="57419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/>
              <a:t>6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613A158-726F-1AF3-1497-BAA080886038}"/>
              </a:ext>
            </a:extLst>
          </p:cNvPr>
          <p:cNvSpPr txBox="1"/>
          <p:nvPr/>
        </p:nvSpPr>
        <p:spPr>
          <a:xfrm>
            <a:off x="4385991" y="1809179"/>
            <a:ext cx="96372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/>
              <a:t>24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DC8AD19-F4E2-86D6-42DB-F915AA77E81A}"/>
              </a:ext>
            </a:extLst>
          </p:cNvPr>
          <p:cNvSpPr txBox="1"/>
          <p:nvPr/>
        </p:nvSpPr>
        <p:spPr>
          <a:xfrm>
            <a:off x="5844710" y="1809179"/>
            <a:ext cx="1353256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/>
              <a:t>300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1BE4E01-CFFD-4E26-51EE-2C092582EA2A}"/>
              </a:ext>
            </a:extLst>
          </p:cNvPr>
          <p:cNvSpPr txBox="1"/>
          <p:nvPr/>
        </p:nvSpPr>
        <p:spPr>
          <a:xfrm>
            <a:off x="7692958" y="1809179"/>
            <a:ext cx="1936749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6000" dirty="0"/>
              <a:t>300.6</a:t>
            </a:r>
          </a:p>
        </p:txBody>
      </p:sp>
    </p:spTree>
    <p:extLst>
      <p:ext uri="{BB962C8B-B14F-4D97-AF65-F5344CB8AC3E}">
        <p14:creationId xmlns:p14="http://schemas.microsoft.com/office/powerpoint/2010/main" val="145492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5576327-6D15-9BED-18AC-6163E27FE02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D3818BE-E81E-63A4-CF60-0AACCB989FB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Find the smallest multiple of 15 greater than 100.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4B10B7D-0152-676A-0E37-5FA781A38591}"/>
                  </a:ext>
                </a:extLst>
              </p:cNvPr>
              <p:cNvSpPr/>
              <p:nvPr/>
            </p:nvSpPr>
            <p:spPr>
              <a:xfrm>
                <a:off x="1469693" y="5133784"/>
                <a:ext cx="735872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4B10B7D-0152-676A-0E37-5FA781A3859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693" y="5133784"/>
                <a:ext cx="735872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91188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6E92BB-74DD-0E12-412F-010FA19C8B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207AEE4-5C50-3236-5CF1-20839EB4D20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Find the largest multiple of 7 less than 60.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59E3997-8F4B-8788-286F-331B005E6773}"/>
                  </a:ext>
                </a:extLst>
              </p:cNvPr>
              <p:cNvSpPr/>
              <p:nvPr/>
            </p:nvSpPr>
            <p:spPr>
              <a:xfrm>
                <a:off x="1469693" y="5133784"/>
                <a:ext cx="735872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56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59E3997-8F4B-8788-286F-331B005E677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693" y="5133784"/>
                <a:ext cx="735872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19032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0F6BBAC-2107-C614-CCDE-FE02771D6A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D9CE79-53BF-D05A-5DE7-356A151A20F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Find the smallest multiple of 9 greater than 200.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F283DD6-B16C-20E3-AB63-1FAC238D38F9}"/>
                  </a:ext>
                </a:extLst>
              </p:cNvPr>
              <p:cNvSpPr/>
              <p:nvPr/>
            </p:nvSpPr>
            <p:spPr>
              <a:xfrm>
                <a:off x="1469693" y="5133784"/>
                <a:ext cx="735872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207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FF283DD6-B16C-20E3-AB63-1FAC238D38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693" y="5133784"/>
                <a:ext cx="735872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08878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5656B60-C991-D241-5373-6F582B2CAA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8E090E-539A-D292-A6E5-86544796BCD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Find the largest multiple of 4 less than 90.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7E77782-791D-EBFA-2532-B3B2A8275E7C}"/>
                  </a:ext>
                </a:extLst>
              </p:cNvPr>
              <p:cNvSpPr/>
              <p:nvPr/>
            </p:nvSpPr>
            <p:spPr>
              <a:xfrm>
                <a:off x="1469693" y="5133784"/>
                <a:ext cx="735872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88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7E77782-791D-EBFA-2532-B3B2A8275E7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693" y="5133784"/>
                <a:ext cx="735872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34660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743199F-7375-DEF0-AF70-9F69D24D26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5562C81-9870-2EF3-5CD2-60657D6C8213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Find the smallest multiple of 18 greater than 250.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50ED308-510A-4AE4-640C-AC162E3B7375}"/>
                  </a:ext>
                </a:extLst>
              </p:cNvPr>
              <p:cNvSpPr/>
              <p:nvPr/>
            </p:nvSpPr>
            <p:spPr>
              <a:xfrm>
                <a:off x="1469693" y="5133784"/>
                <a:ext cx="735872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252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50ED308-510A-4AE4-640C-AC162E3B737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693" y="5133784"/>
                <a:ext cx="735872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9602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A273C3-13E8-DCAA-6AAE-1E808195E57B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List the first five multiples of 6.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9C67E23-B462-870D-6D4B-7F8B0A059A0A}"/>
                  </a:ext>
                </a:extLst>
              </p:cNvPr>
              <p:cNvSpPr/>
              <p:nvPr/>
            </p:nvSpPr>
            <p:spPr>
              <a:xfrm>
                <a:off x="1469693" y="5133784"/>
                <a:ext cx="735872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6, 12, 18, 24, 30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9C67E23-B462-870D-6D4B-7F8B0A059A0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693" y="5133784"/>
                <a:ext cx="735872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178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2C06082-5116-46C3-5B76-90063F1B02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B43024-48D1-A023-CA9D-FF4B2D7128E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Find the largest multiple of 13 less than 150.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5B6DB6B-119A-CDD2-6709-ABBF5AA40372}"/>
                  </a:ext>
                </a:extLst>
              </p:cNvPr>
              <p:cNvSpPr/>
              <p:nvPr/>
            </p:nvSpPr>
            <p:spPr>
              <a:xfrm>
                <a:off x="1469693" y="5133784"/>
                <a:ext cx="735872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143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5B6DB6B-119A-CDD2-6709-ABBF5AA4037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693" y="5133784"/>
                <a:ext cx="735872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19993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E2D13BB-685E-DD16-6BD3-4DAA9F597F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D4020B-4006-10F5-7CDD-EE462738947F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Find the smallest multiple of 22 less than 300.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7AF36C4-34A4-18DC-CF99-ABFB54CDC1EB}"/>
                  </a:ext>
                </a:extLst>
              </p:cNvPr>
              <p:cNvSpPr/>
              <p:nvPr/>
            </p:nvSpPr>
            <p:spPr>
              <a:xfrm>
                <a:off x="1469693" y="5133784"/>
                <a:ext cx="735872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308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7AF36C4-34A4-18DC-CF99-ABFB54CDC1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693" y="5133784"/>
                <a:ext cx="735872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12873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7214A0-98C6-0A46-4534-8D3B6F2E17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3A58A5D-169A-ECE7-2315-CC7E57C9D771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List the first five multiples of 9.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BE53D02-F004-2666-9EA3-5563061FB367}"/>
                  </a:ext>
                </a:extLst>
              </p:cNvPr>
              <p:cNvSpPr/>
              <p:nvPr/>
            </p:nvSpPr>
            <p:spPr>
              <a:xfrm>
                <a:off x="1469693" y="5133784"/>
                <a:ext cx="7358726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9, 18, 27, 36, 45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3BE53D02-F004-2666-9EA3-5563061FB36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693" y="5133784"/>
                <a:ext cx="7358726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80296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31E07D5-77DE-DE82-ACAA-0D63C60F5A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C71AAAD-BC2A-DC0B-03F7-D2A71C253C82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List the first 6 multiples of 7.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C58F9B8-6605-6483-B696-D27D7C74EB6A}"/>
                  </a:ext>
                </a:extLst>
              </p:cNvPr>
              <p:cNvSpPr/>
              <p:nvPr/>
            </p:nvSpPr>
            <p:spPr>
              <a:xfrm>
                <a:off x="1469693" y="4098472"/>
                <a:ext cx="7358726" cy="2597442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7, 14, 21,</m:t>
                      </m:r>
                    </m:oMath>
                  </m:oMathPara>
                </a14:m>
                <a:endParaRPr lang="en-GB" sz="80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28, 35, 42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EC58F9B8-6605-6483-B696-D27D7C74EB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693" y="4098472"/>
                <a:ext cx="7358726" cy="25974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948129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3171D26-7A2D-6E5E-5392-9095A59C8A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A3D2BD4-1DAE-2142-86A7-B8059E0A03D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List the first 6 multiples of 12.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FC418C4-5833-3D34-169F-3E8CB0C03E6F}"/>
                  </a:ext>
                </a:extLst>
              </p:cNvPr>
              <p:cNvSpPr/>
              <p:nvPr/>
            </p:nvSpPr>
            <p:spPr>
              <a:xfrm>
                <a:off x="1469693" y="4098472"/>
                <a:ext cx="7358726" cy="2597442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12, 24, 36,</m:t>
                      </m:r>
                    </m:oMath>
                  </m:oMathPara>
                </a14:m>
                <a:endParaRPr lang="en-GB" sz="80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48, 60, 72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DFC418C4-5833-3D34-169F-3E8CB0C03E6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9693" y="4098472"/>
                <a:ext cx="7358726" cy="25974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89146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B3AC3C-0C04-CE85-C167-0570506E63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0B61A48-7129-070F-F697-BC8EEFCF9E3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List the first ten multiples of four.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5C381EA-278F-0423-6582-82BB6D9D443A}"/>
                  </a:ext>
                </a:extLst>
              </p:cNvPr>
              <p:cNvSpPr/>
              <p:nvPr/>
            </p:nvSpPr>
            <p:spPr>
              <a:xfrm>
                <a:off x="1175718" y="4098472"/>
                <a:ext cx="7946676" cy="2597442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4, 8, 12, 16, 20,</m:t>
                      </m:r>
                    </m:oMath>
                  </m:oMathPara>
                </a14:m>
                <a:endParaRPr lang="en-GB" sz="8000" b="0" i="1" dirty="0">
                  <a:solidFill>
                    <a:srgbClr val="FF0000"/>
                  </a:solidFill>
                  <a:latin typeface="Cambria Math" panose="02040503050406030204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24, 28, 32, 36, 40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5C381EA-278F-0423-6582-82BB6D9D443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718" y="4098472"/>
                <a:ext cx="7946676" cy="2597442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8457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9C64DA-2794-8519-2751-8D9BA98DBF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B1482BF-96D2-51FB-1B5A-E041E2373B14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Is 45 a multiple of 5</a:t>
            </a:r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9A77031D-6527-EB9A-4A18-82CEA42A873C}"/>
              </a:ext>
            </a:extLst>
          </p:cNvPr>
          <p:cNvSpPr/>
          <p:nvPr/>
        </p:nvSpPr>
        <p:spPr>
          <a:xfrm>
            <a:off x="1469693" y="5133784"/>
            <a:ext cx="7358726" cy="156212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0" b="0" dirty="0">
                <a:solidFill>
                  <a:srgbClr val="FF0000"/>
                </a:solidFill>
              </a:rPr>
              <a:t>Yes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05370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364B9F7-EE90-FF6B-40EB-E1DC2AD6E95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43CBCD3-1799-25DF-3FD8-8149910078C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Is 64 a multiple of 8</a:t>
            </a:r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4691EB96-5FD8-A43B-A7B3-A6BC3B9B0525}"/>
              </a:ext>
            </a:extLst>
          </p:cNvPr>
          <p:cNvSpPr/>
          <p:nvPr/>
        </p:nvSpPr>
        <p:spPr>
          <a:xfrm>
            <a:off x="1469693" y="5133784"/>
            <a:ext cx="7358726" cy="156212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0" b="0" dirty="0">
                <a:solidFill>
                  <a:srgbClr val="FF0000"/>
                </a:solidFill>
              </a:rPr>
              <a:t>Yes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649309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61957A5-ECEF-BF9B-B70A-90673A4069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9FD938E-82E1-025A-F1BA-6D8BA79E2EF9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</p:spPr>
        <p:txBody>
          <a:bodyPr/>
          <a:lstStyle/>
          <a:p>
            <a:r>
              <a:rPr lang="en-GB" sz="5400" dirty="0"/>
              <a:t>Is 9 a multiple of 72</a:t>
            </a:r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C63F34FA-9985-D5EB-11C8-3D8EE31D9B34}"/>
              </a:ext>
            </a:extLst>
          </p:cNvPr>
          <p:cNvSpPr/>
          <p:nvPr/>
        </p:nvSpPr>
        <p:spPr>
          <a:xfrm>
            <a:off x="1469693" y="5133784"/>
            <a:ext cx="7358726" cy="156212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0" b="0" dirty="0">
                <a:solidFill>
                  <a:srgbClr val="FF0000"/>
                </a:solidFill>
              </a:rPr>
              <a:t>No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40031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99C0925-07C5-49D5-8D8D-A13F46C1A23B}" vid="{69CAFDAA-1B26-431A-96C0-EBA370EF12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47</TotalTime>
  <Words>275</Words>
  <Application>Microsoft Office PowerPoint</Application>
  <PresentationFormat>Widescreen</PresentationFormat>
  <Paragraphs>63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Multiples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4</cp:revision>
  <dcterms:created xsi:type="dcterms:W3CDTF">2026-05-17T08:45:11Z</dcterms:created>
  <dcterms:modified xsi:type="dcterms:W3CDTF">2026-05-26T13:38:26Z</dcterms:modified>
</cp:coreProperties>
</file>