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25T14:31:51.055" v="494"/>
      <pc:docMkLst>
        <pc:docMk/>
      </pc:docMkLst>
      <pc:sldChg chg="setBg">
        <pc:chgData name="Christopher Potter" userId="24ad2ef8db5e8a45" providerId="LiveId" clId="{10AB9FE2-9012-46EF-B18A-C87D5526F6EE}" dt="2026-05-25T14:31:51.055" v="494"/>
        <pc:sldMkLst>
          <pc:docMk/>
          <pc:sldMk cId="1083552615" sldId="262"/>
        </pc:sldMkLst>
      </pc:sldChg>
      <pc:sldChg chg="addSp delSp modSp mod">
        <pc:chgData name="Christopher Potter" userId="24ad2ef8db5e8a45" providerId="LiveId" clId="{10AB9FE2-9012-46EF-B18A-C87D5526F6EE}" dt="2026-05-25T14:21:52.487" v="233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4:15:53.035" v="87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4:21:52.487" v="233" actId="6549"/>
          <ac:spMkLst>
            <pc:docMk/>
            <pc:sldMk cId="2091781012" sldId="263"/>
            <ac:spMk id="3" creationId="{CC75043C-992F-C1FA-95C6-A1316B68AAB7}"/>
          </ac:spMkLst>
        </pc:spChg>
        <pc:spChg chg="del">
          <ac:chgData name="Christopher Potter" userId="24ad2ef8db5e8a45" providerId="LiveId" clId="{10AB9FE2-9012-46EF-B18A-C87D5526F6EE}" dt="2026-05-25T14:13:49.590" v="1" actId="478"/>
          <ac:spMkLst>
            <pc:docMk/>
            <pc:sldMk cId="2091781012" sldId="263"/>
            <ac:spMk id="6" creationId="{6AC4E476-49FB-639E-C229-1B75EF51B51D}"/>
          </ac:spMkLst>
        </pc:spChg>
        <pc:graphicFrameChg chg="add mod modGraphic">
          <ac:chgData name="Christopher Potter" userId="24ad2ef8db5e8a45" providerId="LiveId" clId="{10AB9FE2-9012-46EF-B18A-C87D5526F6EE}" dt="2026-05-25T14:16:02.555" v="93" actId="1036"/>
          <ac:graphicFrameMkLst>
            <pc:docMk/>
            <pc:sldMk cId="2091781012" sldId="263"/>
            <ac:graphicFrameMk id="4" creationId="{7357A899-CD96-CDA1-D170-7060067F9826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2:03.273" v="235" actId="20577"/>
        <pc:sldMkLst>
          <pc:docMk/>
          <pc:sldMk cId="1214754338" sldId="264"/>
        </pc:sldMkLst>
        <pc:spChg chg="mod">
          <ac:chgData name="Christopher Potter" userId="24ad2ef8db5e8a45" providerId="LiveId" clId="{10AB9FE2-9012-46EF-B18A-C87D5526F6EE}" dt="2026-05-25T14:22:03.273" v="235" actId="20577"/>
          <ac:spMkLst>
            <pc:docMk/>
            <pc:sldMk cId="1214754338" sldId="264"/>
            <ac:spMk id="3" creationId="{3203BF98-E27B-5D52-D3BE-B79C1F5675D6}"/>
          </ac:spMkLst>
        </pc:spChg>
        <pc:graphicFrameChg chg="modGraphic">
          <ac:chgData name="Christopher Potter" userId="24ad2ef8db5e8a45" providerId="LiveId" clId="{10AB9FE2-9012-46EF-B18A-C87D5526F6EE}" dt="2026-05-25T14:16:29.685" v="129" actId="6549"/>
          <ac:graphicFrameMkLst>
            <pc:docMk/>
            <pc:sldMk cId="1214754338" sldId="264"/>
            <ac:graphicFrameMk id="4" creationId="{2D026AFB-F4D5-D37D-A87E-F4D94FC13BCF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2:09.241" v="239" actId="6549"/>
        <pc:sldMkLst>
          <pc:docMk/>
          <pc:sldMk cId="946746450" sldId="265"/>
        </pc:sldMkLst>
        <pc:spChg chg="mod">
          <ac:chgData name="Christopher Potter" userId="24ad2ef8db5e8a45" providerId="LiveId" clId="{10AB9FE2-9012-46EF-B18A-C87D5526F6EE}" dt="2026-05-25T14:22:09.241" v="239" actId="6549"/>
          <ac:spMkLst>
            <pc:docMk/>
            <pc:sldMk cId="946746450" sldId="265"/>
            <ac:spMk id="3" creationId="{63FBD8CE-FD8B-B399-F69F-DEB20782073F}"/>
          </ac:spMkLst>
        </pc:spChg>
        <pc:graphicFrameChg chg="modGraphic">
          <ac:chgData name="Christopher Potter" userId="24ad2ef8db5e8a45" providerId="LiveId" clId="{10AB9FE2-9012-46EF-B18A-C87D5526F6EE}" dt="2026-05-25T14:16:47.665" v="141" actId="6549"/>
          <ac:graphicFrameMkLst>
            <pc:docMk/>
            <pc:sldMk cId="946746450" sldId="265"/>
            <ac:graphicFrameMk id="4" creationId="{38CE2B0A-0C06-5D3D-028B-805A45BB53FD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17:30.657" v="161" actId="20577"/>
        <pc:sldMkLst>
          <pc:docMk/>
          <pc:sldMk cId="2962230110" sldId="266"/>
        </pc:sldMkLst>
        <pc:spChg chg="mod">
          <ac:chgData name="Christopher Potter" userId="24ad2ef8db5e8a45" providerId="LiveId" clId="{10AB9FE2-9012-46EF-B18A-C87D5526F6EE}" dt="2026-05-25T14:17:30.657" v="161" actId="20577"/>
          <ac:spMkLst>
            <pc:docMk/>
            <pc:sldMk cId="2962230110" sldId="266"/>
            <ac:spMk id="3" creationId="{FCB2629B-811D-7096-FEEA-E20A88472204}"/>
          </ac:spMkLst>
        </pc:spChg>
        <pc:graphicFrameChg chg="modGraphic">
          <ac:chgData name="Christopher Potter" userId="24ad2ef8db5e8a45" providerId="LiveId" clId="{10AB9FE2-9012-46EF-B18A-C87D5526F6EE}" dt="2026-05-25T14:17:26.984" v="157" actId="6549"/>
          <ac:graphicFrameMkLst>
            <pc:docMk/>
            <pc:sldMk cId="2962230110" sldId="266"/>
            <ac:graphicFrameMk id="4" creationId="{2888136D-8E66-D012-3CD0-648692588B22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18:01.365" v="176" actId="20577"/>
        <pc:sldMkLst>
          <pc:docMk/>
          <pc:sldMk cId="2336929354" sldId="267"/>
        </pc:sldMkLst>
        <pc:spChg chg="mod">
          <ac:chgData name="Christopher Potter" userId="24ad2ef8db5e8a45" providerId="LiveId" clId="{10AB9FE2-9012-46EF-B18A-C87D5526F6EE}" dt="2026-05-25T14:18:01.365" v="176" actId="20577"/>
          <ac:spMkLst>
            <pc:docMk/>
            <pc:sldMk cId="2336929354" sldId="267"/>
            <ac:spMk id="3" creationId="{A8A5642B-B85C-7851-4E06-D41B0EE1C6AA}"/>
          </ac:spMkLst>
        </pc:spChg>
        <pc:graphicFrameChg chg="modGraphic">
          <ac:chgData name="Christopher Potter" userId="24ad2ef8db5e8a45" providerId="LiveId" clId="{10AB9FE2-9012-46EF-B18A-C87D5526F6EE}" dt="2026-05-25T14:17:47.152" v="172" actId="6549"/>
          <ac:graphicFrameMkLst>
            <pc:docMk/>
            <pc:sldMk cId="2336929354" sldId="267"/>
            <ac:graphicFrameMk id="4" creationId="{CB5EF0E2-949C-2599-B213-85583860350A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19:04.595" v="198" actId="20577"/>
        <pc:sldMkLst>
          <pc:docMk/>
          <pc:sldMk cId="95020217" sldId="268"/>
        </pc:sldMkLst>
        <pc:spChg chg="mod">
          <ac:chgData name="Christopher Potter" userId="24ad2ef8db5e8a45" providerId="LiveId" clId="{10AB9FE2-9012-46EF-B18A-C87D5526F6EE}" dt="2026-05-25T14:19:04.595" v="198" actId="20577"/>
          <ac:spMkLst>
            <pc:docMk/>
            <pc:sldMk cId="95020217" sldId="268"/>
            <ac:spMk id="3" creationId="{3DC2EA3B-1A2D-2A70-C60F-5E58639FF97B}"/>
          </ac:spMkLst>
        </pc:spChg>
        <pc:graphicFrameChg chg="modGraphic">
          <ac:chgData name="Christopher Potter" userId="24ad2ef8db5e8a45" providerId="LiveId" clId="{10AB9FE2-9012-46EF-B18A-C87D5526F6EE}" dt="2026-05-25T14:19:00.933" v="194" actId="20577"/>
          <ac:graphicFrameMkLst>
            <pc:docMk/>
            <pc:sldMk cId="95020217" sldId="268"/>
            <ac:graphicFrameMk id="4" creationId="{F2A5EFB8-18AB-383E-CEE5-88C0DAD3918C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1:06.860" v="231" actId="6549"/>
        <pc:sldMkLst>
          <pc:docMk/>
          <pc:sldMk cId="3082414660" sldId="269"/>
        </pc:sldMkLst>
        <pc:spChg chg="mod">
          <ac:chgData name="Christopher Potter" userId="24ad2ef8db5e8a45" providerId="LiveId" clId="{10AB9FE2-9012-46EF-B18A-C87D5526F6EE}" dt="2026-05-25T14:21:06.860" v="231" actId="6549"/>
          <ac:spMkLst>
            <pc:docMk/>
            <pc:sldMk cId="3082414660" sldId="269"/>
            <ac:spMk id="3" creationId="{1A2B0B00-CA20-ED8D-C7C9-F72C9BF1D3FA}"/>
          </ac:spMkLst>
        </pc:spChg>
        <pc:graphicFrameChg chg="mod modGraphic">
          <ac:chgData name="Christopher Potter" userId="24ad2ef8db5e8a45" providerId="LiveId" clId="{10AB9FE2-9012-46EF-B18A-C87D5526F6EE}" dt="2026-05-25T14:20:40.989" v="223"/>
          <ac:graphicFrameMkLst>
            <pc:docMk/>
            <pc:sldMk cId="3082414660" sldId="269"/>
            <ac:graphicFrameMk id="4" creationId="{6861900C-1C9F-86DF-49D7-A0842E379A57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2:54.077" v="254" actId="20577"/>
        <pc:sldMkLst>
          <pc:docMk/>
          <pc:sldMk cId="2136430112" sldId="270"/>
        </pc:sldMkLst>
        <pc:spChg chg="mod">
          <ac:chgData name="Christopher Potter" userId="24ad2ef8db5e8a45" providerId="LiveId" clId="{10AB9FE2-9012-46EF-B18A-C87D5526F6EE}" dt="2026-05-25T14:22:54.077" v="254" actId="20577"/>
          <ac:spMkLst>
            <pc:docMk/>
            <pc:sldMk cId="2136430112" sldId="270"/>
            <ac:spMk id="3" creationId="{D5E2F390-51A3-5661-9715-EB125F1A3D62}"/>
          </ac:spMkLst>
        </pc:spChg>
        <pc:graphicFrameChg chg="modGraphic">
          <ac:chgData name="Christopher Potter" userId="24ad2ef8db5e8a45" providerId="LiveId" clId="{10AB9FE2-9012-46EF-B18A-C87D5526F6EE}" dt="2026-05-25T14:22:49.565" v="250" actId="6549"/>
          <ac:graphicFrameMkLst>
            <pc:docMk/>
            <pc:sldMk cId="2136430112" sldId="270"/>
            <ac:graphicFrameMk id="4" creationId="{0B248781-64BD-A74A-B737-CBE4DE5FFEB4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3:11.910" v="269" actId="20577"/>
        <pc:sldMkLst>
          <pc:docMk/>
          <pc:sldMk cId="3914338700" sldId="271"/>
        </pc:sldMkLst>
        <pc:spChg chg="mod">
          <ac:chgData name="Christopher Potter" userId="24ad2ef8db5e8a45" providerId="LiveId" clId="{10AB9FE2-9012-46EF-B18A-C87D5526F6EE}" dt="2026-05-25T14:23:11.910" v="269" actId="20577"/>
          <ac:spMkLst>
            <pc:docMk/>
            <pc:sldMk cId="3914338700" sldId="271"/>
            <ac:spMk id="3" creationId="{38898601-ACC9-6E59-0408-BDC38A9413AD}"/>
          </ac:spMkLst>
        </pc:spChg>
        <pc:graphicFrameChg chg="modGraphic">
          <ac:chgData name="Christopher Potter" userId="24ad2ef8db5e8a45" providerId="LiveId" clId="{10AB9FE2-9012-46EF-B18A-C87D5526F6EE}" dt="2026-05-25T14:23:08.693" v="265" actId="6549"/>
          <ac:graphicFrameMkLst>
            <pc:docMk/>
            <pc:sldMk cId="3914338700" sldId="271"/>
            <ac:graphicFrameMk id="4" creationId="{96299C4C-6D4F-BE1A-6059-CAE6B3B903E6}"/>
          </ac:graphicFrameMkLst>
        </pc:graphicFrameChg>
      </pc:sldChg>
      <pc:sldChg chg="modSp add mod modAnim">
        <pc:chgData name="Christopher Potter" userId="24ad2ef8db5e8a45" providerId="LiveId" clId="{10AB9FE2-9012-46EF-B18A-C87D5526F6EE}" dt="2026-05-25T14:28:07.507" v="381" actId="6549"/>
        <pc:sldMkLst>
          <pc:docMk/>
          <pc:sldMk cId="3599660317" sldId="272"/>
        </pc:sldMkLst>
        <pc:spChg chg="mod">
          <ac:chgData name="Christopher Potter" userId="24ad2ef8db5e8a45" providerId="LiveId" clId="{10AB9FE2-9012-46EF-B18A-C87D5526F6EE}" dt="2026-05-25T14:25:52.081" v="345" actId="6549"/>
          <ac:spMkLst>
            <pc:docMk/>
            <pc:sldMk cId="3599660317" sldId="272"/>
            <ac:spMk id="3" creationId="{A677DC3A-AFD6-D57B-3824-8EDFACADA4ED}"/>
          </ac:spMkLst>
        </pc:spChg>
        <pc:graphicFrameChg chg="modGraphic">
          <ac:chgData name="Christopher Potter" userId="24ad2ef8db5e8a45" providerId="LiveId" clId="{10AB9FE2-9012-46EF-B18A-C87D5526F6EE}" dt="2026-05-25T14:28:07.507" v="381" actId="6549"/>
          <ac:graphicFrameMkLst>
            <pc:docMk/>
            <pc:sldMk cId="3599660317" sldId="272"/>
            <ac:graphicFrameMk id="4" creationId="{DF4905EF-4FBD-F0A6-5688-4654B39938D4}"/>
          </ac:graphicFrameMkLst>
        </pc:graphicFrameChg>
      </pc:sldChg>
      <pc:sldChg chg="modSp add mod modAnim">
        <pc:chgData name="Christopher Potter" userId="24ad2ef8db5e8a45" providerId="LiveId" clId="{10AB9FE2-9012-46EF-B18A-C87D5526F6EE}" dt="2026-05-25T14:27:33.878" v="368" actId="20577"/>
        <pc:sldMkLst>
          <pc:docMk/>
          <pc:sldMk cId="2965227766" sldId="273"/>
        </pc:sldMkLst>
        <pc:spChg chg="mod">
          <ac:chgData name="Christopher Potter" userId="24ad2ef8db5e8a45" providerId="LiveId" clId="{10AB9FE2-9012-46EF-B18A-C87D5526F6EE}" dt="2026-05-25T14:26:53.163" v="359" actId="6549"/>
          <ac:spMkLst>
            <pc:docMk/>
            <pc:sldMk cId="2965227766" sldId="273"/>
            <ac:spMk id="3" creationId="{CA3CAD52-7FB2-42A1-5BE0-3550C49C7D99}"/>
          </ac:spMkLst>
        </pc:spChg>
        <pc:graphicFrameChg chg="modGraphic">
          <ac:chgData name="Christopher Potter" userId="24ad2ef8db5e8a45" providerId="LiveId" clId="{10AB9FE2-9012-46EF-B18A-C87D5526F6EE}" dt="2026-05-25T14:27:33.878" v="368" actId="20577"/>
          <ac:graphicFrameMkLst>
            <pc:docMk/>
            <pc:sldMk cId="2965227766" sldId="273"/>
            <ac:graphicFrameMk id="4" creationId="{CCC9023D-A6EB-5C26-7854-55BA06DEA333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5:07.550" v="321" actId="20577"/>
        <pc:sldMkLst>
          <pc:docMk/>
          <pc:sldMk cId="2929484630" sldId="274"/>
        </pc:sldMkLst>
        <pc:spChg chg="mod">
          <ac:chgData name="Christopher Potter" userId="24ad2ef8db5e8a45" providerId="LiveId" clId="{10AB9FE2-9012-46EF-B18A-C87D5526F6EE}" dt="2026-05-25T14:25:07.550" v="321" actId="20577"/>
          <ac:spMkLst>
            <pc:docMk/>
            <pc:sldMk cId="2929484630" sldId="274"/>
            <ac:spMk id="3" creationId="{40A35225-93CA-E11E-B8C5-FC8C5D722E4E}"/>
          </ac:spMkLst>
        </pc:spChg>
        <pc:graphicFrameChg chg="modGraphic">
          <ac:chgData name="Christopher Potter" userId="24ad2ef8db5e8a45" providerId="LiveId" clId="{10AB9FE2-9012-46EF-B18A-C87D5526F6EE}" dt="2026-05-25T14:25:01.249" v="317" actId="6549"/>
          <ac:graphicFrameMkLst>
            <pc:docMk/>
            <pc:sldMk cId="2929484630" sldId="274"/>
            <ac:graphicFrameMk id="4" creationId="{806A51A6-E87D-85FA-EDDA-F506B127644A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8:26.708" v="385" actId="6549"/>
        <pc:sldMkLst>
          <pc:docMk/>
          <pc:sldMk cId="1094065639" sldId="275"/>
        </pc:sldMkLst>
        <pc:spChg chg="mod">
          <ac:chgData name="Christopher Potter" userId="24ad2ef8db5e8a45" providerId="LiveId" clId="{10AB9FE2-9012-46EF-B18A-C87D5526F6EE}" dt="2026-05-25T14:28:26.708" v="385" actId="6549"/>
          <ac:spMkLst>
            <pc:docMk/>
            <pc:sldMk cId="1094065639" sldId="275"/>
            <ac:spMk id="3" creationId="{5AF693E2-58CE-2F74-8BCF-705557E121E2}"/>
          </ac:spMkLst>
        </pc:spChg>
        <pc:graphicFrameChg chg="modGraphic">
          <ac:chgData name="Christopher Potter" userId="24ad2ef8db5e8a45" providerId="LiveId" clId="{10AB9FE2-9012-46EF-B18A-C87D5526F6EE}" dt="2026-05-25T14:25:22.398" v="331" actId="6549"/>
          <ac:graphicFrameMkLst>
            <pc:docMk/>
            <pc:sldMk cId="1094065639" sldId="275"/>
            <ac:graphicFrameMk id="4" creationId="{CF97677D-6588-3A96-32CC-86084263FC9D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8:55.245" v="406" actId="6549"/>
        <pc:sldMkLst>
          <pc:docMk/>
          <pc:sldMk cId="2083127255" sldId="276"/>
        </pc:sldMkLst>
        <pc:spChg chg="mod">
          <ac:chgData name="Christopher Potter" userId="24ad2ef8db5e8a45" providerId="LiveId" clId="{10AB9FE2-9012-46EF-B18A-C87D5526F6EE}" dt="2026-05-25T14:28:55.245" v="406" actId="6549"/>
          <ac:spMkLst>
            <pc:docMk/>
            <pc:sldMk cId="2083127255" sldId="276"/>
            <ac:spMk id="3" creationId="{13742093-DFD7-DC43-46A8-E55A68672948}"/>
          </ac:spMkLst>
        </pc:spChg>
        <pc:graphicFrameChg chg="modGraphic">
          <ac:chgData name="Christopher Potter" userId="24ad2ef8db5e8a45" providerId="LiveId" clId="{10AB9FE2-9012-46EF-B18A-C87D5526F6EE}" dt="2026-05-25T14:28:50.713" v="399" actId="6549"/>
          <ac:graphicFrameMkLst>
            <pc:docMk/>
            <pc:sldMk cId="2083127255" sldId="276"/>
            <ac:graphicFrameMk id="4" creationId="{2D9CCF34-F9F5-E214-C4A9-A49A896312A7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29:48.572" v="422" actId="6549"/>
        <pc:sldMkLst>
          <pc:docMk/>
          <pc:sldMk cId="3831525709" sldId="277"/>
        </pc:sldMkLst>
        <pc:spChg chg="mod">
          <ac:chgData name="Christopher Potter" userId="24ad2ef8db5e8a45" providerId="LiveId" clId="{10AB9FE2-9012-46EF-B18A-C87D5526F6EE}" dt="2026-05-25T14:29:48.572" v="422" actId="6549"/>
          <ac:spMkLst>
            <pc:docMk/>
            <pc:sldMk cId="3831525709" sldId="277"/>
            <ac:spMk id="3" creationId="{132E6A2C-92FE-6E86-E1EC-B98DC6CFA048}"/>
          </ac:spMkLst>
        </pc:spChg>
        <pc:graphicFrameChg chg="modGraphic">
          <ac:chgData name="Christopher Potter" userId="24ad2ef8db5e8a45" providerId="LiveId" clId="{10AB9FE2-9012-46EF-B18A-C87D5526F6EE}" dt="2026-05-25T14:29:29.085" v="416" actId="6549"/>
          <ac:graphicFrameMkLst>
            <pc:docMk/>
            <pc:sldMk cId="3831525709" sldId="277"/>
            <ac:graphicFrameMk id="4" creationId="{05632A52-2D05-EF0B-9F3F-334BB97B55EB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30:17.218" v="435" actId="20577"/>
        <pc:sldMkLst>
          <pc:docMk/>
          <pc:sldMk cId="433567863" sldId="278"/>
        </pc:sldMkLst>
        <pc:spChg chg="mod">
          <ac:chgData name="Christopher Potter" userId="24ad2ef8db5e8a45" providerId="LiveId" clId="{10AB9FE2-9012-46EF-B18A-C87D5526F6EE}" dt="2026-05-25T14:30:17.218" v="435" actId="20577"/>
          <ac:spMkLst>
            <pc:docMk/>
            <pc:sldMk cId="433567863" sldId="278"/>
            <ac:spMk id="3" creationId="{5324EF51-F5A2-7976-6D73-47A0647FF75E}"/>
          </ac:spMkLst>
        </pc:spChg>
        <pc:graphicFrameChg chg="modGraphic">
          <ac:chgData name="Christopher Potter" userId="24ad2ef8db5e8a45" providerId="LiveId" clId="{10AB9FE2-9012-46EF-B18A-C87D5526F6EE}" dt="2026-05-25T14:30:13.970" v="431" actId="6549"/>
          <ac:graphicFrameMkLst>
            <pc:docMk/>
            <pc:sldMk cId="433567863" sldId="278"/>
            <ac:graphicFrameMk id="4" creationId="{6FE8026F-0A6B-74A0-F20B-69A3734D7453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30:40.149" v="446" actId="6549"/>
        <pc:sldMkLst>
          <pc:docMk/>
          <pc:sldMk cId="3102418266" sldId="279"/>
        </pc:sldMkLst>
        <pc:spChg chg="mod">
          <ac:chgData name="Christopher Potter" userId="24ad2ef8db5e8a45" providerId="LiveId" clId="{10AB9FE2-9012-46EF-B18A-C87D5526F6EE}" dt="2026-05-25T14:30:40.149" v="446" actId="6549"/>
          <ac:spMkLst>
            <pc:docMk/>
            <pc:sldMk cId="3102418266" sldId="279"/>
            <ac:spMk id="3" creationId="{4BFB3E0B-F928-6F96-4464-E0A5C849CCCC}"/>
          </ac:spMkLst>
        </pc:spChg>
        <pc:graphicFrameChg chg="modGraphic">
          <ac:chgData name="Christopher Potter" userId="24ad2ef8db5e8a45" providerId="LiveId" clId="{10AB9FE2-9012-46EF-B18A-C87D5526F6EE}" dt="2026-05-25T14:30:36.725" v="443" actId="6549"/>
          <ac:graphicFrameMkLst>
            <pc:docMk/>
            <pc:sldMk cId="3102418266" sldId="279"/>
            <ac:graphicFrameMk id="4" creationId="{DB59BA76-B7D5-FF38-F95C-00B9680AD9EF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31:04.979" v="464" actId="20577"/>
        <pc:sldMkLst>
          <pc:docMk/>
          <pc:sldMk cId="234548698" sldId="280"/>
        </pc:sldMkLst>
        <pc:spChg chg="mod">
          <ac:chgData name="Christopher Potter" userId="24ad2ef8db5e8a45" providerId="LiveId" clId="{10AB9FE2-9012-46EF-B18A-C87D5526F6EE}" dt="2026-05-25T14:31:04.979" v="464" actId="20577"/>
          <ac:spMkLst>
            <pc:docMk/>
            <pc:sldMk cId="234548698" sldId="280"/>
            <ac:spMk id="3" creationId="{F806A2BD-3C1E-4183-F1B3-28EE2700C5C7}"/>
          </ac:spMkLst>
        </pc:spChg>
        <pc:graphicFrameChg chg="modGraphic">
          <ac:chgData name="Christopher Potter" userId="24ad2ef8db5e8a45" providerId="LiveId" clId="{10AB9FE2-9012-46EF-B18A-C87D5526F6EE}" dt="2026-05-25T14:30:57.865" v="460" actId="6549"/>
          <ac:graphicFrameMkLst>
            <pc:docMk/>
            <pc:sldMk cId="234548698" sldId="280"/>
            <ac:graphicFrameMk id="4" creationId="{ECF1D65B-B89B-F475-687A-E27A6C465264}"/>
          </ac:graphicFrameMkLst>
        </pc:graphicFrameChg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871849907" sldId="280"/>
        </pc:sldMkLst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389966296" sldId="281"/>
        </pc:sldMkLst>
      </pc:sldChg>
      <pc:sldChg chg="modSp add mod">
        <pc:chgData name="Christopher Potter" userId="24ad2ef8db5e8a45" providerId="LiveId" clId="{10AB9FE2-9012-46EF-B18A-C87D5526F6EE}" dt="2026-05-25T14:31:20.548" v="479" actId="20577"/>
        <pc:sldMkLst>
          <pc:docMk/>
          <pc:sldMk cId="2438328067" sldId="281"/>
        </pc:sldMkLst>
        <pc:spChg chg="mod">
          <ac:chgData name="Christopher Potter" userId="24ad2ef8db5e8a45" providerId="LiveId" clId="{10AB9FE2-9012-46EF-B18A-C87D5526F6EE}" dt="2026-05-25T14:31:20.548" v="479" actId="20577"/>
          <ac:spMkLst>
            <pc:docMk/>
            <pc:sldMk cId="2438328067" sldId="281"/>
            <ac:spMk id="3" creationId="{361086B6-4959-9F23-3D15-2A0EC77E976D}"/>
          </ac:spMkLst>
        </pc:spChg>
        <pc:graphicFrameChg chg="modGraphic">
          <ac:chgData name="Christopher Potter" userId="24ad2ef8db5e8a45" providerId="LiveId" clId="{10AB9FE2-9012-46EF-B18A-C87D5526F6EE}" dt="2026-05-25T14:31:17.080" v="475" actId="6549"/>
          <ac:graphicFrameMkLst>
            <pc:docMk/>
            <pc:sldMk cId="2438328067" sldId="281"/>
            <ac:graphicFrameMk id="4" creationId="{6343D25C-5CBA-5987-EA93-4DA7270983FF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4:31:38.363" v="493" actId="20577"/>
        <pc:sldMkLst>
          <pc:docMk/>
          <pc:sldMk cId="1424876343" sldId="282"/>
        </pc:sldMkLst>
        <pc:spChg chg="mod">
          <ac:chgData name="Christopher Potter" userId="24ad2ef8db5e8a45" providerId="LiveId" clId="{10AB9FE2-9012-46EF-B18A-C87D5526F6EE}" dt="2026-05-25T14:31:38.363" v="493" actId="20577"/>
          <ac:spMkLst>
            <pc:docMk/>
            <pc:sldMk cId="1424876343" sldId="282"/>
            <ac:spMk id="3" creationId="{74191DEF-B3DE-A908-E8CA-F8F5A8FE574B}"/>
          </ac:spMkLst>
        </pc:spChg>
        <pc:graphicFrameChg chg="modGraphic">
          <ac:chgData name="Christopher Potter" userId="24ad2ef8db5e8a45" providerId="LiveId" clId="{10AB9FE2-9012-46EF-B18A-C87D5526F6EE}" dt="2026-05-25T14:31:34.365" v="489" actId="6549"/>
          <ac:graphicFrameMkLst>
            <pc:docMk/>
            <pc:sldMk cId="1424876343" sldId="282"/>
            <ac:graphicFrameMk id="4" creationId="{54E54982-6E9D-21C9-B734-870C08624D0F}"/>
          </ac:graphicFrameMkLst>
        </pc:graphicFrameChg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3985910588" sldId="282"/>
        </pc:sldMkLst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4179069291" sldId="283"/>
        </pc:sldMkLst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899771355" sldId="284"/>
        </pc:sldMkLst>
      </pc:sldChg>
      <pc:sldChg chg="del">
        <pc:chgData name="Christopher Potter" userId="24ad2ef8db5e8a45" providerId="LiveId" clId="{10AB9FE2-9012-46EF-B18A-C87D5526F6EE}" dt="2026-05-25T14:11:54.641" v="0" actId="47"/>
        <pc:sldMkLst>
          <pc:docMk/>
          <pc:sldMk cId="399533936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25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1E1B8-CD96-913D-2123-624F72A3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85876-13A9-4AA9-C370-9805B03648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898601-ACC9-6E59-0408-BDC38A9413A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898601-ACC9-6E59-0408-BDC38A941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299C4C-6D4F-BE1A-6059-CAE6B3B90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28869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3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A69D3-040A-F076-7B28-BB62F483C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051B67-FA02-8B79-9E35-4E93D7CBA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77DC3A-AFD6-D57B-3824-8EDFACADA4E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77DC3A-AFD6-D57B-3824-8EDFACADA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4905EF-4FBD-F0A6-5688-4654B3993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51893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F30A-0CD8-D285-660D-EFEC1B721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3B257-DCFA-4087-C665-D57D498D30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3CAD52-7FB2-42A1-5BE0-3550C49C7D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3CAD52-7FB2-42A1-5BE0-3550C49C7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C9023D-A6EB-5C26-7854-55BA06DEA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1996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71CF-87DB-0B37-B3B8-9F2D65C7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13B35-49AA-3D5E-6113-9B63F956D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A35225-93CA-E11E-B8C5-FC8C5D722E4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9.38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A35225-93CA-E11E-B8C5-FC8C5D722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A51A6-E87D-85FA-EDDA-F506B1276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02087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4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BDEB-C791-2FC9-27A7-B0FBA15F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E1D70-3433-0CB0-02E1-6CBD089EF9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F693E2-58CE-2F74-8BCF-705557E121E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F693E2-58CE-2F74-8BCF-705557E12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97677D-6588-3A96-32CC-86084263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72269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0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8325D-508B-DE1E-B6FB-4E517CE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A9A97-5F33-56A2-0EAF-C986B242F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742093-DFD7-DC43-46A8-E55A6867294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742093-DFD7-DC43-46A8-E55A68672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9CCF34-F9F5-E214-C4A9-A49A8963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5078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657EF-1E64-C356-0A53-2827BC348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C6173-A736-BCC1-0195-07A124597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2E6A2C-92FE-6E86-E1EC-B98DC6CFA04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2.87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2E6A2C-92FE-6E86-E1EC-B98DC6CFA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632A52-2D05-EF0B-9F3F-334BB97B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47965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2CEEF-17BC-692D-559C-4C94C19E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CDCCA-EF83-FF94-CAD5-6BB671950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24EF51-F5A2-7976-6D73-47A0647FF75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24EF51-F5A2-7976-6D73-47A0647FF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E8026F-0A6B-74A0-F20B-69A3734D7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13289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3B3C-5D62-AF7C-2175-1059952F7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5A003-DAC3-CD67-5155-0FBC412B4C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FB3E0B-F928-6F96-4464-E0A5C849CCC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FB3E0B-F928-6F96-4464-E0A5C849C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9BA76-B7D5-FF38-F95C-00B9680A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93187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651DB-4E00-D831-3AD2-6D989DB7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818D1-D697-048D-E556-133ADC6722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06A2BD-3C1E-4183-F1B3-28EE2700C5C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06A2BD-3C1E-4183-F1B3-28EE2700C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F1D65B-B89B-F475-687A-E27A6C465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1147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57A899-CD96-CDA1-D170-7060067F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7550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B760-E48A-A74B-D6CB-834F148D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67403-1B3A-1BE4-9A72-984ED4AB54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1086B6-4959-9F23-3D15-2A0EC77E976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1086B6-4959-9F23-3D15-2A0EC77E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3D25C-5CBA-5987-EA93-4DA727098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41846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4752F-B064-61BA-5DEA-2D69FFC7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F30886-D040-3A4F-CBF6-E386B3D5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191DEF-B3DE-A908-E8CA-F8F5A8FE574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191DEF-B3DE-A908-E8CA-F8F5A8FE5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E54982-6E9D-21C9-B734-870C08624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11097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4624-1A49-937A-4A2F-5A81A9AB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AF454-B635-47E7-9E6E-2F4A4345D1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3BF98-E27B-5D52-D3BE-B79C1F5675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3BF98-E27B-5D52-D3BE-B79C1F567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026AFB-F4D5-D37D-A87E-F4D94FC13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26713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796C-78AE-299E-B7CF-0EA617B3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9F1A30-E61A-3322-CE2F-66C7A0C69C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FBD8CE-FD8B-B399-F69F-DEB2078207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2.63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FBD8CE-FD8B-B399-F69F-DEB207820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CE2B0A-0C06-5D3D-028B-805A45BB5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9852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7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7562E-1A85-E234-D896-B4C2A0A5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C9DFB2-1CAC-76DB-B574-6E5B2891CE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B2629B-811D-7096-FEEA-E20A884722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B2629B-811D-7096-FEEA-E20A88472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88136D-8E66-D012-3CD0-648692588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77731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7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94B3-FBB1-1697-7974-0EFBA6013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F6AAE3-A121-AD15-B2CC-F284829CF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A5642B-B85C-7851-4E06-D41B0EE1C6A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A5642B-B85C-7851-4E06-D41B0EE1C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5EF0E2-949C-2599-B213-85583860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02979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EC408-207D-DC97-123B-9C76A510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8B4F01-0D5F-7D89-97E2-B35E16819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C2EA3B-1A2D-2A70-C60F-5E58639FF9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C2EA3B-1A2D-2A70-C60F-5E58639FF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A5EFB8-18AB-383E-CEE5-88C0DAD3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9035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2990C-EF11-2391-ADFD-0982E4C8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CA09E-BB18-3963-3C4A-E812068970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2B0B00-CA20-ED8D-C7C9-F72C9BF1D3F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2B0B00-CA20-ED8D-C7C9-F72C9BF1D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1900C-1C9F-86DF-49D7-A0842E379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96582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20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4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B1DB4-8C06-9150-3607-52DF2952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4168E-C572-7586-40D2-4F63F06A10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mean to two decimal places: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E2F390-51A3-5661-9715-EB125F1A3D6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E2F390-51A3-5661-9715-EB125F1A3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248781-64BD-A74A-B737-CBE4DE5FF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8758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102</TotalTime>
  <Words>344</Words>
  <Application>Microsoft Office PowerPoint</Application>
  <PresentationFormat>Widescreen</PresentationFormat>
  <Paragraphs>204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2026-05-15T17:39:16Z</dcterms:created>
  <dcterms:modified xsi:type="dcterms:W3CDTF">2026-05-25T14:32:42Z</dcterms:modified>
</cp:coreProperties>
</file>