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82" r:id="rId9"/>
    <p:sldId id="269" r:id="rId10"/>
    <p:sldId id="270" r:id="rId11"/>
    <p:sldId id="271" r:id="rId12"/>
    <p:sldId id="272" r:id="rId13"/>
    <p:sldId id="273" r:id="rId14"/>
    <p:sldId id="281" r:id="rId15"/>
    <p:sldId id="274" r:id="rId16"/>
    <p:sldId id="275" r:id="rId17"/>
    <p:sldId id="276" r:id="rId18"/>
    <p:sldId id="279" r:id="rId19"/>
    <p:sldId id="277" r:id="rId20"/>
    <p:sldId id="278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5-22T09:01:49.512" v="525" actId="403"/>
      <pc:docMkLst>
        <pc:docMk/>
      </pc:docMkLst>
      <pc:sldChg chg="modSp mod setBg">
        <pc:chgData name="Christopher Potter" userId="24ad2ef8db5e8a45" providerId="LiveId" clId="{10AB9FE2-9012-46EF-B18A-C87D5526F6EE}" dt="2026-05-22T08:57:58.454" v="476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2T08:37:54.212" v="10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delSp modSp mod modAnim">
        <pc:chgData name="Christopher Potter" userId="24ad2ef8db5e8a45" providerId="LiveId" clId="{10AB9FE2-9012-46EF-B18A-C87D5526F6EE}" dt="2026-05-22T09:00:24.361" v="479" actId="403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2T09:00:24.361" v="479" actId="403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2T08:38:33.422" v="43" actId="20577"/>
          <ac:spMkLst>
            <pc:docMk/>
            <pc:sldMk cId="2091781012" sldId="263"/>
            <ac:spMk id="3" creationId="{CC75043C-992F-C1FA-95C6-A1316B68AAB7}"/>
          </ac:spMkLst>
        </pc:spChg>
        <pc:graphicFrameChg chg="del">
          <ac:chgData name="Christopher Potter" userId="24ad2ef8db5e8a45" providerId="LiveId" clId="{10AB9FE2-9012-46EF-B18A-C87D5526F6EE}" dt="2026-05-22T08:38:07.225" v="30" actId="478"/>
          <ac:graphicFrameMkLst>
            <pc:docMk/>
            <pc:sldMk cId="2091781012" sldId="263"/>
            <ac:graphicFrameMk id="4" creationId="{D3B37087-528B-0753-AEC5-81E4B9DCE843}"/>
          </ac:graphicFrameMkLst>
        </pc:graphicFrameChg>
        <pc:graphicFrameChg chg="mod">
          <ac:chgData name="Christopher Potter" userId="24ad2ef8db5e8a45" providerId="LiveId" clId="{10AB9FE2-9012-46EF-B18A-C87D5526F6EE}" dt="2026-05-22T08:38:25.813" v="41" actId="1076"/>
          <ac:graphicFrameMkLst>
            <pc:docMk/>
            <pc:sldMk cId="2091781012" sldId="263"/>
            <ac:graphicFrameMk id="5" creationId="{5B2902CA-BCDB-40AF-7561-F8BDA22B8C3D}"/>
          </ac:graphicFrameMkLst>
        </pc:graphicFrameChg>
      </pc:sldChg>
      <pc:sldChg chg="del">
        <pc:chgData name="Christopher Potter" userId="24ad2ef8db5e8a45" providerId="LiveId" clId="{10AB9FE2-9012-46EF-B18A-C87D5526F6EE}" dt="2026-05-22T08:37:49.052" v="0" actId="47"/>
        <pc:sldMkLst>
          <pc:docMk/>
          <pc:sldMk cId="75905588" sldId="264"/>
        </pc:sldMkLst>
      </pc:sldChg>
      <pc:sldChg chg="modSp add mod">
        <pc:chgData name="Christopher Potter" userId="24ad2ef8db5e8a45" providerId="LiveId" clId="{10AB9FE2-9012-46EF-B18A-C87D5526F6EE}" dt="2026-05-22T09:00:29.843" v="484" actId="404"/>
        <pc:sldMkLst>
          <pc:docMk/>
          <pc:sldMk cId="3512315333" sldId="264"/>
        </pc:sldMkLst>
        <pc:spChg chg="mod">
          <ac:chgData name="Christopher Potter" userId="24ad2ef8db5e8a45" providerId="LiveId" clId="{10AB9FE2-9012-46EF-B18A-C87D5526F6EE}" dt="2026-05-22T09:00:29.843" v="484" actId="404"/>
          <ac:spMkLst>
            <pc:docMk/>
            <pc:sldMk cId="3512315333" sldId="264"/>
            <ac:spMk id="2" creationId="{ED6F2DEC-4C09-9F0F-C3C9-23DA319613F3}"/>
          </ac:spMkLst>
        </pc:spChg>
        <pc:spChg chg="mod">
          <ac:chgData name="Christopher Potter" userId="24ad2ef8db5e8a45" providerId="LiveId" clId="{10AB9FE2-9012-46EF-B18A-C87D5526F6EE}" dt="2026-05-22T08:39:07.593" v="53" actId="20577"/>
          <ac:spMkLst>
            <pc:docMk/>
            <pc:sldMk cId="3512315333" sldId="264"/>
            <ac:spMk id="3" creationId="{7A24549F-FD4C-D09C-D118-65AB73162140}"/>
          </ac:spMkLst>
        </pc:spChg>
        <pc:graphicFrameChg chg="mod">
          <ac:chgData name="Christopher Potter" userId="24ad2ef8db5e8a45" providerId="LiveId" clId="{10AB9FE2-9012-46EF-B18A-C87D5526F6EE}" dt="2026-05-22T08:39:03.768" v="51" actId="6549"/>
          <ac:graphicFrameMkLst>
            <pc:docMk/>
            <pc:sldMk cId="3512315333" sldId="264"/>
            <ac:graphicFrameMk id="5" creationId="{A11AF333-DF48-6E09-C712-7896E925AC41}"/>
          </ac:graphicFrameMkLst>
        </pc:graphicFrameChg>
      </pc:sldChg>
      <pc:sldChg chg="modSp add mod">
        <pc:chgData name="Christopher Potter" userId="24ad2ef8db5e8a45" providerId="LiveId" clId="{10AB9FE2-9012-46EF-B18A-C87D5526F6EE}" dt="2026-05-22T09:00:45.112" v="489" actId="404"/>
        <pc:sldMkLst>
          <pc:docMk/>
          <pc:sldMk cId="3847908264" sldId="265"/>
        </pc:sldMkLst>
        <pc:spChg chg="mod">
          <ac:chgData name="Christopher Potter" userId="24ad2ef8db5e8a45" providerId="LiveId" clId="{10AB9FE2-9012-46EF-B18A-C87D5526F6EE}" dt="2026-05-22T09:00:45.112" v="489" actId="404"/>
          <ac:spMkLst>
            <pc:docMk/>
            <pc:sldMk cId="3847908264" sldId="265"/>
            <ac:spMk id="2" creationId="{F5783877-6A3A-4754-5AAD-256D2834D5C9}"/>
          </ac:spMkLst>
        </pc:spChg>
        <pc:spChg chg="mod">
          <ac:chgData name="Christopher Potter" userId="24ad2ef8db5e8a45" providerId="LiveId" clId="{10AB9FE2-9012-46EF-B18A-C87D5526F6EE}" dt="2026-05-22T08:40:17.199" v="77" actId="20577"/>
          <ac:spMkLst>
            <pc:docMk/>
            <pc:sldMk cId="3847908264" sldId="265"/>
            <ac:spMk id="3" creationId="{C34F3583-48A4-2C85-896A-87183F87F455}"/>
          </ac:spMkLst>
        </pc:spChg>
        <pc:graphicFrameChg chg="mod">
          <ac:chgData name="Christopher Potter" userId="24ad2ef8db5e8a45" providerId="LiveId" clId="{10AB9FE2-9012-46EF-B18A-C87D5526F6EE}" dt="2026-05-22T08:40:13.586" v="76" actId="6549"/>
          <ac:graphicFrameMkLst>
            <pc:docMk/>
            <pc:sldMk cId="3847908264" sldId="265"/>
            <ac:graphicFrameMk id="5" creationId="{919BCC2B-18B0-C3DA-A4E6-AC064C8A906D}"/>
          </ac:graphicFrameMkLst>
        </pc:graphicFrameChg>
      </pc:sldChg>
      <pc:sldChg chg="modSp add mod">
        <pc:chgData name="Christopher Potter" userId="24ad2ef8db5e8a45" providerId="LiveId" clId="{10AB9FE2-9012-46EF-B18A-C87D5526F6EE}" dt="2026-05-22T09:00:50.217" v="492" actId="403"/>
        <pc:sldMkLst>
          <pc:docMk/>
          <pc:sldMk cId="477775501" sldId="266"/>
        </pc:sldMkLst>
        <pc:spChg chg="mod">
          <ac:chgData name="Christopher Potter" userId="24ad2ef8db5e8a45" providerId="LiveId" clId="{10AB9FE2-9012-46EF-B18A-C87D5526F6EE}" dt="2026-05-22T09:00:50.217" v="492" actId="403"/>
          <ac:spMkLst>
            <pc:docMk/>
            <pc:sldMk cId="477775501" sldId="266"/>
            <ac:spMk id="2" creationId="{6F19C4B9-2C50-2089-0AF0-B97242719E2C}"/>
          </ac:spMkLst>
        </pc:spChg>
        <pc:spChg chg="mod">
          <ac:chgData name="Christopher Potter" userId="24ad2ef8db5e8a45" providerId="LiveId" clId="{10AB9FE2-9012-46EF-B18A-C87D5526F6EE}" dt="2026-05-22T08:40:30.405" v="82" actId="20577"/>
          <ac:spMkLst>
            <pc:docMk/>
            <pc:sldMk cId="477775501" sldId="266"/>
            <ac:spMk id="3" creationId="{D1F3303D-74D9-F881-FE32-A584BE037A21}"/>
          </ac:spMkLst>
        </pc:spChg>
        <pc:graphicFrameChg chg="mod">
          <ac:chgData name="Christopher Potter" userId="24ad2ef8db5e8a45" providerId="LiveId" clId="{10AB9FE2-9012-46EF-B18A-C87D5526F6EE}" dt="2026-05-22T08:40:25.966" v="80" actId="6549"/>
          <ac:graphicFrameMkLst>
            <pc:docMk/>
            <pc:sldMk cId="477775501" sldId="266"/>
            <ac:graphicFrameMk id="5" creationId="{64EE1C70-B6D1-8D3F-61E7-B24F2CAE2E92}"/>
          </ac:graphicFrameMkLst>
        </pc:graphicFrameChg>
      </pc:sldChg>
      <pc:sldChg chg="modSp add mod">
        <pc:chgData name="Christopher Potter" userId="24ad2ef8db5e8a45" providerId="LiveId" clId="{10AB9FE2-9012-46EF-B18A-C87D5526F6EE}" dt="2026-05-22T09:00:55.388" v="495" actId="403"/>
        <pc:sldMkLst>
          <pc:docMk/>
          <pc:sldMk cId="1947466049" sldId="267"/>
        </pc:sldMkLst>
        <pc:spChg chg="mod">
          <ac:chgData name="Christopher Potter" userId="24ad2ef8db5e8a45" providerId="LiveId" clId="{10AB9FE2-9012-46EF-B18A-C87D5526F6EE}" dt="2026-05-22T09:00:55.388" v="495" actId="403"/>
          <ac:spMkLst>
            <pc:docMk/>
            <pc:sldMk cId="1947466049" sldId="267"/>
            <ac:spMk id="2" creationId="{1CC4395E-998B-30C5-4324-93C77ADD4F0A}"/>
          </ac:spMkLst>
        </pc:spChg>
        <pc:spChg chg="mod">
          <ac:chgData name="Christopher Potter" userId="24ad2ef8db5e8a45" providerId="LiveId" clId="{10AB9FE2-9012-46EF-B18A-C87D5526F6EE}" dt="2026-05-22T08:40:48.204" v="93" actId="20577"/>
          <ac:spMkLst>
            <pc:docMk/>
            <pc:sldMk cId="1947466049" sldId="267"/>
            <ac:spMk id="3" creationId="{2021BBAD-C4E5-0A64-37A2-F0FED01AE2BD}"/>
          </ac:spMkLst>
        </pc:spChg>
        <pc:graphicFrameChg chg="mod">
          <ac:chgData name="Christopher Potter" userId="24ad2ef8db5e8a45" providerId="LiveId" clId="{10AB9FE2-9012-46EF-B18A-C87D5526F6EE}" dt="2026-05-22T08:40:44.005" v="91" actId="6549"/>
          <ac:graphicFrameMkLst>
            <pc:docMk/>
            <pc:sldMk cId="1947466049" sldId="267"/>
            <ac:graphicFrameMk id="5" creationId="{7FA1A6CE-781B-3042-F355-BD1D63970737}"/>
          </ac:graphicFrameMkLst>
        </pc:graphicFrameChg>
      </pc:sldChg>
      <pc:sldChg chg="modSp add mod">
        <pc:chgData name="Christopher Potter" userId="24ad2ef8db5e8a45" providerId="LiveId" clId="{10AB9FE2-9012-46EF-B18A-C87D5526F6EE}" dt="2026-05-22T09:00:58.793" v="498" actId="403"/>
        <pc:sldMkLst>
          <pc:docMk/>
          <pc:sldMk cId="1049169230" sldId="268"/>
        </pc:sldMkLst>
        <pc:spChg chg="mod">
          <ac:chgData name="Christopher Potter" userId="24ad2ef8db5e8a45" providerId="LiveId" clId="{10AB9FE2-9012-46EF-B18A-C87D5526F6EE}" dt="2026-05-22T09:00:58.793" v="498" actId="403"/>
          <ac:spMkLst>
            <pc:docMk/>
            <pc:sldMk cId="1049169230" sldId="268"/>
            <ac:spMk id="2" creationId="{C8133CE5-096F-82B8-5466-1AAA4EFEFEDE}"/>
          </ac:spMkLst>
        </pc:spChg>
        <pc:spChg chg="mod">
          <ac:chgData name="Christopher Potter" userId="24ad2ef8db5e8a45" providerId="LiveId" clId="{10AB9FE2-9012-46EF-B18A-C87D5526F6EE}" dt="2026-05-22T08:41:00.983" v="101" actId="20577"/>
          <ac:spMkLst>
            <pc:docMk/>
            <pc:sldMk cId="1049169230" sldId="268"/>
            <ac:spMk id="3" creationId="{78ADD842-D28A-44FB-D424-B5B303FB8362}"/>
          </ac:spMkLst>
        </pc:spChg>
        <pc:graphicFrameChg chg="mod">
          <ac:chgData name="Christopher Potter" userId="24ad2ef8db5e8a45" providerId="LiveId" clId="{10AB9FE2-9012-46EF-B18A-C87D5526F6EE}" dt="2026-05-22T08:40:57.325" v="99" actId="6549"/>
          <ac:graphicFrameMkLst>
            <pc:docMk/>
            <pc:sldMk cId="1049169230" sldId="268"/>
            <ac:graphicFrameMk id="5" creationId="{692F778A-B1B9-216E-8505-892F1BA4AEE8}"/>
          </ac:graphicFrameMkLst>
        </pc:graphicFrameChg>
      </pc:sldChg>
      <pc:sldChg chg="modSp add mod">
        <pc:chgData name="Christopher Potter" userId="24ad2ef8db5e8a45" providerId="LiveId" clId="{10AB9FE2-9012-46EF-B18A-C87D5526F6EE}" dt="2026-05-22T09:01:07.594" v="501" actId="403"/>
        <pc:sldMkLst>
          <pc:docMk/>
          <pc:sldMk cId="2854379409" sldId="269"/>
        </pc:sldMkLst>
        <pc:spChg chg="mod">
          <ac:chgData name="Christopher Potter" userId="24ad2ef8db5e8a45" providerId="LiveId" clId="{10AB9FE2-9012-46EF-B18A-C87D5526F6EE}" dt="2026-05-22T09:01:07.594" v="501" actId="403"/>
          <ac:spMkLst>
            <pc:docMk/>
            <pc:sldMk cId="2854379409" sldId="269"/>
            <ac:spMk id="2" creationId="{95397B5E-3343-5640-3E12-6A856118874C}"/>
          </ac:spMkLst>
        </pc:spChg>
        <pc:spChg chg="mod">
          <ac:chgData name="Christopher Potter" userId="24ad2ef8db5e8a45" providerId="LiveId" clId="{10AB9FE2-9012-46EF-B18A-C87D5526F6EE}" dt="2026-05-22T08:41:15.232" v="111" actId="20577"/>
          <ac:spMkLst>
            <pc:docMk/>
            <pc:sldMk cId="2854379409" sldId="269"/>
            <ac:spMk id="3" creationId="{669C1E81-D232-BE54-BE41-2E3ACE3314AB}"/>
          </ac:spMkLst>
        </pc:spChg>
        <pc:graphicFrameChg chg="mod">
          <ac:chgData name="Christopher Potter" userId="24ad2ef8db5e8a45" providerId="LiveId" clId="{10AB9FE2-9012-46EF-B18A-C87D5526F6EE}" dt="2026-05-22T08:41:12.174" v="109" actId="6549"/>
          <ac:graphicFrameMkLst>
            <pc:docMk/>
            <pc:sldMk cId="2854379409" sldId="269"/>
            <ac:graphicFrameMk id="5" creationId="{D51AEC14-E312-2BFA-DE91-A3B52863A006}"/>
          </ac:graphicFrameMkLst>
        </pc:graphicFrameChg>
      </pc:sldChg>
      <pc:sldChg chg="modSp add mod">
        <pc:chgData name="Christopher Potter" userId="24ad2ef8db5e8a45" providerId="LiveId" clId="{10AB9FE2-9012-46EF-B18A-C87D5526F6EE}" dt="2026-05-22T09:01:12.213" v="504" actId="403"/>
        <pc:sldMkLst>
          <pc:docMk/>
          <pc:sldMk cId="1676000498" sldId="270"/>
        </pc:sldMkLst>
        <pc:spChg chg="mod">
          <ac:chgData name="Christopher Potter" userId="24ad2ef8db5e8a45" providerId="LiveId" clId="{10AB9FE2-9012-46EF-B18A-C87D5526F6EE}" dt="2026-05-22T09:01:12.213" v="504" actId="403"/>
          <ac:spMkLst>
            <pc:docMk/>
            <pc:sldMk cId="1676000498" sldId="270"/>
            <ac:spMk id="2" creationId="{AC6E315A-C3A6-6473-3353-8C014698E38C}"/>
          </ac:spMkLst>
        </pc:spChg>
        <pc:spChg chg="mod">
          <ac:chgData name="Christopher Potter" userId="24ad2ef8db5e8a45" providerId="LiveId" clId="{10AB9FE2-9012-46EF-B18A-C87D5526F6EE}" dt="2026-05-22T08:41:31.252" v="125" actId="20577"/>
          <ac:spMkLst>
            <pc:docMk/>
            <pc:sldMk cId="1676000498" sldId="270"/>
            <ac:spMk id="3" creationId="{7EC48B3A-68F8-9D55-E1D6-DCE8A09A02D1}"/>
          </ac:spMkLst>
        </pc:spChg>
        <pc:graphicFrameChg chg="mod">
          <ac:chgData name="Christopher Potter" userId="24ad2ef8db5e8a45" providerId="LiveId" clId="{10AB9FE2-9012-46EF-B18A-C87D5526F6EE}" dt="2026-05-22T08:41:27.224" v="123" actId="6549"/>
          <ac:graphicFrameMkLst>
            <pc:docMk/>
            <pc:sldMk cId="1676000498" sldId="270"/>
            <ac:graphicFrameMk id="5" creationId="{07ACAC7D-9203-5C4D-3C4F-579658C771B5}"/>
          </ac:graphicFrameMkLst>
        </pc:graphicFrameChg>
      </pc:sldChg>
      <pc:sldChg chg="modSp add mod">
        <pc:chgData name="Christopher Potter" userId="24ad2ef8db5e8a45" providerId="LiveId" clId="{10AB9FE2-9012-46EF-B18A-C87D5526F6EE}" dt="2026-05-22T09:01:17.622" v="507" actId="403"/>
        <pc:sldMkLst>
          <pc:docMk/>
          <pc:sldMk cId="745489931" sldId="271"/>
        </pc:sldMkLst>
        <pc:spChg chg="mod">
          <ac:chgData name="Christopher Potter" userId="24ad2ef8db5e8a45" providerId="LiveId" clId="{10AB9FE2-9012-46EF-B18A-C87D5526F6EE}" dt="2026-05-22T09:01:17.622" v="507" actId="403"/>
          <ac:spMkLst>
            <pc:docMk/>
            <pc:sldMk cId="745489931" sldId="271"/>
            <ac:spMk id="2" creationId="{7E1DCE5B-459E-FFFB-DF7B-0F094C7F7FB6}"/>
          </ac:spMkLst>
        </pc:spChg>
        <pc:spChg chg="mod">
          <ac:chgData name="Christopher Potter" userId="24ad2ef8db5e8a45" providerId="LiveId" clId="{10AB9FE2-9012-46EF-B18A-C87D5526F6EE}" dt="2026-05-22T08:41:46.252" v="135" actId="20577"/>
          <ac:spMkLst>
            <pc:docMk/>
            <pc:sldMk cId="745489931" sldId="271"/>
            <ac:spMk id="3" creationId="{0DD7C0BB-50C4-474F-8C6E-95781FF571F4}"/>
          </ac:spMkLst>
        </pc:spChg>
        <pc:graphicFrameChg chg="mod">
          <ac:chgData name="Christopher Potter" userId="24ad2ef8db5e8a45" providerId="LiveId" clId="{10AB9FE2-9012-46EF-B18A-C87D5526F6EE}" dt="2026-05-22T08:41:43.175" v="133" actId="6549"/>
          <ac:graphicFrameMkLst>
            <pc:docMk/>
            <pc:sldMk cId="745489931" sldId="271"/>
            <ac:graphicFrameMk id="5" creationId="{AC042E00-4834-FFBC-016E-4C4667DBFB64}"/>
          </ac:graphicFrameMkLst>
        </pc:graphicFrameChg>
      </pc:sldChg>
      <pc:sldChg chg="modSp add mod">
        <pc:chgData name="Christopher Potter" userId="24ad2ef8db5e8a45" providerId="LiveId" clId="{10AB9FE2-9012-46EF-B18A-C87D5526F6EE}" dt="2026-05-22T09:01:22.596" v="510" actId="403"/>
        <pc:sldMkLst>
          <pc:docMk/>
          <pc:sldMk cId="652480847" sldId="272"/>
        </pc:sldMkLst>
        <pc:spChg chg="mod">
          <ac:chgData name="Christopher Potter" userId="24ad2ef8db5e8a45" providerId="LiveId" clId="{10AB9FE2-9012-46EF-B18A-C87D5526F6EE}" dt="2026-05-22T09:01:22.596" v="510" actId="403"/>
          <ac:spMkLst>
            <pc:docMk/>
            <pc:sldMk cId="652480847" sldId="272"/>
            <ac:spMk id="2" creationId="{8ECBEA0C-8BA4-58A3-D840-4CD5F2BE5E01}"/>
          </ac:spMkLst>
        </pc:spChg>
        <pc:spChg chg="mod">
          <ac:chgData name="Christopher Potter" userId="24ad2ef8db5e8a45" providerId="LiveId" clId="{10AB9FE2-9012-46EF-B18A-C87D5526F6EE}" dt="2026-05-22T08:42:08.854" v="150" actId="20577"/>
          <ac:spMkLst>
            <pc:docMk/>
            <pc:sldMk cId="652480847" sldId="272"/>
            <ac:spMk id="3" creationId="{33E16F42-FC36-6576-42E0-9A3F615DBB54}"/>
          </ac:spMkLst>
        </pc:spChg>
        <pc:graphicFrameChg chg="mod">
          <ac:chgData name="Christopher Potter" userId="24ad2ef8db5e8a45" providerId="LiveId" clId="{10AB9FE2-9012-46EF-B18A-C87D5526F6EE}" dt="2026-05-22T08:42:01.984" v="145" actId="6549"/>
          <ac:graphicFrameMkLst>
            <pc:docMk/>
            <pc:sldMk cId="652480847" sldId="272"/>
            <ac:graphicFrameMk id="5" creationId="{CCBCDD4D-9802-E5A9-5AEA-AECD7C924145}"/>
          </ac:graphicFrameMkLst>
        </pc:graphicFrameChg>
      </pc:sldChg>
      <pc:sldChg chg="modSp add mod">
        <pc:chgData name="Christopher Potter" userId="24ad2ef8db5e8a45" providerId="LiveId" clId="{10AB9FE2-9012-46EF-B18A-C87D5526F6EE}" dt="2026-05-22T09:01:28.932" v="513" actId="403"/>
        <pc:sldMkLst>
          <pc:docMk/>
          <pc:sldMk cId="546383893" sldId="273"/>
        </pc:sldMkLst>
        <pc:spChg chg="mod">
          <ac:chgData name="Christopher Potter" userId="24ad2ef8db5e8a45" providerId="LiveId" clId="{10AB9FE2-9012-46EF-B18A-C87D5526F6EE}" dt="2026-05-22T09:01:28.932" v="513" actId="403"/>
          <ac:spMkLst>
            <pc:docMk/>
            <pc:sldMk cId="546383893" sldId="273"/>
            <ac:spMk id="2" creationId="{04B52DB7-2AEC-D883-9325-EED39E4138C1}"/>
          </ac:spMkLst>
        </pc:spChg>
        <pc:spChg chg="mod">
          <ac:chgData name="Christopher Potter" userId="24ad2ef8db5e8a45" providerId="LiveId" clId="{10AB9FE2-9012-46EF-B18A-C87D5526F6EE}" dt="2026-05-22T08:42:30.684" v="163" actId="20577"/>
          <ac:spMkLst>
            <pc:docMk/>
            <pc:sldMk cId="546383893" sldId="273"/>
            <ac:spMk id="3" creationId="{DEDEC5C6-2354-7A36-1523-4A2816402FBD}"/>
          </ac:spMkLst>
        </pc:spChg>
        <pc:graphicFrameChg chg="mod">
          <ac:chgData name="Christopher Potter" userId="24ad2ef8db5e8a45" providerId="LiveId" clId="{10AB9FE2-9012-46EF-B18A-C87D5526F6EE}" dt="2026-05-22T08:42:37.585" v="165" actId="20577"/>
          <ac:graphicFrameMkLst>
            <pc:docMk/>
            <pc:sldMk cId="546383893" sldId="273"/>
            <ac:graphicFrameMk id="5" creationId="{99632CFF-9FAC-A478-7EAA-97044D62CD49}"/>
          </ac:graphicFrameMkLst>
        </pc:graphicFrameChg>
      </pc:sldChg>
      <pc:sldChg chg="modSp add mod">
        <pc:chgData name="Christopher Potter" userId="24ad2ef8db5e8a45" providerId="LiveId" clId="{10AB9FE2-9012-46EF-B18A-C87D5526F6EE}" dt="2026-05-22T09:01:32.722" v="516" actId="403"/>
        <pc:sldMkLst>
          <pc:docMk/>
          <pc:sldMk cId="2089465843" sldId="274"/>
        </pc:sldMkLst>
        <pc:spChg chg="mod">
          <ac:chgData name="Christopher Potter" userId="24ad2ef8db5e8a45" providerId="LiveId" clId="{10AB9FE2-9012-46EF-B18A-C87D5526F6EE}" dt="2026-05-22T09:01:32.722" v="516" actId="403"/>
          <ac:spMkLst>
            <pc:docMk/>
            <pc:sldMk cId="2089465843" sldId="274"/>
            <ac:spMk id="2" creationId="{03A7D683-E8F2-5656-7510-470328E6DE12}"/>
          </ac:spMkLst>
        </pc:spChg>
        <pc:spChg chg="mod">
          <ac:chgData name="Christopher Potter" userId="24ad2ef8db5e8a45" providerId="LiveId" clId="{10AB9FE2-9012-46EF-B18A-C87D5526F6EE}" dt="2026-05-22T08:42:50.419" v="173" actId="20577"/>
          <ac:spMkLst>
            <pc:docMk/>
            <pc:sldMk cId="2089465843" sldId="274"/>
            <ac:spMk id="3" creationId="{0880B4FF-7EF4-FF53-40D9-B5B9FFE8E592}"/>
          </ac:spMkLst>
        </pc:spChg>
        <pc:graphicFrameChg chg="mod">
          <ac:chgData name="Christopher Potter" userId="24ad2ef8db5e8a45" providerId="LiveId" clId="{10AB9FE2-9012-46EF-B18A-C87D5526F6EE}" dt="2026-05-22T08:42:47.866" v="171" actId="6549"/>
          <ac:graphicFrameMkLst>
            <pc:docMk/>
            <pc:sldMk cId="2089465843" sldId="274"/>
            <ac:graphicFrameMk id="5" creationId="{C8613632-0DD5-2CDB-1446-FBC8E9C714E9}"/>
          </ac:graphicFrameMkLst>
        </pc:graphicFrameChg>
      </pc:sldChg>
      <pc:sldChg chg="modSp add mod">
        <pc:chgData name="Christopher Potter" userId="24ad2ef8db5e8a45" providerId="LiveId" clId="{10AB9FE2-9012-46EF-B18A-C87D5526F6EE}" dt="2026-05-22T09:01:39.017" v="519" actId="403"/>
        <pc:sldMkLst>
          <pc:docMk/>
          <pc:sldMk cId="2869523779" sldId="275"/>
        </pc:sldMkLst>
        <pc:spChg chg="mod">
          <ac:chgData name="Christopher Potter" userId="24ad2ef8db5e8a45" providerId="LiveId" clId="{10AB9FE2-9012-46EF-B18A-C87D5526F6EE}" dt="2026-05-22T09:01:39.017" v="519" actId="403"/>
          <ac:spMkLst>
            <pc:docMk/>
            <pc:sldMk cId="2869523779" sldId="275"/>
            <ac:spMk id="2" creationId="{9462C2BB-678A-AB35-D11B-A50280573312}"/>
          </ac:spMkLst>
        </pc:spChg>
        <pc:spChg chg="mod">
          <ac:chgData name="Christopher Potter" userId="24ad2ef8db5e8a45" providerId="LiveId" clId="{10AB9FE2-9012-46EF-B18A-C87D5526F6EE}" dt="2026-05-22T08:43:21.692" v="188" actId="20577"/>
          <ac:spMkLst>
            <pc:docMk/>
            <pc:sldMk cId="2869523779" sldId="275"/>
            <ac:spMk id="3" creationId="{167CE579-9F4E-7785-6BC2-123F7866BBB0}"/>
          </ac:spMkLst>
        </pc:spChg>
        <pc:graphicFrameChg chg="mod">
          <ac:chgData name="Christopher Potter" userId="24ad2ef8db5e8a45" providerId="LiveId" clId="{10AB9FE2-9012-46EF-B18A-C87D5526F6EE}" dt="2026-05-22T08:43:12.352" v="186" actId="20577"/>
          <ac:graphicFrameMkLst>
            <pc:docMk/>
            <pc:sldMk cId="2869523779" sldId="275"/>
            <ac:graphicFrameMk id="5" creationId="{100F796C-119C-6E0B-1865-1BE46FE06252}"/>
          </ac:graphicFrameMkLst>
        </pc:graphicFrameChg>
      </pc:sldChg>
      <pc:sldChg chg="modSp add mod">
        <pc:chgData name="Christopher Potter" userId="24ad2ef8db5e8a45" providerId="LiveId" clId="{10AB9FE2-9012-46EF-B18A-C87D5526F6EE}" dt="2026-05-22T09:01:42.752" v="522" actId="403"/>
        <pc:sldMkLst>
          <pc:docMk/>
          <pc:sldMk cId="634354588" sldId="276"/>
        </pc:sldMkLst>
        <pc:spChg chg="mod">
          <ac:chgData name="Christopher Potter" userId="24ad2ef8db5e8a45" providerId="LiveId" clId="{10AB9FE2-9012-46EF-B18A-C87D5526F6EE}" dt="2026-05-22T09:01:42.752" v="522" actId="403"/>
          <ac:spMkLst>
            <pc:docMk/>
            <pc:sldMk cId="634354588" sldId="276"/>
            <ac:spMk id="2" creationId="{FCD65A08-24D0-6CB6-F378-68B66B5BD074}"/>
          </ac:spMkLst>
        </pc:spChg>
        <pc:spChg chg="mod">
          <ac:chgData name="Christopher Potter" userId="24ad2ef8db5e8a45" providerId="LiveId" clId="{10AB9FE2-9012-46EF-B18A-C87D5526F6EE}" dt="2026-05-22T08:43:46.094" v="208" actId="20577"/>
          <ac:spMkLst>
            <pc:docMk/>
            <pc:sldMk cId="634354588" sldId="276"/>
            <ac:spMk id="3" creationId="{FD0F1BCE-4D3E-D98B-E7A3-BD35CD209182}"/>
          </ac:spMkLst>
        </pc:spChg>
        <pc:graphicFrameChg chg="mod">
          <ac:chgData name="Christopher Potter" userId="24ad2ef8db5e8a45" providerId="LiveId" clId="{10AB9FE2-9012-46EF-B18A-C87D5526F6EE}" dt="2026-05-22T08:43:39.781" v="202" actId="20577"/>
          <ac:graphicFrameMkLst>
            <pc:docMk/>
            <pc:sldMk cId="634354588" sldId="276"/>
            <ac:graphicFrameMk id="5" creationId="{0D6441BA-18AD-C8DA-E167-30253EB966A3}"/>
          </ac:graphicFrameMkLst>
        </pc:graphicFrameChg>
      </pc:sldChg>
      <pc:sldChg chg="modSp add mod">
        <pc:chgData name="Christopher Potter" userId="24ad2ef8db5e8a45" providerId="LiveId" clId="{10AB9FE2-9012-46EF-B18A-C87D5526F6EE}" dt="2026-05-22T09:01:49.512" v="525" actId="403"/>
        <pc:sldMkLst>
          <pc:docMk/>
          <pc:sldMk cId="2767595072" sldId="277"/>
        </pc:sldMkLst>
        <pc:spChg chg="mod">
          <ac:chgData name="Christopher Potter" userId="24ad2ef8db5e8a45" providerId="LiveId" clId="{10AB9FE2-9012-46EF-B18A-C87D5526F6EE}" dt="2026-05-22T09:01:49.512" v="525" actId="403"/>
          <ac:spMkLst>
            <pc:docMk/>
            <pc:sldMk cId="2767595072" sldId="277"/>
            <ac:spMk id="2" creationId="{A6E8C04E-E5C6-33D3-2414-621BF845014B}"/>
          </ac:spMkLst>
        </pc:spChg>
        <pc:spChg chg="mod">
          <ac:chgData name="Christopher Potter" userId="24ad2ef8db5e8a45" providerId="LiveId" clId="{10AB9FE2-9012-46EF-B18A-C87D5526F6EE}" dt="2026-05-22T08:44:19.075" v="225" actId="20577"/>
          <ac:spMkLst>
            <pc:docMk/>
            <pc:sldMk cId="2767595072" sldId="277"/>
            <ac:spMk id="3" creationId="{8F4644A1-D7AF-52AA-E1A1-749C6E67D083}"/>
          </ac:spMkLst>
        </pc:spChg>
        <pc:graphicFrameChg chg="mod modGraphic">
          <ac:chgData name="Christopher Potter" userId="24ad2ef8db5e8a45" providerId="LiveId" clId="{10AB9FE2-9012-46EF-B18A-C87D5526F6EE}" dt="2026-05-22T08:44:26.541" v="228" actId="1076"/>
          <ac:graphicFrameMkLst>
            <pc:docMk/>
            <pc:sldMk cId="2767595072" sldId="277"/>
            <ac:graphicFrameMk id="5" creationId="{E3CD54C3-E8D9-AC8E-7CFC-3CEE900D02B2}"/>
          </ac:graphicFrameMkLst>
        </pc:graphicFrameChg>
      </pc:sldChg>
      <pc:sldChg chg="delSp modSp add mod">
        <pc:chgData name="Christopher Potter" userId="24ad2ef8db5e8a45" providerId="LiveId" clId="{10AB9FE2-9012-46EF-B18A-C87D5526F6EE}" dt="2026-05-22T08:49:40.587" v="350" actId="20577"/>
        <pc:sldMkLst>
          <pc:docMk/>
          <pc:sldMk cId="1745943239" sldId="278"/>
        </pc:sldMkLst>
        <pc:spChg chg="mod">
          <ac:chgData name="Christopher Potter" userId="24ad2ef8db5e8a45" providerId="LiveId" clId="{10AB9FE2-9012-46EF-B18A-C87D5526F6EE}" dt="2026-05-22T08:49:34.553" v="347" actId="6549"/>
          <ac:spMkLst>
            <pc:docMk/>
            <pc:sldMk cId="1745943239" sldId="278"/>
            <ac:spMk id="2" creationId="{F0450C86-333C-5C1B-CF89-0F124C77E357}"/>
          </ac:spMkLst>
        </pc:spChg>
        <pc:spChg chg="mod">
          <ac:chgData name="Christopher Potter" userId="24ad2ef8db5e8a45" providerId="LiveId" clId="{10AB9FE2-9012-46EF-B18A-C87D5526F6EE}" dt="2026-05-22T08:49:40.587" v="350" actId="20577"/>
          <ac:spMkLst>
            <pc:docMk/>
            <pc:sldMk cId="1745943239" sldId="278"/>
            <ac:spMk id="3" creationId="{B2DABB3C-4220-CE51-3248-8008846D8808}"/>
          </ac:spMkLst>
        </pc:spChg>
        <pc:graphicFrameChg chg="del modGraphic">
          <ac:chgData name="Christopher Potter" userId="24ad2ef8db5e8a45" providerId="LiveId" clId="{10AB9FE2-9012-46EF-B18A-C87D5526F6EE}" dt="2026-05-22T08:45:06.355" v="230" actId="478"/>
          <ac:graphicFrameMkLst>
            <pc:docMk/>
            <pc:sldMk cId="1745943239" sldId="278"/>
            <ac:graphicFrameMk id="5" creationId="{FD064BDF-19B4-A423-139B-4101B8332D40}"/>
          </ac:graphicFrameMkLst>
        </pc:graphicFrameChg>
      </pc:sldChg>
      <pc:sldChg chg="modSp add mod ord">
        <pc:chgData name="Christopher Potter" userId="24ad2ef8db5e8a45" providerId="LiveId" clId="{10AB9FE2-9012-46EF-B18A-C87D5526F6EE}" dt="2026-05-22T08:56:10.142" v="465"/>
        <pc:sldMkLst>
          <pc:docMk/>
          <pc:sldMk cId="2430371027" sldId="279"/>
        </pc:sldMkLst>
        <pc:spChg chg="mod">
          <ac:chgData name="Christopher Potter" userId="24ad2ef8db5e8a45" providerId="LiveId" clId="{10AB9FE2-9012-46EF-B18A-C87D5526F6EE}" dt="2026-05-22T08:49:16.131" v="321" actId="20577"/>
          <ac:spMkLst>
            <pc:docMk/>
            <pc:sldMk cId="2430371027" sldId="279"/>
            <ac:spMk id="2" creationId="{162FF0FF-0ABD-B92A-8311-E78D945342D0}"/>
          </ac:spMkLst>
        </pc:spChg>
        <pc:spChg chg="mod">
          <ac:chgData name="Christopher Potter" userId="24ad2ef8db5e8a45" providerId="LiveId" clId="{10AB9FE2-9012-46EF-B18A-C87D5526F6EE}" dt="2026-05-22T08:49:19.684" v="324" actId="20577"/>
          <ac:spMkLst>
            <pc:docMk/>
            <pc:sldMk cId="2430371027" sldId="279"/>
            <ac:spMk id="3" creationId="{BAAC1C43-3BA4-BEA4-9E6B-EB3F36832C9A}"/>
          </ac:spMkLst>
        </pc:spChg>
      </pc:sldChg>
      <pc:sldChg chg="add del">
        <pc:chgData name="Christopher Potter" userId="24ad2ef8db5e8a45" providerId="LiveId" clId="{10AB9FE2-9012-46EF-B18A-C87D5526F6EE}" dt="2026-05-22T08:45:35.712" v="243" actId="47"/>
        <pc:sldMkLst>
          <pc:docMk/>
          <pc:sldMk cId="3136217134" sldId="279"/>
        </pc:sldMkLst>
      </pc:sldChg>
      <pc:sldChg chg="modSp add mod ord">
        <pc:chgData name="Christopher Potter" userId="24ad2ef8db5e8a45" providerId="LiveId" clId="{10AB9FE2-9012-46EF-B18A-C87D5526F6EE}" dt="2026-05-22T08:56:21.274" v="475" actId="20577"/>
        <pc:sldMkLst>
          <pc:docMk/>
          <pc:sldMk cId="871849907" sldId="280"/>
        </pc:sldMkLst>
        <pc:spChg chg="mod">
          <ac:chgData name="Christopher Potter" userId="24ad2ef8db5e8a45" providerId="LiveId" clId="{10AB9FE2-9012-46EF-B18A-C87D5526F6EE}" dt="2026-05-22T08:56:21.274" v="475" actId="20577"/>
          <ac:spMkLst>
            <pc:docMk/>
            <pc:sldMk cId="871849907" sldId="280"/>
            <ac:spMk id="2" creationId="{5E54FDEB-4250-A404-6861-C6FA020F266E}"/>
          </ac:spMkLst>
        </pc:spChg>
      </pc:sldChg>
      <pc:sldChg chg="add del">
        <pc:chgData name="Christopher Potter" userId="24ad2ef8db5e8a45" providerId="LiveId" clId="{10AB9FE2-9012-46EF-B18A-C87D5526F6EE}" dt="2026-05-22T08:45:35.712" v="243" actId="47"/>
        <pc:sldMkLst>
          <pc:docMk/>
          <pc:sldMk cId="1132893564" sldId="280"/>
        </pc:sldMkLst>
      </pc:sldChg>
      <pc:sldChg chg="add del">
        <pc:chgData name="Christopher Potter" userId="24ad2ef8db5e8a45" providerId="LiveId" clId="{10AB9FE2-9012-46EF-B18A-C87D5526F6EE}" dt="2026-05-22T08:45:35.712" v="243" actId="47"/>
        <pc:sldMkLst>
          <pc:docMk/>
          <pc:sldMk cId="183757777" sldId="281"/>
        </pc:sldMkLst>
      </pc:sldChg>
      <pc:sldChg chg="modSp add mod ord">
        <pc:chgData name="Christopher Potter" userId="24ad2ef8db5e8a45" providerId="LiveId" clId="{10AB9FE2-9012-46EF-B18A-C87D5526F6EE}" dt="2026-05-22T08:53:05.972" v="461"/>
        <pc:sldMkLst>
          <pc:docMk/>
          <pc:sldMk cId="2257092200" sldId="281"/>
        </pc:sldMkLst>
        <pc:spChg chg="mod">
          <ac:chgData name="Christopher Potter" userId="24ad2ef8db5e8a45" providerId="LiveId" clId="{10AB9FE2-9012-46EF-B18A-C87D5526F6EE}" dt="2026-05-22T08:48:33.294" v="273" actId="122"/>
          <ac:spMkLst>
            <pc:docMk/>
            <pc:sldMk cId="2257092200" sldId="281"/>
            <ac:spMk id="2" creationId="{E55BA92A-9D6F-9CC6-E33B-B864C6E25EE8}"/>
          </ac:spMkLst>
        </pc:spChg>
      </pc:sldChg>
      <pc:sldChg chg="add del">
        <pc:chgData name="Christopher Potter" userId="24ad2ef8db5e8a45" providerId="LiveId" clId="{10AB9FE2-9012-46EF-B18A-C87D5526F6EE}" dt="2026-05-22T08:45:35.712" v="243" actId="47"/>
        <pc:sldMkLst>
          <pc:docMk/>
          <pc:sldMk cId="266075246" sldId="282"/>
        </pc:sldMkLst>
      </pc:sldChg>
      <pc:sldChg chg="modSp add mod ord">
        <pc:chgData name="Christopher Potter" userId="24ad2ef8db5e8a45" providerId="LiveId" clId="{10AB9FE2-9012-46EF-B18A-C87D5526F6EE}" dt="2026-05-22T08:52:38.321" v="457"/>
        <pc:sldMkLst>
          <pc:docMk/>
          <pc:sldMk cId="4208449799" sldId="282"/>
        </pc:sldMkLst>
        <pc:spChg chg="mod">
          <ac:chgData name="Christopher Potter" userId="24ad2ef8db5e8a45" providerId="LiveId" clId="{10AB9FE2-9012-46EF-B18A-C87D5526F6EE}" dt="2026-05-22T08:52:26.800" v="451" actId="20577"/>
          <ac:spMkLst>
            <pc:docMk/>
            <pc:sldMk cId="4208449799" sldId="282"/>
            <ac:spMk id="2" creationId="{2994AC31-286B-97A5-CB46-A0D7F54244DE}"/>
          </ac:spMkLst>
        </pc:spChg>
        <pc:spChg chg="mod">
          <ac:chgData name="Christopher Potter" userId="24ad2ef8db5e8a45" providerId="LiveId" clId="{10AB9FE2-9012-46EF-B18A-C87D5526F6EE}" dt="2026-05-22T08:52:31.910" v="455" actId="20577"/>
          <ac:spMkLst>
            <pc:docMk/>
            <pc:sldMk cId="4208449799" sldId="282"/>
            <ac:spMk id="3" creationId="{E4340B72-E2F6-B6D6-0311-1A0A558F4B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Median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22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6AC12-6331-1F59-12A1-46C5C4088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6E315A-C3A6-6473-3353-8C014698E3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C48B3A-68F8-9D55-E1D6-DCE8A09A02D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C48B3A-68F8-9D55-E1D6-DCE8A09A0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7ACAC7D-9203-5C4D-3C4F-579658C771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1455921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0, 0, 2, 4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7ACAC7D-9203-5C4D-3C4F-579658C771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1455921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600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50E1A-916A-82EC-CA41-95F4A37B0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1DCE5B-459E-FFFB-DF7B-0F094C7F7F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D7C0BB-50C4-474F-8C6E-95781FF571F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D7C0BB-50C4-474F-8C6E-95781FF57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C042E00-4834-FFBC-016E-4C4667DBFB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8957792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−3, 1, 4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C042E00-4834-FFBC-016E-4C4667DBFB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8957792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54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8C0A3-46BD-E0B2-DFA0-6CD419AC6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CBEA0C-8BA4-58A3-D840-4CD5F2BE5E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E16F42-FC36-6576-42E0-9A3F615DBB5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E16F42-FC36-6576-42E0-9A3F615DB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CBCDD4D-9802-E5A9-5AEA-AECD7C9241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551252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−5, −1, 2, 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CBCDD4D-9802-E5A9-5AEA-AECD7C9241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551252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24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7A555-29AD-2239-4C73-195BC83C0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B52DB7-2AEC-D883-9325-EED39E4138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DEC5C6-2354-7A36-1523-4A2816402FB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DEC5C6-2354-7A36-1523-4A281640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9632CFF-9FAC-A478-7EAA-97044D62CD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972227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−4, 7, 0, 3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9632CFF-9FAC-A478-7EAA-97044D62CD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972227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63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A70A7-6676-216E-007E-3AE2CC649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5BA92A-9D6F-9CC6-E33B-B864C6E25E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A list contains the numbers:</a:t>
            </a:r>
          </a:p>
          <a:p>
            <a:pPr algn="ctr"/>
            <a:r>
              <a:rPr lang="en-GB" sz="4400" dirty="0"/>
              <a:t>−20, −3, 1, 4, 5. </a:t>
            </a:r>
          </a:p>
          <a:p>
            <a:r>
              <a:rPr lang="en-GB" sz="4400" dirty="0"/>
              <a:t>A pupil says:</a:t>
            </a:r>
          </a:p>
          <a:p>
            <a:r>
              <a:rPr lang="en-GB" sz="4400" i="1" dirty="0"/>
              <a:t>“The median must be very negative because there’s a −20 in the list.”</a:t>
            </a:r>
          </a:p>
          <a:p>
            <a:r>
              <a:rPr lang="en-GB" sz="4400" dirty="0"/>
              <a:t>Do you agree? 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6665F7A3-555B-B10A-6CE4-2F12813CE1DE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70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7275D-5FFB-F685-F8C0-DC324E0FD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7D683-E8F2-5656-7510-470328E6DE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80B4FF-7EF4-FF53-40D9-B5B9FFE8E59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80B4FF-7EF4-FF53-40D9-B5B9FFE8E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8613632-0DD5-2CDB-1446-FBC8E9C714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2697693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4, −4, 1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8613632-0DD5-2CDB-1446-FBC8E9C714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2697693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894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939DB-4961-64F1-C70F-624071A7B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62C2BB-678A-AB35-D11B-A502805733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7CE579-9F4E-7785-6BC2-123F7866BBB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7CE579-9F4E-7785-6BC2-123F7866B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00F796C-119C-6E0B-1865-1BE46FE062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4333227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1.5, 3, 2, 8, 5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00F796C-119C-6E0B-1865-1BE46FE062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4333227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95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660C1-5623-AC0D-FCFB-E2292567C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D65A08-24D0-6CB6-F378-68B66B5BD0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0F1BCE-4D3E-D98B-E7A3-BD35CD20918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0F1BCE-4D3E-D98B-E7A3-BD35CD209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D6441BA-18AD-C8DA-E167-30253EB966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6683537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0.5, 0.5, 1, 8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D6441BA-18AD-C8DA-E167-30253EB966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6683537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43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7F707-B109-725D-39C6-51B422756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2FF0FF-0ABD-B92A-8311-E78D945342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A list has the numbers 4, 5, 6, 7, 100.</a:t>
            </a:r>
          </a:p>
          <a:p>
            <a:r>
              <a:rPr lang="en-GB" sz="4400" dirty="0"/>
              <a:t>A pupil says:</a:t>
            </a:r>
          </a:p>
          <a:p>
            <a:r>
              <a:rPr lang="en-GB" sz="4400" dirty="0"/>
              <a:t>“</a:t>
            </a:r>
            <a:r>
              <a:rPr lang="en-GB" sz="4400" i="1" dirty="0"/>
              <a:t>the 100 being large doesn’t affect the median.”</a:t>
            </a:r>
          </a:p>
          <a:p>
            <a:r>
              <a:rPr lang="en-GB" sz="4400" dirty="0"/>
              <a:t>Do you agree?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BAAC1C43-3BA4-BEA4-9E6B-EB3F36832C9A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Yes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03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4AE36-AAA0-6A55-61CE-15CBC0577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E8C04E-E5C6-33D3-2414-621BF84501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4644A1-D7AF-52AA-E1A1-749C6E67D08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55.5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4644A1-D7AF-52AA-E1A1-749C6E67D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CD54C3-E8D9-AC8E-7CFC-3CEE900D02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5017253"/>
                  </p:ext>
                </p:extLst>
              </p:nvPr>
            </p:nvGraphicFramePr>
            <p:xfrm>
              <a:off x="1114467" y="873984"/>
              <a:ext cx="8069178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69178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53, 54, 58, 57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CD54C3-E8D9-AC8E-7CFC-3CEE900D02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5017253"/>
                  </p:ext>
                </p:extLst>
              </p:nvPr>
            </p:nvGraphicFramePr>
            <p:xfrm>
              <a:off x="1114467" y="873984"/>
              <a:ext cx="8069178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69178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5" t="-357" r="-302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75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B2902CA-BCDB-40AF-7561-F8BDA22B8C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246569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3, 7, 9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B2902CA-BCDB-40AF-7561-F8BDA22B8C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246569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ABAD0-2DB0-AB3F-26CE-1C52A117B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450C86-333C-5C1B-CF89-0F124C77E3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A pupil says:</a:t>
            </a:r>
          </a:p>
          <a:p>
            <a:r>
              <a:rPr lang="en-GB" sz="4400" i="1" dirty="0"/>
              <a:t>“If you add 5 to every number in a list, the median increases by 5.”</a:t>
            </a:r>
          </a:p>
          <a:p>
            <a:r>
              <a:rPr lang="en-GB" sz="4400" dirty="0"/>
              <a:t>Are they correct?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B2DABB3C-4220-CE51-3248-8008846D8808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Yes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59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7C990-3B96-1BCA-1AE8-358D755E7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54FDEB-4250-A404-6861-C6FA020F26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A pupil says:</a:t>
            </a:r>
          </a:p>
          <a:p>
            <a:r>
              <a:rPr lang="en-GB" sz="4400" i="1" dirty="0"/>
              <a:t>“If the list is already in order, the median is different than if it isn’t ordered.”</a:t>
            </a:r>
          </a:p>
          <a:p>
            <a:r>
              <a:rPr lang="en-GB" sz="4400" dirty="0"/>
              <a:t>Are they right?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6F437FBB-D074-187E-C01A-E4586A91E9A6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18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FA2D2-6B55-D659-C5BC-C2B32CFE5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6F2DEC-4C09-9F0F-C3C9-23DA319613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A24549F-FD4C-D09C-D118-65AB7316214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A24549F-FD4C-D09C-D118-65AB73162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11AF333-DF48-6E09-C712-7896E925AC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895825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12, 4, 8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11AF333-DF48-6E09-C712-7896E925AC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895825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231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7D48C-2527-1B52-BB00-BC9358AE2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783877-6A3A-4754-5AAD-256D2834D5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4F3583-48A4-2C85-896A-87183F87F45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4F3583-48A4-2C85-896A-87183F87F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19BCC2B-18B0-C3DA-A4E6-AC064C8A90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9286410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5, 5, 9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19BCC2B-18B0-C3DA-A4E6-AC064C8A90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9286410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79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25487-9E38-B0C7-8BB9-C66F4A022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9C4B9-2C50-2089-0AF0-B97242719E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F3303D-74D9-F881-FE32-A584BE037A2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F3303D-74D9-F881-FE32-A584BE037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4EE1C70-B6D1-8D3F-61E7-B24F2CAE2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7336695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0, 4, 0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4EE1C70-B6D1-8D3F-61E7-B24F2CAE2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7336695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777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9D741-23CB-0AFE-678A-4AE9A635A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C4395E-998B-30C5-4324-93C77ADD4F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21BBAD-C4E5-0A64-37A2-F0FED01AE2B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21BBAD-C4E5-0A64-37A2-F0FED01AE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A1A6CE-781B-3042-F355-BD1D639707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8441783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3, 10, 6, 8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A1A6CE-781B-3042-F355-BD1D639707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8441783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746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9D5C7-D95C-D3A7-C37F-B835CDBD5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133CE5-096F-82B8-5466-1AAA4EFEFE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ADD842-D28A-44FB-D424-B5B303FB836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ADD842-D28A-44FB-D424-B5B303FB8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92F778A-B1B9-216E-8505-892F1BA4AE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455625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1, 4, 4, 9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92F778A-B1B9-216E-8505-892F1BA4AE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455625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91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5F62D-EEB1-4DB5-2DFE-D2FCCA3ED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94AC31-286B-97A5-CB46-A0D7F54244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True or False:</a:t>
            </a:r>
          </a:p>
          <a:p>
            <a:r>
              <a:rPr lang="en-GB" sz="4400" dirty="0"/>
              <a:t>You can write the numbers in ascending or descending order to find the median.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4340B72-E2F6-B6D6-0311-1A0A558F4B7B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7EBC2-946E-482E-A1AD-458D20E66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397B5E-3343-5640-3E12-6A856118874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median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9C1E81-D232-BE54-BE41-2E3ACE3314A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9C1E81-D232-BE54-BE41-2E3ACE331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51AEC14-E312-2BFA-DE91-A3B52863A0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615183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7, 2, 5, 3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51AEC14-E312-2BFA-DE91-A3B52863A0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615183"/>
                  </p:ext>
                </p:extLst>
              </p:nvPr>
            </p:nvGraphicFramePr>
            <p:xfrm>
              <a:off x="1706939" y="873984"/>
              <a:ext cx="6513094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13094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" t="-357" r="-374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43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50</TotalTime>
  <Words>344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5</cp:revision>
  <dcterms:created xsi:type="dcterms:W3CDTF">2026-05-15T17:39:16Z</dcterms:created>
  <dcterms:modified xsi:type="dcterms:W3CDTF">2026-05-22T09:01:53Z</dcterms:modified>
</cp:coreProperties>
</file>