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5-25T19:30:06.782" v="678" actId="20577"/>
      <pc:docMkLst>
        <pc:docMk/>
      </pc:docMkLst>
      <pc:sldChg chg="modSp mod">
        <pc:chgData name="Christopher Potter" userId="24ad2ef8db5e8a45" providerId="LiveId" clId="{10AB9FE2-9012-46EF-B18A-C87D5526F6EE}" dt="2026-05-25T18:41:32.368" v="1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5T18:41:32.368" v="1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del">
        <pc:chgData name="Christopher Potter" userId="24ad2ef8db5e8a45" providerId="LiveId" clId="{10AB9FE2-9012-46EF-B18A-C87D5526F6EE}" dt="2026-05-25T18:51:45.639" v="57" actId="47"/>
        <pc:sldMkLst>
          <pc:docMk/>
          <pc:sldMk cId="2091781012" sldId="263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2724978778" sldId="264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1630877378" sldId="265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1630239159" sldId="266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3463584457" sldId="267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2752757904" sldId="268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3352198884" sldId="269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4042750364" sldId="270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482601443" sldId="271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137511671" sldId="272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2334546669" sldId="273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3352845176" sldId="274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4223143594" sldId="275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564764752" sldId="276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885487293" sldId="277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1761922617" sldId="278"/>
        </pc:sldMkLst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484887078" sldId="279"/>
        </pc:sldMkLst>
      </pc:sldChg>
      <pc:sldChg chg="addSp delSp modSp add del mod">
        <pc:chgData name="Christopher Potter" userId="24ad2ef8db5e8a45" providerId="LiveId" clId="{10AB9FE2-9012-46EF-B18A-C87D5526F6EE}" dt="2026-05-25T18:51:52.745" v="63" actId="6549"/>
        <pc:sldMkLst>
          <pc:docMk/>
          <pc:sldMk cId="992649611" sldId="280"/>
        </pc:sldMkLst>
        <pc:spChg chg="mod">
          <ac:chgData name="Christopher Potter" userId="24ad2ef8db5e8a45" providerId="LiveId" clId="{10AB9FE2-9012-46EF-B18A-C87D5526F6EE}" dt="2026-05-25T18:51:43.115" v="56" actId="20577"/>
          <ac:spMkLst>
            <pc:docMk/>
            <pc:sldMk cId="992649611" sldId="280"/>
            <ac:spMk id="2" creationId="{2E7BF607-D16B-40AF-D5D3-9C59D2D0E62F}"/>
          </ac:spMkLst>
        </pc:spChg>
        <pc:spChg chg="mod">
          <ac:chgData name="Christopher Potter" userId="24ad2ef8db5e8a45" providerId="LiveId" clId="{10AB9FE2-9012-46EF-B18A-C87D5526F6EE}" dt="2026-05-25T18:51:52.745" v="63" actId="6549"/>
          <ac:spMkLst>
            <pc:docMk/>
            <pc:sldMk cId="992649611" sldId="280"/>
            <ac:spMk id="3" creationId="{CDA22D28-3D35-DB09-1A1B-D9C4FA71F497}"/>
          </ac:spMkLst>
        </pc:spChg>
        <pc:spChg chg="add del mod">
          <ac:chgData name="Christopher Potter" userId="24ad2ef8db5e8a45" providerId="LiveId" clId="{10AB9FE2-9012-46EF-B18A-C87D5526F6EE}" dt="2026-05-25T18:50:45.812" v="32" actId="478"/>
          <ac:spMkLst>
            <pc:docMk/>
            <pc:sldMk cId="992649611" sldId="280"/>
            <ac:spMk id="4" creationId="{82C110F7-7422-78D4-C0BE-662713000956}"/>
          </ac:spMkLst>
        </pc:spChg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2945421460" sldId="281"/>
        </pc:sldMkLst>
      </pc:sldChg>
      <pc:sldChg chg="modSp add">
        <pc:chgData name="Christopher Potter" userId="24ad2ef8db5e8a45" providerId="LiveId" clId="{10AB9FE2-9012-46EF-B18A-C87D5526F6EE}" dt="2026-05-25T18:52:35.502" v="94" actId="6549"/>
        <pc:sldMkLst>
          <pc:docMk/>
          <pc:sldMk cId="3807967701" sldId="281"/>
        </pc:sldMkLst>
        <pc:spChg chg="mod">
          <ac:chgData name="Christopher Potter" userId="24ad2ef8db5e8a45" providerId="LiveId" clId="{10AB9FE2-9012-46EF-B18A-C87D5526F6EE}" dt="2026-05-25T18:52:24.959" v="88" actId="20577"/>
          <ac:spMkLst>
            <pc:docMk/>
            <pc:sldMk cId="3807967701" sldId="281"/>
            <ac:spMk id="2" creationId="{E7BCD625-8E1F-613E-92C3-504620417007}"/>
          </ac:spMkLst>
        </pc:spChg>
        <pc:spChg chg="mod">
          <ac:chgData name="Christopher Potter" userId="24ad2ef8db5e8a45" providerId="LiveId" clId="{10AB9FE2-9012-46EF-B18A-C87D5526F6EE}" dt="2026-05-25T18:52:35.502" v="94" actId="6549"/>
          <ac:spMkLst>
            <pc:docMk/>
            <pc:sldMk cId="3807967701" sldId="281"/>
            <ac:spMk id="3" creationId="{B6E8EC07-E039-3372-C81D-348FE18344B5}"/>
          </ac:spMkLst>
        </pc:spChg>
      </pc:sldChg>
      <pc:sldChg chg="modSp add">
        <pc:chgData name="Christopher Potter" userId="24ad2ef8db5e8a45" providerId="LiveId" clId="{10AB9FE2-9012-46EF-B18A-C87D5526F6EE}" dt="2026-05-25T18:53:49.828" v="125" actId="6549"/>
        <pc:sldMkLst>
          <pc:docMk/>
          <pc:sldMk cId="3727822169" sldId="282"/>
        </pc:sldMkLst>
        <pc:spChg chg="mod">
          <ac:chgData name="Christopher Potter" userId="24ad2ef8db5e8a45" providerId="LiveId" clId="{10AB9FE2-9012-46EF-B18A-C87D5526F6EE}" dt="2026-05-25T18:53:46.835" v="124" actId="6549"/>
          <ac:spMkLst>
            <pc:docMk/>
            <pc:sldMk cId="3727822169" sldId="282"/>
            <ac:spMk id="2" creationId="{CD12A03A-41D0-52D7-DEB1-2D1B210D55FD}"/>
          </ac:spMkLst>
        </pc:spChg>
        <pc:spChg chg="mod">
          <ac:chgData name="Christopher Potter" userId="24ad2ef8db5e8a45" providerId="LiveId" clId="{10AB9FE2-9012-46EF-B18A-C87D5526F6EE}" dt="2026-05-25T18:53:49.828" v="125" actId="6549"/>
          <ac:spMkLst>
            <pc:docMk/>
            <pc:sldMk cId="3727822169" sldId="282"/>
            <ac:spMk id="3" creationId="{16F67DA7-05A8-60A6-4C8A-7107A9DA0E06}"/>
          </ac:spMkLst>
        </pc:spChg>
      </pc:sldChg>
      <pc:sldChg chg="del">
        <pc:chgData name="Christopher Potter" userId="24ad2ef8db5e8a45" providerId="LiveId" clId="{10AB9FE2-9012-46EF-B18A-C87D5526F6EE}" dt="2026-05-25T18:41:41.950" v="2" actId="47"/>
        <pc:sldMkLst>
          <pc:docMk/>
          <pc:sldMk cId="61374581" sldId="283"/>
        </pc:sldMkLst>
      </pc:sldChg>
      <pc:sldChg chg="modSp add">
        <pc:chgData name="Christopher Potter" userId="24ad2ef8db5e8a45" providerId="LiveId" clId="{10AB9FE2-9012-46EF-B18A-C87D5526F6EE}" dt="2026-05-25T18:54:27.606" v="149" actId="6549"/>
        <pc:sldMkLst>
          <pc:docMk/>
          <pc:sldMk cId="780717459" sldId="283"/>
        </pc:sldMkLst>
        <pc:spChg chg="mod">
          <ac:chgData name="Christopher Potter" userId="24ad2ef8db5e8a45" providerId="LiveId" clId="{10AB9FE2-9012-46EF-B18A-C87D5526F6EE}" dt="2026-05-25T18:54:19.324" v="143" actId="20577"/>
          <ac:spMkLst>
            <pc:docMk/>
            <pc:sldMk cId="780717459" sldId="283"/>
            <ac:spMk id="2" creationId="{544E1B47-8579-D63D-8492-D926CF7CACD4}"/>
          </ac:spMkLst>
        </pc:spChg>
        <pc:spChg chg="mod">
          <ac:chgData name="Christopher Potter" userId="24ad2ef8db5e8a45" providerId="LiveId" clId="{10AB9FE2-9012-46EF-B18A-C87D5526F6EE}" dt="2026-05-25T18:54:27.606" v="149" actId="6549"/>
          <ac:spMkLst>
            <pc:docMk/>
            <pc:sldMk cId="780717459" sldId="283"/>
            <ac:spMk id="3" creationId="{A58990C9-BF56-7EAF-192A-2B26F7F6F182}"/>
          </ac:spMkLst>
        </pc:spChg>
      </pc:sldChg>
      <pc:sldChg chg="modSp add mod">
        <pc:chgData name="Christopher Potter" userId="24ad2ef8db5e8a45" providerId="LiveId" clId="{10AB9FE2-9012-46EF-B18A-C87D5526F6EE}" dt="2026-05-25T18:54:58.675" v="175" actId="14100"/>
        <pc:sldMkLst>
          <pc:docMk/>
          <pc:sldMk cId="3614058861" sldId="284"/>
        </pc:sldMkLst>
        <pc:spChg chg="mod">
          <ac:chgData name="Christopher Potter" userId="24ad2ef8db5e8a45" providerId="LiveId" clId="{10AB9FE2-9012-46EF-B18A-C87D5526F6EE}" dt="2026-05-25T18:54:47.153" v="166" actId="20577"/>
          <ac:spMkLst>
            <pc:docMk/>
            <pc:sldMk cId="3614058861" sldId="284"/>
            <ac:spMk id="2" creationId="{BB1123F4-2A4B-7CC2-EC1C-637528197906}"/>
          </ac:spMkLst>
        </pc:spChg>
        <pc:spChg chg="mod">
          <ac:chgData name="Christopher Potter" userId="24ad2ef8db5e8a45" providerId="LiveId" clId="{10AB9FE2-9012-46EF-B18A-C87D5526F6EE}" dt="2026-05-25T18:54:58.675" v="175" actId="14100"/>
          <ac:spMkLst>
            <pc:docMk/>
            <pc:sldMk cId="3614058861" sldId="284"/>
            <ac:spMk id="3" creationId="{FE72AD00-1F68-02CF-F9F2-B32418DA31A5}"/>
          </ac:spMkLst>
        </pc:spChg>
      </pc:sldChg>
      <pc:sldChg chg="modSp add ord">
        <pc:chgData name="Christopher Potter" userId="24ad2ef8db5e8a45" providerId="LiveId" clId="{10AB9FE2-9012-46EF-B18A-C87D5526F6EE}" dt="2026-05-25T19:13:47.646" v="210" actId="20577"/>
        <pc:sldMkLst>
          <pc:docMk/>
          <pc:sldMk cId="3413543215" sldId="285"/>
        </pc:sldMkLst>
        <pc:spChg chg="mod">
          <ac:chgData name="Christopher Potter" userId="24ad2ef8db5e8a45" providerId="LiveId" clId="{10AB9FE2-9012-46EF-B18A-C87D5526F6EE}" dt="2026-05-25T19:13:47.646" v="210" actId="20577"/>
          <ac:spMkLst>
            <pc:docMk/>
            <pc:sldMk cId="3413543215" sldId="285"/>
            <ac:spMk id="2" creationId="{21F3B515-445C-AABA-8F79-3AD78BBD47C7}"/>
          </ac:spMkLst>
        </pc:spChg>
        <pc:spChg chg="mod">
          <ac:chgData name="Christopher Potter" userId="24ad2ef8db5e8a45" providerId="LiveId" clId="{10AB9FE2-9012-46EF-B18A-C87D5526F6EE}" dt="2026-05-25T18:57:55.064" v="199" actId="6549"/>
          <ac:spMkLst>
            <pc:docMk/>
            <pc:sldMk cId="3413543215" sldId="285"/>
            <ac:spMk id="3" creationId="{A6A96C81-711C-3D7A-D4EC-DE7786616AF6}"/>
          </ac:spMkLst>
        </pc:spChg>
      </pc:sldChg>
      <pc:sldChg chg="modSp add">
        <pc:chgData name="Christopher Potter" userId="24ad2ef8db5e8a45" providerId="LiveId" clId="{10AB9FE2-9012-46EF-B18A-C87D5526F6EE}" dt="2026-05-25T19:14:35.821" v="239" actId="6549"/>
        <pc:sldMkLst>
          <pc:docMk/>
          <pc:sldMk cId="1686145941" sldId="286"/>
        </pc:sldMkLst>
        <pc:spChg chg="mod">
          <ac:chgData name="Christopher Potter" userId="24ad2ef8db5e8a45" providerId="LiveId" clId="{10AB9FE2-9012-46EF-B18A-C87D5526F6EE}" dt="2026-05-25T19:14:19.843" v="234" actId="20577"/>
          <ac:spMkLst>
            <pc:docMk/>
            <pc:sldMk cId="1686145941" sldId="286"/>
            <ac:spMk id="2" creationId="{5BCDF51F-DA41-D91A-A89E-23833759D8F5}"/>
          </ac:spMkLst>
        </pc:spChg>
        <pc:spChg chg="mod">
          <ac:chgData name="Christopher Potter" userId="24ad2ef8db5e8a45" providerId="LiveId" clId="{10AB9FE2-9012-46EF-B18A-C87D5526F6EE}" dt="2026-05-25T19:14:35.821" v="239" actId="6549"/>
          <ac:spMkLst>
            <pc:docMk/>
            <pc:sldMk cId="1686145941" sldId="286"/>
            <ac:spMk id="3" creationId="{6697E979-66D7-D4DE-5838-5A4F4ADE8232}"/>
          </ac:spMkLst>
        </pc:spChg>
      </pc:sldChg>
      <pc:sldChg chg="modSp add">
        <pc:chgData name="Christopher Potter" userId="24ad2ef8db5e8a45" providerId="LiveId" clId="{10AB9FE2-9012-46EF-B18A-C87D5526F6EE}" dt="2026-05-25T19:15:33.249" v="271" actId="6549"/>
        <pc:sldMkLst>
          <pc:docMk/>
          <pc:sldMk cId="3476319779" sldId="287"/>
        </pc:sldMkLst>
        <pc:spChg chg="mod">
          <ac:chgData name="Christopher Potter" userId="24ad2ef8db5e8a45" providerId="LiveId" clId="{10AB9FE2-9012-46EF-B18A-C87D5526F6EE}" dt="2026-05-25T19:15:09.360" v="262" actId="20577"/>
          <ac:spMkLst>
            <pc:docMk/>
            <pc:sldMk cId="3476319779" sldId="287"/>
            <ac:spMk id="2" creationId="{9A0283A6-2008-600A-494C-7D29711508D7}"/>
          </ac:spMkLst>
        </pc:spChg>
        <pc:spChg chg="mod">
          <ac:chgData name="Christopher Potter" userId="24ad2ef8db5e8a45" providerId="LiveId" clId="{10AB9FE2-9012-46EF-B18A-C87D5526F6EE}" dt="2026-05-25T19:15:33.249" v="271" actId="6549"/>
          <ac:spMkLst>
            <pc:docMk/>
            <pc:sldMk cId="3476319779" sldId="287"/>
            <ac:spMk id="3" creationId="{358FF2B8-A4DE-A43B-E058-2A1A6060F074}"/>
          </ac:spMkLst>
        </pc:spChg>
      </pc:sldChg>
      <pc:sldChg chg="modSp add mod">
        <pc:chgData name="Christopher Potter" userId="24ad2ef8db5e8a45" providerId="LiveId" clId="{10AB9FE2-9012-46EF-B18A-C87D5526F6EE}" dt="2026-05-25T19:16:40.675" v="309" actId="6549"/>
        <pc:sldMkLst>
          <pc:docMk/>
          <pc:sldMk cId="3717061390" sldId="288"/>
        </pc:sldMkLst>
        <pc:spChg chg="mod">
          <ac:chgData name="Christopher Potter" userId="24ad2ef8db5e8a45" providerId="LiveId" clId="{10AB9FE2-9012-46EF-B18A-C87D5526F6EE}" dt="2026-05-25T19:16:37.722" v="303" actId="1076"/>
          <ac:spMkLst>
            <pc:docMk/>
            <pc:sldMk cId="3717061390" sldId="288"/>
            <ac:spMk id="2" creationId="{A65F91FE-60CB-C65A-E2FA-D97FC910B6CF}"/>
          </ac:spMkLst>
        </pc:spChg>
        <pc:spChg chg="mod">
          <ac:chgData name="Christopher Potter" userId="24ad2ef8db5e8a45" providerId="LiveId" clId="{10AB9FE2-9012-46EF-B18A-C87D5526F6EE}" dt="2026-05-25T19:16:40.675" v="309" actId="6549"/>
          <ac:spMkLst>
            <pc:docMk/>
            <pc:sldMk cId="3717061390" sldId="288"/>
            <ac:spMk id="3" creationId="{F1E9BA6A-DB4F-669C-012E-38D17A4E05BE}"/>
          </ac:spMkLst>
        </pc:spChg>
      </pc:sldChg>
      <pc:sldChg chg="modSp add">
        <pc:chgData name="Christopher Potter" userId="24ad2ef8db5e8a45" providerId="LiveId" clId="{10AB9FE2-9012-46EF-B18A-C87D5526F6EE}" dt="2026-05-25T19:17:30.519" v="339" actId="6549"/>
        <pc:sldMkLst>
          <pc:docMk/>
          <pc:sldMk cId="484755032" sldId="289"/>
        </pc:sldMkLst>
        <pc:spChg chg="mod">
          <ac:chgData name="Christopher Potter" userId="24ad2ef8db5e8a45" providerId="LiveId" clId="{10AB9FE2-9012-46EF-B18A-C87D5526F6EE}" dt="2026-05-25T19:17:11.532" v="332" actId="20577"/>
          <ac:spMkLst>
            <pc:docMk/>
            <pc:sldMk cId="484755032" sldId="289"/>
            <ac:spMk id="2" creationId="{611C2D00-05DB-92F1-50F3-9EC6D3BC7140}"/>
          </ac:spMkLst>
        </pc:spChg>
        <pc:spChg chg="mod">
          <ac:chgData name="Christopher Potter" userId="24ad2ef8db5e8a45" providerId="LiveId" clId="{10AB9FE2-9012-46EF-B18A-C87D5526F6EE}" dt="2026-05-25T19:17:30.519" v="339" actId="6549"/>
          <ac:spMkLst>
            <pc:docMk/>
            <pc:sldMk cId="484755032" sldId="289"/>
            <ac:spMk id="3" creationId="{F6ACEFF6-B3F3-B0AE-E144-9C727EECE8CF}"/>
          </ac:spMkLst>
        </pc:spChg>
      </pc:sldChg>
      <pc:sldChg chg="modSp add">
        <pc:chgData name="Christopher Potter" userId="24ad2ef8db5e8a45" providerId="LiveId" clId="{10AB9FE2-9012-46EF-B18A-C87D5526F6EE}" dt="2026-05-25T19:18:17.732" v="371" actId="6549"/>
        <pc:sldMkLst>
          <pc:docMk/>
          <pc:sldMk cId="803187360" sldId="290"/>
        </pc:sldMkLst>
        <pc:spChg chg="mod">
          <ac:chgData name="Christopher Potter" userId="24ad2ef8db5e8a45" providerId="LiveId" clId="{10AB9FE2-9012-46EF-B18A-C87D5526F6EE}" dt="2026-05-25T19:18:01.174" v="364" actId="20577"/>
          <ac:spMkLst>
            <pc:docMk/>
            <pc:sldMk cId="803187360" sldId="290"/>
            <ac:spMk id="2" creationId="{9450F7C5-31A3-D190-79AF-BE2ADC575FB8}"/>
          </ac:spMkLst>
        </pc:spChg>
        <pc:spChg chg="mod">
          <ac:chgData name="Christopher Potter" userId="24ad2ef8db5e8a45" providerId="LiveId" clId="{10AB9FE2-9012-46EF-B18A-C87D5526F6EE}" dt="2026-05-25T19:18:17.732" v="371" actId="6549"/>
          <ac:spMkLst>
            <pc:docMk/>
            <pc:sldMk cId="803187360" sldId="290"/>
            <ac:spMk id="3" creationId="{E9B631AC-DEAC-3F12-E78F-517E97E167B7}"/>
          </ac:spMkLst>
        </pc:spChg>
      </pc:sldChg>
      <pc:sldChg chg="modSp add">
        <pc:chgData name="Christopher Potter" userId="24ad2ef8db5e8a45" providerId="LiveId" clId="{10AB9FE2-9012-46EF-B18A-C87D5526F6EE}" dt="2026-05-25T19:19:01.576" v="397" actId="6549"/>
        <pc:sldMkLst>
          <pc:docMk/>
          <pc:sldMk cId="1737589165" sldId="291"/>
        </pc:sldMkLst>
        <pc:spChg chg="mod">
          <ac:chgData name="Christopher Potter" userId="24ad2ef8db5e8a45" providerId="LiveId" clId="{10AB9FE2-9012-46EF-B18A-C87D5526F6EE}" dt="2026-05-25T19:18:52.494" v="395" actId="20577"/>
          <ac:spMkLst>
            <pc:docMk/>
            <pc:sldMk cId="1737589165" sldId="291"/>
            <ac:spMk id="2" creationId="{D03B4577-7B3C-C26B-6A59-30F833D7C0EE}"/>
          </ac:spMkLst>
        </pc:spChg>
        <pc:spChg chg="mod">
          <ac:chgData name="Christopher Potter" userId="24ad2ef8db5e8a45" providerId="LiveId" clId="{10AB9FE2-9012-46EF-B18A-C87D5526F6EE}" dt="2026-05-25T19:19:01.576" v="397" actId="6549"/>
          <ac:spMkLst>
            <pc:docMk/>
            <pc:sldMk cId="1737589165" sldId="291"/>
            <ac:spMk id="3" creationId="{AFA8C81D-3ACF-9A13-8DEC-7295B8FF50D2}"/>
          </ac:spMkLst>
        </pc:spChg>
      </pc:sldChg>
      <pc:sldChg chg="modSp add">
        <pc:chgData name="Christopher Potter" userId="24ad2ef8db5e8a45" providerId="LiveId" clId="{10AB9FE2-9012-46EF-B18A-C87D5526F6EE}" dt="2026-05-25T19:20:59.940" v="426" actId="6549"/>
        <pc:sldMkLst>
          <pc:docMk/>
          <pc:sldMk cId="1534279684" sldId="292"/>
        </pc:sldMkLst>
        <pc:spChg chg="mod">
          <ac:chgData name="Christopher Potter" userId="24ad2ef8db5e8a45" providerId="LiveId" clId="{10AB9FE2-9012-46EF-B18A-C87D5526F6EE}" dt="2026-05-25T19:20:50.257" v="424" actId="20577"/>
          <ac:spMkLst>
            <pc:docMk/>
            <pc:sldMk cId="1534279684" sldId="292"/>
            <ac:spMk id="2" creationId="{43BB2BC3-277F-8F49-564B-9ABF92EE3412}"/>
          </ac:spMkLst>
        </pc:spChg>
        <pc:spChg chg="mod">
          <ac:chgData name="Christopher Potter" userId="24ad2ef8db5e8a45" providerId="LiveId" clId="{10AB9FE2-9012-46EF-B18A-C87D5526F6EE}" dt="2026-05-25T19:20:59.940" v="426" actId="6549"/>
          <ac:spMkLst>
            <pc:docMk/>
            <pc:sldMk cId="1534279684" sldId="292"/>
            <ac:spMk id="3" creationId="{A0C4A8AC-7459-F79C-EF2B-03AEE46A9124}"/>
          </ac:spMkLst>
        </pc:spChg>
      </pc:sldChg>
      <pc:sldChg chg="modSp add">
        <pc:chgData name="Christopher Potter" userId="24ad2ef8db5e8a45" providerId="LiveId" clId="{10AB9FE2-9012-46EF-B18A-C87D5526F6EE}" dt="2026-05-25T19:22:29.734" v="462" actId="6549"/>
        <pc:sldMkLst>
          <pc:docMk/>
          <pc:sldMk cId="826878122" sldId="293"/>
        </pc:sldMkLst>
        <pc:spChg chg="mod">
          <ac:chgData name="Christopher Potter" userId="24ad2ef8db5e8a45" providerId="LiveId" clId="{10AB9FE2-9012-46EF-B18A-C87D5526F6EE}" dt="2026-05-25T19:22:22.696" v="460" actId="6549"/>
          <ac:spMkLst>
            <pc:docMk/>
            <pc:sldMk cId="826878122" sldId="293"/>
            <ac:spMk id="2" creationId="{22BDB82C-DD2D-F3BD-C31A-23DC9EB184AB}"/>
          </ac:spMkLst>
        </pc:spChg>
        <pc:spChg chg="mod">
          <ac:chgData name="Christopher Potter" userId="24ad2ef8db5e8a45" providerId="LiveId" clId="{10AB9FE2-9012-46EF-B18A-C87D5526F6EE}" dt="2026-05-25T19:22:29.734" v="462" actId="6549"/>
          <ac:spMkLst>
            <pc:docMk/>
            <pc:sldMk cId="826878122" sldId="293"/>
            <ac:spMk id="3" creationId="{26EC1F13-22F8-6EF1-447A-BFFA3AB98C33}"/>
          </ac:spMkLst>
        </pc:spChg>
      </pc:sldChg>
      <pc:sldChg chg="modSp add">
        <pc:chgData name="Christopher Potter" userId="24ad2ef8db5e8a45" providerId="LiveId" clId="{10AB9FE2-9012-46EF-B18A-C87D5526F6EE}" dt="2026-05-25T19:23:25.274" v="499" actId="6549"/>
        <pc:sldMkLst>
          <pc:docMk/>
          <pc:sldMk cId="1126953426" sldId="294"/>
        </pc:sldMkLst>
        <pc:spChg chg="mod">
          <ac:chgData name="Christopher Potter" userId="24ad2ef8db5e8a45" providerId="LiveId" clId="{10AB9FE2-9012-46EF-B18A-C87D5526F6EE}" dt="2026-05-25T19:23:05.404" v="491" actId="20577"/>
          <ac:spMkLst>
            <pc:docMk/>
            <pc:sldMk cId="1126953426" sldId="294"/>
            <ac:spMk id="2" creationId="{77B12BCC-774C-1846-0894-A46710BB15FD}"/>
          </ac:spMkLst>
        </pc:spChg>
        <pc:spChg chg="mod">
          <ac:chgData name="Christopher Potter" userId="24ad2ef8db5e8a45" providerId="LiveId" clId="{10AB9FE2-9012-46EF-B18A-C87D5526F6EE}" dt="2026-05-25T19:23:25.274" v="499" actId="6549"/>
          <ac:spMkLst>
            <pc:docMk/>
            <pc:sldMk cId="1126953426" sldId="294"/>
            <ac:spMk id="3" creationId="{A1F4DE6A-FB08-4162-015B-F63F09F5D329}"/>
          </ac:spMkLst>
        </pc:spChg>
      </pc:sldChg>
      <pc:sldChg chg="modSp add">
        <pc:chgData name="Christopher Potter" userId="24ad2ef8db5e8a45" providerId="LiveId" clId="{10AB9FE2-9012-46EF-B18A-C87D5526F6EE}" dt="2026-05-25T19:24:10.067" v="531" actId="6549"/>
        <pc:sldMkLst>
          <pc:docMk/>
          <pc:sldMk cId="1880716871" sldId="295"/>
        </pc:sldMkLst>
        <pc:spChg chg="mod">
          <ac:chgData name="Christopher Potter" userId="24ad2ef8db5e8a45" providerId="LiveId" clId="{10AB9FE2-9012-46EF-B18A-C87D5526F6EE}" dt="2026-05-25T19:23:59.383" v="526" actId="20577"/>
          <ac:spMkLst>
            <pc:docMk/>
            <pc:sldMk cId="1880716871" sldId="295"/>
            <ac:spMk id="2" creationId="{E44D3F0D-3979-E58B-3770-413D9BCD28FF}"/>
          </ac:spMkLst>
        </pc:spChg>
        <pc:spChg chg="mod">
          <ac:chgData name="Christopher Potter" userId="24ad2ef8db5e8a45" providerId="LiveId" clId="{10AB9FE2-9012-46EF-B18A-C87D5526F6EE}" dt="2026-05-25T19:24:10.067" v="531" actId="6549"/>
          <ac:spMkLst>
            <pc:docMk/>
            <pc:sldMk cId="1880716871" sldId="295"/>
            <ac:spMk id="3" creationId="{AFE776DB-A6B1-BE28-7304-58EE82F6D4E2}"/>
          </ac:spMkLst>
        </pc:spChg>
      </pc:sldChg>
      <pc:sldChg chg="modSp add">
        <pc:chgData name="Christopher Potter" userId="24ad2ef8db5e8a45" providerId="LiveId" clId="{10AB9FE2-9012-46EF-B18A-C87D5526F6EE}" dt="2026-05-25T19:25:23.656" v="565" actId="6549"/>
        <pc:sldMkLst>
          <pc:docMk/>
          <pc:sldMk cId="3777682865" sldId="296"/>
        </pc:sldMkLst>
        <pc:spChg chg="mod">
          <ac:chgData name="Christopher Potter" userId="24ad2ef8db5e8a45" providerId="LiveId" clId="{10AB9FE2-9012-46EF-B18A-C87D5526F6EE}" dt="2026-05-25T19:25:00.553" v="557" actId="20577"/>
          <ac:spMkLst>
            <pc:docMk/>
            <pc:sldMk cId="3777682865" sldId="296"/>
            <ac:spMk id="2" creationId="{D18CB7E4-48D1-C49D-997D-80A5A8CA5161}"/>
          </ac:spMkLst>
        </pc:spChg>
        <pc:spChg chg="mod">
          <ac:chgData name="Christopher Potter" userId="24ad2ef8db5e8a45" providerId="LiveId" clId="{10AB9FE2-9012-46EF-B18A-C87D5526F6EE}" dt="2026-05-25T19:25:23.656" v="565" actId="6549"/>
          <ac:spMkLst>
            <pc:docMk/>
            <pc:sldMk cId="3777682865" sldId="296"/>
            <ac:spMk id="3" creationId="{D53A48EC-7E7B-E8A2-1B31-093963EEB386}"/>
          </ac:spMkLst>
        </pc:spChg>
      </pc:sldChg>
      <pc:sldChg chg="modSp add">
        <pc:chgData name="Christopher Potter" userId="24ad2ef8db5e8a45" providerId="LiveId" clId="{10AB9FE2-9012-46EF-B18A-C87D5526F6EE}" dt="2026-05-25T19:27:27.312" v="606" actId="6549"/>
        <pc:sldMkLst>
          <pc:docMk/>
          <pc:sldMk cId="3709914026" sldId="297"/>
        </pc:sldMkLst>
        <pc:spChg chg="mod">
          <ac:chgData name="Christopher Potter" userId="24ad2ef8db5e8a45" providerId="LiveId" clId="{10AB9FE2-9012-46EF-B18A-C87D5526F6EE}" dt="2026-05-25T19:27:27.312" v="606" actId="6549"/>
          <ac:spMkLst>
            <pc:docMk/>
            <pc:sldMk cId="3709914026" sldId="297"/>
            <ac:spMk id="2" creationId="{E70FB30E-2814-D633-0912-BE5DCAAA9495}"/>
          </ac:spMkLst>
        </pc:spChg>
        <pc:spChg chg="mod">
          <ac:chgData name="Christopher Potter" userId="24ad2ef8db5e8a45" providerId="LiveId" clId="{10AB9FE2-9012-46EF-B18A-C87D5526F6EE}" dt="2026-05-25T19:27:08.806" v="602" actId="20577"/>
          <ac:spMkLst>
            <pc:docMk/>
            <pc:sldMk cId="3709914026" sldId="297"/>
            <ac:spMk id="3" creationId="{C757E448-C923-F042-33CA-9029FDB5BCD8}"/>
          </ac:spMkLst>
        </pc:spChg>
      </pc:sldChg>
      <pc:sldChg chg="modSp add">
        <pc:chgData name="Christopher Potter" userId="24ad2ef8db5e8a45" providerId="LiveId" clId="{10AB9FE2-9012-46EF-B18A-C87D5526F6EE}" dt="2026-05-25T19:30:06.782" v="678" actId="20577"/>
        <pc:sldMkLst>
          <pc:docMk/>
          <pc:sldMk cId="4190907375" sldId="298"/>
        </pc:sldMkLst>
        <pc:spChg chg="mod">
          <ac:chgData name="Christopher Potter" userId="24ad2ef8db5e8a45" providerId="LiveId" clId="{10AB9FE2-9012-46EF-B18A-C87D5526F6EE}" dt="2026-05-25T19:30:06.782" v="678" actId="20577"/>
          <ac:spMkLst>
            <pc:docMk/>
            <pc:sldMk cId="4190907375" sldId="298"/>
            <ac:spMk id="2" creationId="{B4F5B931-BD5F-C763-BFED-9EBEF7425E99}"/>
          </ac:spMkLst>
        </pc:spChg>
        <pc:spChg chg="mod">
          <ac:chgData name="Christopher Potter" userId="24ad2ef8db5e8a45" providerId="LiveId" clId="{10AB9FE2-9012-46EF-B18A-C87D5526F6EE}" dt="2026-05-25T19:28:19.063" v="647" actId="6549"/>
          <ac:spMkLst>
            <pc:docMk/>
            <pc:sldMk cId="4190907375" sldId="298"/>
            <ac:spMk id="3" creationId="{CC0FB40D-03C9-3E2D-1262-F2A1CCF65E10}"/>
          </ac:spMkLst>
        </pc:spChg>
      </pc:sldChg>
      <pc:sldChg chg="modSp add">
        <pc:chgData name="Christopher Potter" userId="24ad2ef8db5e8a45" providerId="LiveId" clId="{10AB9FE2-9012-46EF-B18A-C87D5526F6EE}" dt="2026-05-25T19:29:03.256" v="676" actId="6549"/>
        <pc:sldMkLst>
          <pc:docMk/>
          <pc:sldMk cId="1547512453" sldId="299"/>
        </pc:sldMkLst>
        <pc:spChg chg="mod">
          <ac:chgData name="Christopher Potter" userId="24ad2ef8db5e8a45" providerId="LiveId" clId="{10AB9FE2-9012-46EF-B18A-C87D5526F6EE}" dt="2026-05-25T19:28:47.919" v="671" actId="20577"/>
          <ac:spMkLst>
            <pc:docMk/>
            <pc:sldMk cId="1547512453" sldId="299"/>
            <ac:spMk id="2" creationId="{5BF620AE-1941-AEEB-EEB9-A40A8ABB9043}"/>
          </ac:spMkLst>
        </pc:spChg>
        <pc:spChg chg="mod">
          <ac:chgData name="Christopher Potter" userId="24ad2ef8db5e8a45" providerId="LiveId" clId="{10AB9FE2-9012-46EF-B18A-C87D5526F6EE}" dt="2026-05-25T19:29:03.256" v="676" actId="6549"/>
          <ac:spMkLst>
            <pc:docMk/>
            <pc:sldMk cId="1547512453" sldId="299"/>
            <ac:spMk id="3" creationId="{1FD9EEAA-F0A1-5C96-90FC-3E32BB1273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25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A0F4F-1EBB-C105-41DF-44E3E4612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F91FE-60CB-C65A-E2FA-D97FC910B6C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F91FE-60CB-C65A-E2FA-D97FC910B6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 r="-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E9BA6A-DB4F-669C-012E-38D17A4E05BE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3.5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E9BA6A-DB4F-669C-012E-38D17A4E0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00FEB-07FB-86EC-9F44-E33E7A74D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11C2D00-05DB-92F1-50F3-9EC6D3BC714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11C2D00-05DB-92F1-50F3-9EC6D3BC71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6ACEFF6-B3F3-B0AE-E144-9C727EECE8CF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6ACEFF6-B3F3-B0AE-E144-9C727EECE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7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D473E-2650-12BF-0261-8F0836490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50F7C5-31A3-D190-79AF-BE2ADC575FB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50F7C5-31A3-D190-79AF-BE2ADC575F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B631AC-DEAC-3F12-E78F-517E97E167B7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B631AC-DEAC-3F12-E78F-517E97E16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1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3B0C2-3E01-CC81-A036-60D791813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3B4577-7B3C-C26B-6A59-30F833D7C0E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3B4577-7B3C-C26B-6A59-30F833D7C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A8C81D-3ACF-9A13-8DEC-7295B8FF50D2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A8C81D-3ACF-9A13-8DEC-7295B8FF5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28824-8451-9947-7BF0-6440ED92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BB2BC3-277F-8F49-564B-9ABF92EE341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3BB2BC3-277F-8F49-564B-9ABF92EE34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C4A8AC-7459-F79C-EF2B-03AEE46A9124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C4A8AC-7459-F79C-EF2B-03AEE46A9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2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A211B-7262-BAFB-BF5A-C0134FCE8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BDB82C-DD2D-F3BD-C31A-23DC9EB184A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BDB82C-DD2D-F3BD-C31A-23DC9EB18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EC1F13-22F8-6EF1-447A-BFFA3AB98C33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EC1F13-22F8-6EF1-447A-BFFA3AB98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87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86341-8FD9-199F-DB13-72B2EF2E2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B12BCC-774C-1846-0894-A46710BB15F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B12BCC-774C-1846-0894-A46710BB1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F4DE6A-FB08-4162-015B-F63F09F5D329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F4DE6A-FB08-4162-015B-F63F09F5D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9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EA093-39C1-7A61-FD61-45CE46856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4D3F0D-3979-E58B-3770-413D9BCD28F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44D3F0D-3979-E58B-3770-413D9BCD28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E776DB-A6B1-BE28-7304-58EE82F6D4E2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E776DB-A6B1-BE28-7304-58EE82F6D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7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111A9-47A7-2D58-D162-DAFAAC9BE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18CB7E4-48D1-C49D-997D-80A5A8CA516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18CB7E4-48D1-C49D-997D-80A5A8CA5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 r="-3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3A48EC-7E7B-E8A2-1B31-093963EEB386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3A48EC-7E7B-E8A2-1B31-093963EEB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68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C9D27-721F-4DBF-3C31-B51DB9660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70FB30E-2814-D633-0912-BE5DCAAA949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−14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70FB30E-2814-D633-0912-BE5DCAAA94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 r="-32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57E448-C923-F042-33CA-9029FDB5BCD8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57E448-C923-F042-33CA-9029FDB5B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91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84BD9-8EB1-8DB6-F374-30805CD14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E7BF607-D16B-40AF-D5D3-9C59D2D0E62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sz="60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E7BF607-D16B-40AF-D5D3-9C59D2D0E6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A22D28-3D35-DB09-1A1B-D9C4FA71F497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A22D28-3D35-DB09-1A1B-D9C4FA71F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64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1A96D-6833-A887-5BB3-4DD91C44B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4F5B931-BD5F-C763-BFED-9EBEF7425E9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29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4F5B931-BD5F-C763-BFED-9EBEF7425E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0FB40D-03C9-3E2D-1262-F2A1CCF65E10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0FB40D-03C9-3E2D-1262-F2A1CCF65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9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D937E-95C5-1467-FB68-124CE7BAF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F620AE-1941-AEEB-EEB9-A40A8ABB904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F620AE-1941-AEEB-EEB9-A40A8ABB90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 r="-3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D9EEAA-F0A1-5C96-90FC-3E32BB1273B3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D9EEAA-F0A1-5C96-90FC-3E32BB127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5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72DEE-DC8D-566D-6F90-1DD9D1316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7BCD625-8E1F-613E-92C3-50462041700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7BCD625-8E1F-613E-92C3-5046204170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E8EC07-E039-3372-C81D-348FE18344B5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E8EC07-E039-3372-C81D-348FE1834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9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DE9FF-E3C1-2CAB-9BEF-921899BA8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12A03A-41D0-52D7-DEB1-2D1B210D55F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12A03A-41D0-52D7-DEB1-2D1B210D5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F67DA7-05A8-60A6-4C8A-7107A9DA0E06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F67DA7-05A8-60A6-4C8A-7107A9DA0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8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D14A6-0A12-D8B4-1723-4B635C3F7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4E1B47-8579-D63D-8492-D926CF7CACD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6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4E1B47-8579-D63D-8492-D926CF7CA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58990C9-BF56-7EAF-192A-2B26F7F6F182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58990C9-BF56-7EAF-192A-2B26F7F6F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7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2D594-1D95-02C1-9038-F9AEA2FF4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B1123F4-2A4B-7CC2-EC1C-63752819790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−12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B1123F4-2A4B-7CC2-EC1C-637528197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72AD00-1F68-02CF-F9F2-B32418DA31A5}"/>
                  </a:ext>
                </a:extLst>
              </p:cNvPr>
              <p:cNvSpPr/>
              <p:nvPr/>
            </p:nvSpPr>
            <p:spPr>
              <a:xfrm>
                <a:off x="6801853" y="4321481"/>
                <a:ext cx="2743199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72AD00-1F68-02CF-F9F2-B32418DA3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853" y="4321481"/>
                <a:ext cx="2743199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05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3EA4D-D338-6E8D-5239-1C324FEB5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F3B515-445C-AABA-8F79-3AD78BBD47C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num>
                          <m:den>
                            <m:r>
                              <a:rPr lang="en-GB" sz="6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F3B515-445C-AABA-8F79-3AD78BBD4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A96C81-711C-3D7A-D4EC-DE7786616AF6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A96C81-711C-3D7A-D4EC-DE7786616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54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CC5E4-490F-7A2F-C320-F12D1D9E1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CDF51F-DA41-D91A-A89E-23833759D8F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CDF51F-DA41-D91A-A89E-23833759D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97E979-66D7-D4DE-5838-5A4F4ADE8232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97E979-66D7-D4DE-5838-5A4F4ADE8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14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57DFD-69EA-1F56-3C64-06AEEA5AC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0283A6-2008-600A-494C-7D29711508D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6000" dirty="0"/>
                  <a:t>Given:</a:t>
                </a:r>
                <a:endParaRPr lang="en-GB" sz="6000" b="0" dirty="0"/>
              </a:p>
              <a:p>
                <a:r>
                  <a:rPr lang="en-GB" sz="6000" dirty="0"/>
                  <a:t>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6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6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6000" dirty="0"/>
                  <a:t>.</a:t>
                </a:r>
              </a:p>
              <a:p>
                <a:endParaRPr lang="en-GB" sz="6000" dirty="0"/>
              </a:p>
              <a:p>
                <a:r>
                  <a:rPr lang="en-GB" sz="6000" dirty="0"/>
                  <a:t>Find </a:t>
                </a:r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6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0283A6-2008-600A-494C-7D29711508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844" t="-4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58FF2B8-A4DE-A43B-E058-2A1A6060F074}"/>
                  </a:ext>
                </a:extLst>
              </p:cNvPr>
              <p:cNvSpPr/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5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</m:num>
                            <m:den>
                              <m:r>
                                <a:rPr lang="en-GB" sz="5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58FF2B8-A4DE-A43B-E058-2A1A6060F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367" y="4321481"/>
                <a:ext cx="2165685" cy="23744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3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69</TotalTime>
  <Words>364</Words>
  <Application>Microsoft Office PowerPoint</Application>
  <PresentationFormat>Widescreen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2</cp:revision>
  <dcterms:created xsi:type="dcterms:W3CDTF">2026-05-25T18:20:13Z</dcterms:created>
  <dcterms:modified xsi:type="dcterms:W3CDTF">2026-05-25T19:30:09Z</dcterms:modified>
</cp:coreProperties>
</file>