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addSld modSld sldOrd">
      <pc:chgData name="Christopher Potter" userId="24ad2ef8db5e8a45" providerId="LiveId" clId="{10AB9FE2-9012-46EF-B18A-C87D5526F6EE}" dt="2026-05-20T10:18:04.591" v="652" actId="1076"/>
      <pc:docMkLst>
        <pc:docMk/>
      </pc:docMkLst>
      <pc:sldChg chg="modSp mod">
        <pc:chgData name="Christopher Potter" userId="24ad2ef8db5e8a45" providerId="LiveId" clId="{10AB9FE2-9012-46EF-B18A-C87D5526F6EE}" dt="2026-05-20T10:09:49.425" v="65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0T10:09:49.425" v="65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">
        <pc:chgData name="Christopher Potter" userId="24ad2ef8db5e8a45" providerId="LiveId" clId="{10AB9FE2-9012-46EF-B18A-C87D5526F6EE}" dt="2026-05-20T09:51:42.248" v="26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0T09:51:37.737" v="21" actId="6549"/>
          <ac:spMkLst>
            <pc:docMk/>
            <pc:sldMk cId="2091781012" sldId="263"/>
            <ac:spMk id="7" creationId="{38E16476-771B-266F-3069-0C2115E4A3CC}"/>
          </ac:spMkLst>
        </pc:spChg>
        <pc:spChg chg="mod">
          <ac:chgData name="Christopher Potter" userId="24ad2ef8db5e8a45" providerId="LiveId" clId="{10AB9FE2-9012-46EF-B18A-C87D5526F6EE}" dt="2026-05-20T09:51:24.264" v="13" actId="20577"/>
          <ac:spMkLst>
            <pc:docMk/>
            <pc:sldMk cId="2091781012" sldId="263"/>
            <ac:spMk id="8" creationId="{5C339F42-7781-21FE-00F2-9AF8380D693F}"/>
          </ac:spMkLst>
        </pc:spChg>
        <pc:spChg chg="mod">
          <ac:chgData name="Christopher Potter" userId="24ad2ef8db5e8a45" providerId="LiveId" clId="{10AB9FE2-9012-46EF-B18A-C87D5526F6EE}" dt="2026-05-20T09:51:42.248" v="26" actId="6549"/>
          <ac:spMkLst>
            <pc:docMk/>
            <pc:sldMk cId="2091781012" sldId="263"/>
            <ac:spMk id="9" creationId="{08998903-760C-DFDD-E068-90EFA4ED22E5}"/>
          </ac:spMkLst>
        </pc:spChg>
      </pc:sldChg>
      <pc:sldChg chg="modSp add">
        <pc:chgData name="Christopher Potter" userId="24ad2ef8db5e8a45" providerId="LiveId" clId="{10AB9FE2-9012-46EF-B18A-C87D5526F6EE}" dt="2026-05-20T09:52:04.633" v="47" actId="6549"/>
        <pc:sldMkLst>
          <pc:docMk/>
          <pc:sldMk cId="2030043180" sldId="264"/>
        </pc:sldMkLst>
        <pc:spChg chg="mod">
          <ac:chgData name="Christopher Potter" userId="24ad2ef8db5e8a45" providerId="LiveId" clId="{10AB9FE2-9012-46EF-B18A-C87D5526F6EE}" dt="2026-05-20T09:52:00.395" v="42" actId="6549"/>
          <ac:spMkLst>
            <pc:docMk/>
            <pc:sldMk cId="2030043180" sldId="264"/>
            <ac:spMk id="7" creationId="{8C90E18A-548A-1038-0090-FD30D6B52FA7}"/>
          </ac:spMkLst>
        </pc:spChg>
        <pc:spChg chg="mod">
          <ac:chgData name="Christopher Potter" userId="24ad2ef8db5e8a45" providerId="LiveId" clId="{10AB9FE2-9012-46EF-B18A-C87D5526F6EE}" dt="2026-05-20T09:51:53.285" v="36" actId="6549"/>
          <ac:spMkLst>
            <pc:docMk/>
            <pc:sldMk cId="2030043180" sldId="264"/>
            <ac:spMk id="8" creationId="{4C039E8C-2996-EE90-2A04-49B6804DE4E7}"/>
          </ac:spMkLst>
        </pc:spChg>
        <pc:spChg chg="mod">
          <ac:chgData name="Christopher Potter" userId="24ad2ef8db5e8a45" providerId="LiveId" clId="{10AB9FE2-9012-46EF-B18A-C87D5526F6EE}" dt="2026-05-20T09:52:04.633" v="47" actId="6549"/>
          <ac:spMkLst>
            <pc:docMk/>
            <pc:sldMk cId="2030043180" sldId="264"/>
            <ac:spMk id="9" creationId="{F61FCEC9-5120-E0D0-D8EE-DF1F378ED8E9}"/>
          </ac:spMkLst>
        </pc:spChg>
      </pc:sldChg>
      <pc:sldChg chg="modSp add">
        <pc:chgData name="Christopher Potter" userId="24ad2ef8db5e8a45" providerId="LiveId" clId="{10AB9FE2-9012-46EF-B18A-C87D5526F6EE}" dt="2026-05-20T09:52:45.702" v="82" actId="6549"/>
        <pc:sldMkLst>
          <pc:docMk/>
          <pc:sldMk cId="4174179006" sldId="265"/>
        </pc:sldMkLst>
        <pc:spChg chg="mod">
          <ac:chgData name="Christopher Potter" userId="24ad2ef8db5e8a45" providerId="LiveId" clId="{10AB9FE2-9012-46EF-B18A-C87D5526F6EE}" dt="2026-05-20T09:52:41.414" v="76" actId="6549"/>
          <ac:spMkLst>
            <pc:docMk/>
            <pc:sldMk cId="4174179006" sldId="265"/>
            <ac:spMk id="7" creationId="{F3943CFC-EA72-6BD3-DC95-DD2D1251F75F}"/>
          </ac:spMkLst>
        </pc:spChg>
        <pc:spChg chg="mod">
          <ac:chgData name="Christopher Potter" userId="24ad2ef8db5e8a45" providerId="LiveId" clId="{10AB9FE2-9012-46EF-B18A-C87D5526F6EE}" dt="2026-05-20T09:52:32.191" v="70" actId="6549"/>
          <ac:spMkLst>
            <pc:docMk/>
            <pc:sldMk cId="4174179006" sldId="265"/>
            <ac:spMk id="8" creationId="{A5AB43C8-F56E-86F8-653E-A4CC8AF8A080}"/>
          </ac:spMkLst>
        </pc:spChg>
        <pc:spChg chg="mod">
          <ac:chgData name="Christopher Potter" userId="24ad2ef8db5e8a45" providerId="LiveId" clId="{10AB9FE2-9012-46EF-B18A-C87D5526F6EE}" dt="2026-05-20T09:52:45.702" v="82" actId="6549"/>
          <ac:spMkLst>
            <pc:docMk/>
            <pc:sldMk cId="4174179006" sldId="265"/>
            <ac:spMk id="9" creationId="{4652B408-19E4-0EE4-33C0-8E20ED4E29BE}"/>
          </ac:spMkLst>
        </pc:spChg>
      </pc:sldChg>
      <pc:sldChg chg="modSp add mod">
        <pc:chgData name="Christopher Potter" userId="24ad2ef8db5e8a45" providerId="LiveId" clId="{10AB9FE2-9012-46EF-B18A-C87D5526F6EE}" dt="2026-05-20T10:18:04.591" v="652" actId="1076"/>
        <pc:sldMkLst>
          <pc:docMk/>
          <pc:sldMk cId="1766958490" sldId="266"/>
        </pc:sldMkLst>
        <pc:spChg chg="mod">
          <ac:chgData name="Christopher Potter" userId="24ad2ef8db5e8a45" providerId="LiveId" clId="{10AB9FE2-9012-46EF-B18A-C87D5526F6EE}" dt="2026-05-20T09:53:08.272" v="96" actId="6549"/>
          <ac:spMkLst>
            <pc:docMk/>
            <pc:sldMk cId="1766958490" sldId="266"/>
            <ac:spMk id="7" creationId="{28A35E70-A0A9-ABD2-A946-3A0CF046BA7F}"/>
          </ac:spMkLst>
        </pc:spChg>
        <pc:spChg chg="mod">
          <ac:chgData name="Christopher Potter" userId="24ad2ef8db5e8a45" providerId="LiveId" clId="{10AB9FE2-9012-46EF-B18A-C87D5526F6EE}" dt="2026-05-20T09:53:00.723" v="89" actId="6549"/>
          <ac:spMkLst>
            <pc:docMk/>
            <pc:sldMk cId="1766958490" sldId="266"/>
            <ac:spMk id="8" creationId="{B043FD9E-1B88-3F11-9A30-0FFA584E3D7D}"/>
          </ac:spMkLst>
        </pc:spChg>
        <pc:spChg chg="mod">
          <ac:chgData name="Christopher Potter" userId="24ad2ef8db5e8a45" providerId="LiveId" clId="{10AB9FE2-9012-46EF-B18A-C87D5526F6EE}" dt="2026-05-20T10:18:04.591" v="652" actId="1076"/>
          <ac:spMkLst>
            <pc:docMk/>
            <pc:sldMk cId="1766958490" sldId="266"/>
            <ac:spMk id="9" creationId="{85B7F6BC-DE1F-1C01-5EE9-1615F52803FA}"/>
          </ac:spMkLst>
        </pc:spChg>
      </pc:sldChg>
      <pc:sldChg chg="modSp add">
        <pc:chgData name="Christopher Potter" userId="24ad2ef8db5e8a45" providerId="LiveId" clId="{10AB9FE2-9012-46EF-B18A-C87D5526F6EE}" dt="2026-05-20T09:53:43.210" v="120" actId="20577"/>
        <pc:sldMkLst>
          <pc:docMk/>
          <pc:sldMk cId="2656599976" sldId="267"/>
        </pc:sldMkLst>
        <pc:spChg chg="mod">
          <ac:chgData name="Christopher Potter" userId="24ad2ef8db5e8a45" providerId="LiveId" clId="{10AB9FE2-9012-46EF-B18A-C87D5526F6EE}" dt="2026-05-20T09:53:36.443" v="119" actId="6549"/>
          <ac:spMkLst>
            <pc:docMk/>
            <pc:sldMk cId="2656599976" sldId="267"/>
            <ac:spMk id="7" creationId="{9FFB64AF-DA1B-39C4-6C10-1C057F25BAC8}"/>
          </ac:spMkLst>
        </pc:spChg>
        <pc:spChg chg="mod">
          <ac:chgData name="Christopher Potter" userId="24ad2ef8db5e8a45" providerId="LiveId" clId="{10AB9FE2-9012-46EF-B18A-C87D5526F6EE}" dt="2026-05-20T09:53:27.636" v="112" actId="6549"/>
          <ac:spMkLst>
            <pc:docMk/>
            <pc:sldMk cId="2656599976" sldId="267"/>
            <ac:spMk id="8" creationId="{C7DCE695-3763-D268-71E4-5E381B1C0C5F}"/>
          </ac:spMkLst>
        </pc:spChg>
        <pc:spChg chg="mod">
          <ac:chgData name="Christopher Potter" userId="24ad2ef8db5e8a45" providerId="LiveId" clId="{10AB9FE2-9012-46EF-B18A-C87D5526F6EE}" dt="2026-05-20T09:53:43.210" v="120" actId="20577"/>
          <ac:spMkLst>
            <pc:docMk/>
            <pc:sldMk cId="2656599976" sldId="267"/>
            <ac:spMk id="9" creationId="{77DC6B1C-3CA6-4621-C9C7-3CF833F0E45F}"/>
          </ac:spMkLst>
        </pc:spChg>
      </pc:sldChg>
      <pc:sldChg chg="modSp add">
        <pc:chgData name="Christopher Potter" userId="24ad2ef8db5e8a45" providerId="LiveId" clId="{10AB9FE2-9012-46EF-B18A-C87D5526F6EE}" dt="2026-05-20T09:54:27.820" v="150" actId="6549"/>
        <pc:sldMkLst>
          <pc:docMk/>
          <pc:sldMk cId="780993140" sldId="268"/>
        </pc:sldMkLst>
        <pc:spChg chg="mod">
          <ac:chgData name="Christopher Potter" userId="24ad2ef8db5e8a45" providerId="LiveId" clId="{10AB9FE2-9012-46EF-B18A-C87D5526F6EE}" dt="2026-05-20T09:54:22.673" v="145" actId="6549"/>
          <ac:spMkLst>
            <pc:docMk/>
            <pc:sldMk cId="780993140" sldId="268"/>
            <ac:spMk id="7" creationId="{E5BE2040-F18C-859E-D4CA-F28AABACDC33}"/>
          </ac:spMkLst>
        </pc:spChg>
        <pc:spChg chg="mod">
          <ac:chgData name="Christopher Potter" userId="24ad2ef8db5e8a45" providerId="LiveId" clId="{10AB9FE2-9012-46EF-B18A-C87D5526F6EE}" dt="2026-05-20T09:54:13.577" v="134" actId="6549"/>
          <ac:spMkLst>
            <pc:docMk/>
            <pc:sldMk cId="780993140" sldId="268"/>
            <ac:spMk id="8" creationId="{F9F88E29-7CC9-19B4-ABA4-8AC1ED99921D}"/>
          </ac:spMkLst>
        </pc:spChg>
        <pc:spChg chg="mod">
          <ac:chgData name="Christopher Potter" userId="24ad2ef8db5e8a45" providerId="LiveId" clId="{10AB9FE2-9012-46EF-B18A-C87D5526F6EE}" dt="2026-05-20T09:54:27.820" v="150" actId="6549"/>
          <ac:spMkLst>
            <pc:docMk/>
            <pc:sldMk cId="780993140" sldId="268"/>
            <ac:spMk id="9" creationId="{C53E50D4-E61A-4E18-7178-8C0E27AC88BF}"/>
          </ac:spMkLst>
        </pc:spChg>
      </pc:sldChg>
      <pc:sldChg chg="modSp add">
        <pc:chgData name="Christopher Potter" userId="24ad2ef8db5e8a45" providerId="LiveId" clId="{10AB9FE2-9012-46EF-B18A-C87D5526F6EE}" dt="2026-05-20T09:54:53.001" v="177" actId="6549"/>
        <pc:sldMkLst>
          <pc:docMk/>
          <pc:sldMk cId="2711272826" sldId="269"/>
        </pc:sldMkLst>
        <pc:spChg chg="mod">
          <ac:chgData name="Christopher Potter" userId="24ad2ef8db5e8a45" providerId="LiveId" clId="{10AB9FE2-9012-46EF-B18A-C87D5526F6EE}" dt="2026-05-20T09:54:47.933" v="169" actId="6549"/>
          <ac:spMkLst>
            <pc:docMk/>
            <pc:sldMk cId="2711272826" sldId="269"/>
            <ac:spMk id="7" creationId="{E4AC52AD-F15B-E86A-244B-B68551330D83}"/>
          </ac:spMkLst>
        </pc:spChg>
        <pc:spChg chg="mod">
          <ac:chgData name="Christopher Potter" userId="24ad2ef8db5e8a45" providerId="LiveId" clId="{10AB9FE2-9012-46EF-B18A-C87D5526F6EE}" dt="2026-05-20T09:54:41.145" v="161" actId="6549"/>
          <ac:spMkLst>
            <pc:docMk/>
            <pc:sldMk cId="2711272826" sldId="269"/>
            <ac:spMk id="8" creationId="{B66C7102-C8D6-B8C2-00F4-BACC1E58B9EA}"/>
          </ac:spMkLst>
        </pc:spChg>
        <pc:spChg chg="mod">
          <ac:chgData name="Christopher Potter" userId="24ad2ef8db5e8a45" providerId="LiveId" clId="{10AB9FE2-9012-46EF-B18A-C87D5526F6EE}" dt="2026-05-20T09:54:53.001" v="177" actId="6549"/>
          <ac:spMkLst>
            <pc:docMk/>
            <pc:sldMk cId="2711272826" sldId="269"/>
            <ac:spMk id="9" creationId="{24ACE187-F3E2-3844-80EC-7701E9722636}"/>
          </ac:spMkLst>
        </pc:spChg>
      </pc:sldChg>
      <pc:sldChg chg="modSp add">
        <pc:chgData name="Christopher Potter" userId="24ad2ef8db5e8a45" providerId="LiveId" clId="{10AB9FE2-9012-46EF-B18A-C87D5526F6EE}" dt="2026-05-20T09:55:53.089" v="215" actId="6549"/>
        <pc:sldMkLst>
          <pc:docMk/>
          <pc:sldMk cId="501356022" sldId="270"/>
        </pc:sldMkLst>
        <pc:spChg chg="mod">
          <ac:chgData name="Christopher Potter" userId="24ad2ef8db5e8a45" providerId="LiveId" clId="{10AB9FE2-9012-46EF-B18A-C87D5526F6EE}" dt="2026-05-20T09:55:44.929" v="209" actId="6549"/>
          <ac:spMkLst>
            <pc:docMk/>
            <pc:sldMk cId="501356022" sldId="270"/>
            <ac:spMk id="7" creationId="{DA85554E-8B05-5489-0369-D9B949472405}"/>
          </ac:spMkLst>
        </pc:spChg>
        <pc:spChg chg="mod">
          <ac:chgData name="Christopher Potter" userId="24ad2ef8db5e8a45" providerId="LiveId" clId="{10AB9FE2-9012-46EF-B18A-C87D5526F6EE}" dt="2026-05-20T09:55:39.976" v="204" actId="20577"/>
          <ac:spMkLst>
            <pc:docMk/>
            <pc:sldMk cId="501356022" sldId="270"/>
            <ac:spMk id="8" creationId="{F8FD743B-3BED-7B12-37F4-0E5EAE384478}"/>
          </ac:spMkLst>
        </pc:spChg>
        <pc:spChg chg="mod">
          <ac:chgData name="Christopher Potter" userId="24ad2ef8db5e8a45" providerId="LiveId" clId="{10AB9FE2-9012-46EF-B18A-C87D5526F6EE}" dt="2026-05-20T09:55:53.089" v="215" actId="6549"/>
          <ac:spMkLst>
            <pc:docMk/>
            <pc:sldMk cId="501356022" sldId="270"/>
            <ac:spMk id="9" creationId="{7CCD3DBA-33B3-0875-53D3-38EF0C3E0004}"/>
          </ac:spMkLst>
        </pc:spChg>
      </pc:sldChg>
      <pc:sldChg chg="modSp add">
        <pc:chgData name="Christopher Potter" userId="24ad2ef8db5e8a45" providerId="LiveId" clId="{10AB9FE2-9012-46EF-B18A-C87D5526F6EE}" dt="2026-05-20T09:56:39.917" v="246" actId="6549"/>
        <pc:sldMkLst>
          <pc:docMk/>
          <pc:sldMk cId="1907483711" sldId="271"/>
        </pc:sldMkLst>
        <pc:spChg chg="mod">
          <ac:chgData name="Christopher Potter" userId="24ad2ef8db5e8a45" providerId="LiveId" clId="{10AB9FE2-9012-46EF-B18A-C87D5526F6EE}" dt="2026-05-20T09:56:34.111" v="238" actId="20577"/>
          <ac:spMkLst>
            <pc:docMk/>
            <pc:sldMk cId="1907483711" sldId="271"/>
            <ac:spMk id="7" creationId="{3F00E613-9AE2-16F6-2F75-CA7080A7DEDA}"/>
          </ac:spMkLst>
        </pc:spChg>
        <pc:spChg chg="mod">
          <ac:chgData name="Christopher Potter" userId="24ad2ef8db5e8a45" providerId="LiveId" clId="{10AB9FE2-9012-46EF-B18A-C87D5526F6EE}" dt="2026-05-20T09:56:20.500" v="224" actId="6549"/>
          <ac:spMkLst>
            <pc:docMk/>
            <pc:sldMk cId="1907483711" sldId="271"/>
            <ac:spMk id="8" creationId="{BC4200C1-0094-F251-717D-DFAEBD4CF537}"/>
          </ac:spMkLst>
        </pc:spChg>
        <pc:spChg chg="mod">
          <ac:chgData name="Christopher Potter" userId="24ad2ef8db5e8a45" providerId="LiveId" clId="{10AB9FE2-9012-46EF-B18A-C87D5526F6EE}" dt="2026-05-20T09:56:39.917" v="246" actId="6549"/>
          <ac:spMkLst>
            <pc:docMk/>
            <pc:sldMk cId="1907483711" sldId="271"/>
            <ac:spMk id="9" creationId="{1FDE9F68-68AC-6F62-5EB3-67C8E8F32043}"/>
          </ac:spMkLst>
        </pc:spChg>
      </pc:sldChg>
      <pc:sldChg chg="modSp add">
        <pc:chgData name="Christopher Potter" userId="24ad2ef8db5e8a45" providerId="LiveId" clId="{10AB9FE2-9012-46EF-B18A-C87D5526F6EE}" dt="2026-05-20T09:57:08.662" v="275" actId="6549"/>
        <pc:sldMkLst>
          <pc:docMk/>
          <pc:sldMk cId="4182481037" sldId="272"/>
        </pc:sldMkLst>
        <pc:spChg chg="mod">
          <ac:chgData name="Christopher Potter" userId="24ad2ef8db5e8a45" providerId="LiveId" clId="{10AB9FE2-9012-46EF-B18A-C87D5526F6EE}" dt="2026-05-20T09:57:02.019" v="267" actId="6549"/>
          <ac:spMkLst>
            <pc:docMk/>
            <pc:sldMk cId="4182481037" sldId="272"/>
            <ac:spMk id="7" creationId="{6391044E-A6BE-8B82-370C-3E1BFCAC5D82}"/>
          </ac:spMkLst>
        </pc:spChg>
        <pc:spChg chg="mod">
          <ac:chgData name="Christopher Potter" userId="24ad2ef8db5e8a45" providerId="LiveId" clId="{10AB9FE2-9012-46EF-B18A-C87D5526F6EE}" dt="2026-05-20T09:56:52.707" v="257" actId="6549"/>
          <ac:spMkLst>
            <pc:docMk/>
            <pc:sldMk cId="4182481037" sldId="272"/>
            <ac:spMk id="8" creationId="{F5BBEC7B-220B-40F7-BC9B-DAA61F2C639E}"/>
          </ac:spMkLst>
        </pc:spChg>
        <pc:spChg chg="mod">
          <ac:chgData name="Christopher Potter" userId="24ad2ef8db5e8a45" providerId="LiveId" clId="{10AB9FE2-9012-46EF-B18A-C87D5526F6EE}" dt="2026-05-20T09:57:08.662" v="275" actId="6549"/>
          <ac:spMkLst>
            <pc:docMk/>
            <pc:sldMk cId="4182481037" sldId="272"/>
            <ac:spMk id="9" creationId="{A37E5D40-A3FE-DE9E-22B4-67F3EABB7AA3}"/>
          </ac:spMkLst>
        </pc:spChg>
      </pc:sldChg>
      <pc:sldChg chg="modSp add mod">
        <pc:chgData name="Christopher Potter" userId="24ad2ef8db5e8a45" providerId="LiveId" clId="{10AB9FE2-9012-46EF-B18A-C87D5526F6EE}" dt="2026-05-20T10:06:29.443" v="600" actId="1076"/>
        <pc:sldMkLst>
          <pc:docMk/>
          <pc:sldMk cId="681873300" sldId="273"/>
        </pc:sldMkLst>
        <pc:spChg chg="mod">
          <ac:chgData name="Christopher Potter" userId="24ad2ef8db5e8a45" providerId="LiveId" clId="{10AB9FE2-9012-46EF-B18A-C87D5526F6EE}" dt="2026-05-20T09:57:42.980" v="296" actId="6549"/>
          <ac:spMkLst>
            <pc:docMk/>
            <pc:sldMk cId="681873300" sldId="273"/>
            <ac:spMk id="7" creationId="{E7190568-E392-19AA-FA82-01A05CAE8714}"/>
          </ac:spMkLst>
        </pc:spChg>
        <pc:spChg chg="mod">
          <ac:chgData name="Christopher Potter" userId="24ad2ef8db5e8a45" providerId="LiveId" clId="{10AB9FE2-9012-46EF-B18A-C87D5526F6EE}" dt="2026-05-20T10:06:29.443" v="600" actId="1076"/>
          <ac:spMkLst>
            <pc:docMk/>
            <pc:sldMk cId="681873300" sldId="273"/>
            <ac:spMk id="8" creationId="{C635A1C6-A698-D13B-7F03-F1CCC2BFC07B}"/>
          </ac:spMkLst>
        </pc:spChg>
        <pc:spChg chg="mod">
          <ac:chgData name="Christopher Potter" userId="24ad2ef8db5e8a45" providerId="LiveId" clId="{10AB9FE2-9012-46EF-B18A-C87D5526F6EE}" dt="2026-05-20T09:57:50.312" v="302" actId="6549"/>
          <ac:spMkLst>
            <pc:docMk/>
            <pc:sldMk cId="681873300" sldId="273"/>
            <ac:spMk id="9" creationId="{AA66438B-7580-951C-752E-0CFCCF477E13}"/>
          </ac:spMkLst>
        </pc:spChg>
      </pc:sldChg>
      <pc:sldChg chg="modSp add mod">
        <pc:chgData name="Christopher Potter" userId="24ad2ef8db5e8a45" providerId="LiveId" clId="{10AB9FE2-9012-46EF-B18A-C87D5526F6EE}" dt="2026-05-20T10:06:47.735" v="613" actId="1076"/>
        <pc:sldMkLst>
          <pc:docMk/>
          <pc:sldMk cId="3913180227" sldId="274"/>
        </pc:sldMkLst>
        <pc:spChg chg="mod">
          <ac:chgData name="Christopher Potter" userId="24ad2ef8db5e8a45" providerId="LiveId" clId="{10AB9FE2-9012-46EF-B18A-C87D5526F6EE}" dt="2026-05-20T10:06:43.686" v="612" actId="1038"/>
          <ac:spMkLst>
            <pc:docMk/>
            <pc:sldMk cId="3913180227" sldId="274"/>
            <ac:spMk id="7" creationId="{FAB78E97-E474-BBC8-3B3C-1066B9A4D3E9}"/>
          </ac:spMkLst>
        </pc:spChg>
        <pc:spChg chg="mod">
          <ac:chgData name="Christopher Potter" userId="24ad2ef8db5e8a45" providerId="LiveId" clId="{10AB9FE2-9012-46EF-B18A-C87D5526F6EE}" dt="2026-05-20T10:06:39.069" v="601" actId="1076"/>
          <ac:spMkLst>
            <pc:docMk/>
            <pc:sldMk cId="3913180227" sldId="274"/>
            <ac:spMk id="8" creationId="{FDC12E16-657B-3F64-A74C-1469A3F56EEF}"/>
          </ac:spMkLst>
        </pc:spChg>
        <pc:spChg chg="mod">
          <ac:chgData name="Christopher Potter" userId="24ad2ef8db5e8a45" providerId="LiveId" clId="{10AB9FE2-9012-46EF-B18A-C87D5526F6EE}" dt="2026-05-20T10:06:47.735" v="613" actId="1076"/>
          <ac:spMkLst>
            <pc:docMk/>
            <pc:sldMk cId="3913180227" sldId="274"/>
            <ac:spMk id="9" creationId="{C39E8FFD-1055-B0CF-00DD-AF060D9C682F}"/>
          </ac:spMkLst>
        </pc:spChg>
      </pc:sldChg>
      <pc:sldChg chg="modSp add mod">
        <pc:chgData name="Christopher Potter" userId="24ad2ef8db5e8a45" providerId="LiveId" clId="{10AB9FE2-9012-46EF-B18A-C87D5526F6EE}" dt="2026-05-20T10:07:04.076" v="616" actId="1076"/>
        <pc:sldMkLst>
          <pc:docMk/>
          <pc:sldMk cId="4010088381" sldId="275"/>
        </pc:sldMkLst>
        <pc:spChg chg="mod">
          <ac:chgData name="Christopher Potter" userId="24ad2ef8db5e8a45" providerId="LiveId" clId="{10AB9FE2-9012-46EF-B18A-C87D5526F6EE}" dt="2026-05-20T10:07:00.793" v="615" actId="1076"/>
          <ac:spMkLst>
            <pc:docMk/>
            <pc:sldMk cId="4010088381" sldId="275"/>
            <ac:spMk id="7" creationId="{A84269EF-19F3-5CEE-6789-3744F67E60F7}"/>
          </ac:spMkLst>
        </pc:spChg>
        <pc:spChg chg="mod">
          <ac:chgData name="Christopher Potter" userId="24ad2ef8db5e8a45" providerId="LiveId" clId="{10AB9FE2-9012-46EF-B18A-C87D5526F6EE}" dt="2026-05-20T10:06:54.894" v="614" actId="1076"/>
          <ac:spMkLst>
            <pc:docMk/>
            <pc:sldMk cId="4010088381" sldId="275"/>
            <ac:spMk id="8" creationId="{FAF1E23A-6660-9D60-5425-52EF47EBF349}"/>
          </ac:spMkLst>
        </pc:spChg>
        <pc:spChg chg="mod">
          <ac:chgData name="Christopher Potter" userId="24ad2ef8db5e8a45" providerId="LiveId" clId="{10AB9FE2-9012-46EF-B18A-C87D5526F6EE}" dt="2026-05-20T10:07:04.076" v="616" actId="1076"/>
          <ac:spMkLst>
            <pc:docMk/>
            <pc:sldMk cId="4010088381" sldId="275"/>
            <ac:spMk id="9" creationId="{D5412BCF-D3F6-0F2A-8091-AE49CACC58F4}"/>
          </ac:spMkLst>
        </pc:spChg>
      </pc:sldChg>
      <pc:sldChg chg="modSp add mod ord">
        <pc:chgData name="Christopher Potter" userId="24ad2ef8db5e8a45" providerId="LiveId" clId="{10AB9FE2-9012-46EF-B18A-C87D5526F6EE}" dt="2026-05-20T10:07:42.966" v="622" actId="1076"/>
        <pc:sldMkLst>
          <pc:docMk/>
          <pc:sldMk cId="51022505" sldId="276"/>
        </pc:sldMkLst>
        <pc:spChg chg="mod">
          <ac:chgData name="Christopher Potter" userId="24ad2ef8db5e8a45" providerId="LiveId" clId="{10AB9FE2-9012-46EF-B18A-C87D5526F6EE}" dt="2026-05-20T10:07:39.407" v="621" actId="1076"/>
          <ac:spMkLst>
            <pc:docMk/>
            <pc:sldMk cId="51022505" sldId="276"/>
            <ac:spMk id="7" creationId="{96E1534F-E7AC-2FD8-CE21-B360AA5F8E4C}"/>
          </ac:spMkLst>
        </pc:spChg>
        <pc:spChg chg="mod">
          <ac:chgData name="Christopher Potter" userId="24ad2ef8db5e8a45" providerId="LiveId" clId="{10AB9FE2-9012-46EF-B18A-C87D5526F6EE}" dt="2026-05-20T10:07:34.054" v="620" actId="1076"/>
          <ac:spMkLst>
            <pc:docMk/>
            <pc:sldMk cId="51022505" sldId="276"/>
            <ac:spMk id="8" creationId="{CE485968-E7CA-0CC1-48BC-131143BC98EF}"/>
          </ac:spMkLst>
        </pc:spChg>
        <pc:spChg chg="mod">
          <ac:chgData name="Christopher Potter" userId="24ad2ef8db5e8a45" providerId="LiveId" clId="{10AB9FE2-9012-46EF-B18A-C87D5526F6EE}" dt="2026-05-20T10:07:42.966" v="622" actId="1076"/>
          <ac:spMkLst>
            <pc:docMk/>
            <pc:sldMk cId="51022505" sldId="276"/>
            <ac:spMk id="9" creationId="{D500BB2E-791E-3F2F-DE96-FE639480E619}"/>
          </ac:spMkLst>
        </pc:spChg>
      </pc:sldChg>
      <pc:sldChg chg="modSp add mod">
        <pc:chgData name="Christopher Potter" userId="24ad2ef8db5e8a45" providerId="LiveId" clId="{10AB9FE2-9012-46EF-B18A-C87D5526F6EE}" dt="2026-05-20T10:07:24.236" v="619" actId="1076"/>
        <pc:sldMkLst>
          <pc:docMk/>
          <pc:sldMk cId="1227246148" sldId="277"/>
        </pc:sldMkLst>
        <pc:spChg chg="mod">
          <ac:chgData name="Christopher Potter" userId="24ad2ef8db5e8a45" providerId="LiveId" clId="{10AB9FE2-9012-46EF-B18A-C87D5526F6EE}" dt="2026-05-20T10:07:17.717" v="618" actId="1076"/>
          <ac:spMkLst>
            <pc:docMk/>
            <pc:sldMk cId="1227246148" sldId="277"/>
            <ac:spMk id="7" creationId="{436C6505-A5BC-6EFD-29F5-BFF64F5ACCF5}"/>
          </ac:spMkLst>
        </pc:spChg>
        <pc:spChg chg="mod">
          <ac:chgData name="Christopher Potter" userId="24ad2ef8db5e8a45" providerId="LiveId" clId="{10AB9FE2-9012-46EF-B18A-C87D5526F6EE}" dt="2026-05-20T10:07:12.995" v="617" actId="1076"/>
          <ac:spMkLst>
            <pc:docMk/>
            <pc:sldMk cId="1227246148" sldId="277"/>
            <ac:spMk id="8" creationId="{70A2974A-7B42-8DF0-451B-044250CFBC1B}"/>
          </ac:spMkLst>
        </pc:spChg>
        <pc:spChg chg="mod">
          <ac:chgData name="Christopher Potter" userId="24ad2ef8db5e8a45" providerId="LiveId" clId="{10AB9FE2-9012-46EF-B18A-C87D5526F6EE}" dt="2026-05-20T10:07:24.236" v="619" actId="1076"/>
          <ac:spMkLst>
            <pc:docMk/>
            <pc:sldMk cId="1227246148" sldId="277"/>
            <ac:spMk id="9" creationId="{DECC7E03-EAF1-9C09-65D1-9F5D58EADF19}"/>
          </ac:spMkLst>
        </pc:spChg>
      </pc:sldChg>
      <pc:sldChg chg="modSp add mod">
        <pc:chgData name="Christopher Potter" userId="24ad2ef8db5e8a45" providerId="LiveId" clId="{10AB9FE2-9012-46EF-B18A-C87D5526F6EE}" dt="2026-05-20T10:08:06.766" v="625" actId="1076"/>
        <pc:sldMkLst>
          <pc:docMk/>
          <pc:sldMk cId="2954937030" sldId="278"/>
        </pc:sldMkLst>
        <pc:spChg chg="mod">
          <ac:chgData name="Christopher Potter" userId="24ad2ef8db5e8a45" providerId="LiveId" clId="{10AB9FE2-9012-46EF-B18A-C87D5526F6EE}" dt="2026-05-20T10:08:02.708" v="624" actId="1076"/>
          <ac:spMkLst>
            <pc:docMk/>
            <pc:sldMk cId="2954937030" sldId="278"/>
            <ac:spMk id="7" creationId="{3EFB4422-3C3E-7F4C-EA95-511A2D4F04B2}"/>
          </ac:spMkLst>
        </pc:spChg>
        <pc:spChg chg="mod">
          <ac:chgData name="Christopher Potter" userId="24ad2ef8db5e8a45" providerId="LiveId" clId="{10AB9FE2-9012-46EF-B18A-C87D5526F6EE}" dt="2026-05-20T10:07:51.248" v="623" actId="1076"/>
          <ac:spMkLst>
            <pc:docMk/>
            <pc:sldMk cId="2954937030" sldId="278"/>
            <ac:spMk id="8" creationId="{309EAB17-D121-3BDB-47B5-2B8435E35F52}"/>
          </ac:spMkLst>
        </pc:spChg>
        <pc:spChg chg="mod">
          <ac:chgData name="Christopher Potter" userId="24ad2ef8db5e8a45" providerId="LiveId" clId="{10AB9FE2-9012-46EF-B18A-C87D5526F6EE}" dt="2026-05-20T10:08:06.766" v="625" actId="1076"/>
          <ac:spMkLst>
            <pc:docMk/>
            <pc:sldMk cId="2954937030" sldId="278"/>
            <ac:spMk id="9" creationId="{944133FB-2F8B-C34E-169A-B1ADC95A07E0}"/>
          </ac:spMkLst>
        </pc:spChg>
      </pc:sldChg>
      <pc:sldChg chg="modSp add mod ord">
        <pc:chgData name="Christopher Potter" userId="24ad2ef8db5e8a45" providerId="LiveId" clId="{10AB9FE2-9012-46EF-B18A-C87D5526F6EE}" dt="2026-05-20T10:08:44.676" v="628" actId="1076"/>
        <pc:sldMkLst>
          <pc:docMk/>
          <pc:sldMk cId="2608318132" sldId="279"/>
        </pc:sldMkLst>
        <pc:spChg chg="mod">
          <ac:chgData name="Christopher Potter" userId="24ad2ef8db5e8a45" providerId="LiveId" clId="{10AB9FE2-9012-46EF-B18A-C87D5526F6EE}" dt="2026-05-20T10:08:33.050" v="627" actId="1076"/>
          <ac:spMkLst>
            <pc:docMk/>
            <pc:sldMk cId="2608318132" sldId="279"/>
            <ac:spMk id="7" creationId="{366DBCD3-B388-B4B1-5675-360511B936CE}"/>
          </ac:spMkLst>
        </pc:spChg>
        <pc:spChg chg="mod">
          <ac:chgData name="Christopher Potter" userId="24ad2ef8db5e8a45" providerId="LiveId" clId="{10AB9FE2-9012-46EF-B18A-C87D5526F6EE}" dt="2026-05-20T10:08:17.529" v="626" actId="1076"/>
          <ac:spMkLst>
            <pc:docMk/>
            <pc:sldMk cId="2608318132" sldId="279"/>
            <ac:spMk id="8" creationId="{35A6B765-4E9C-6DC0-1534-86B4D582980D}"/>
          </ac:spMkLst>
        </pc:spChg>
        <pc:spChg chg="mod">
          <ac:chgData name="Christopher Potter" userId="24ad2ef8db5e8a45" providerId="LiveId" clId="{10AB9FE2-9012-46EF-B18A-C87D5526F6EE}" dt="2026-05-20T10:08:44.676" v="628" actId="1076"/>
          <ac:spMkLst>
            <pc:docMk/>
            <pc:sldMk cId="2608318132" sldId="279"/>
            <ac:spMk id="9" creationId="{3EC32790-5255-37CF-A1F6-D092A32C225F}"/>
          </ac:spMkLst>
        </pc:spChg>
      </pc:sldChg>
      <pc:sldChg chg="modSp add mod">
        <pc:chgData name="Christopher Potter" userId="24ad2ef8db5e8a45" providerId="LiveId" clId="{10AB9FE2-9012-46EF-B18A-C87D5526F6EE}" dt="2026-05-20T10:08:59.761" v="631" actId="1076"/>
        <pc:sldMkLst>
          <pc:docMk/>
          <pc:sldMk cId="2852383665" sldId="280"/>
        </pc:sldMkLst>
        <pc:spChg chg="mod">
          <ac:chgData name="Christopher Potter" userId="24ad2ef8db5e8a45" providerId="LiveId" clId="{10AB9FE2-9012-46EF-B18A-C87D5526F6EE}" dt="2026-05-20T10:08:56.846" v="630" actId="1076"/>
          <ac:spMkLst>
            <pc:docMk/>
            <pc:sldMk cId="2852383665" sldId="280"/>
            <ac:spMk id="7" creationId="{42558A42-A60B-DD35-DC90-15BF5D99F29B}"/>
          </ac:spMkLst>
        </pc:spChg>
        <pc:spChg chg="mod">
          <ac:chgData name="Christopher Potter" userId="24ad2ef8db5e8a45" providerId="LiveId" clId="{10AB9FE2-9012-46EF-B18A-C87D5526F6EE}" dt="2026-05-20T10:08:52.409" v="629" actId="1076"/>
          <ac:spMkLst>
            <pc:docMk/>
            <pc:sldMk cId="2852383665" sldId="280"/>
            <ac:spMk id="8" creationId="{7BFBBEB2-001D-1F2E-E5D1-8E1DC51FD4A3}"/>
          </ac:spMkLst>
        </pc:spChg>
        <pc:spChg chg="mod">
          <ac:chgData name="Christopher Potter" userId="24ad2ef8db5e8a45" providerId="LiveId" clId="{10AB9FE2-9012-46EF-B18A-C87D5526F6EE}" dt="2026-05-20T10:08:59.761" v="631" actId="1076"/>
          <ac:spMkLst>
            <pc:docMk/>
            <pc:sldMk cId="2852383665" sldId="280"/>
            <ac:spMk id="9" creationId="{A566BEDB-1956-F922-6EC5-EF23A2477B74}"/>
          </ac:spMkLst>
        </pc:spChg>
      </pc:sldChg>
      <pc:sldChg chg="modSp add mod">
        <pc:chgData name="Christopher Potter" userId="24ad2ef8db5e8a45" providerId="LiveId" clId="{10AB9FE2-9012-46EF-B18A-C87D5526F6EE}" dt="2026-05-20T10:09:19.708" v="634" actId="1076"/>
        <pc:sldMkLst>
          <pc:docMk/>
          <pc:sldMk cId="109819559" sldId="281"/>
        </pc:sldMkLst>
        <pc:spChg chg="mod">
          <ac:chgData name="Christopher Potter" userId="24ad2ef8db5e8a45" providerId="LiveId" clId="{10AB9FE2-9012-46EF-B18A-C87D5526F6EE}" dt="2026-05-20T10:09:11.738" v="633" actId="1076"/>
          <ac:spMkLst>
            <pc:docMk/>
            <pc:sldMk cId="109819559" sldId="281"/>
            <ac:spMk id="7" creationId="{71F93354-542E-92F4-347E-890B733B0646}"/>
          </ac:spMkLst>
        </pc:spChg>
        <pc:spChg chg="mod">
          <ac:chgData name="Christopher Potter" userId="24ad2ef8db5e8a45" providerId="LiveId" clId="{10AB9FE2-9012-46EF-B18A-C87D5526F6EE}" dt="2026-05-20T10:09:06.907" v="632" actId="1076"/>
          <ac:spMkLst>
            <pc:docMk/>
            <pc:sldMk cId="109819559" sldId="281"/>
            <ac:spMk id="8" creationId="{072CC729-CBC1-C8F3-A2FD-00061488D51A}"/>
          </ac:spMkLst>
        </pc:spChg>
        <pc:spChg chg="mod">
          <ac:chgData name="Christopher Potter" userId="24ad2ef8db5e8a45" providerId="LiveId" clId="{10AB9FE2-9012-46EF-B18A-C87D5526F6EE}" dt="2026-05-20T10:09:19.708" v="634" actId="1076"/>
          <ac:spMkLst>
            <pc:docMk/>
            <pc:sldMk cId="109819559" sldId="281"/>
            <ac:spMk id="9" creationId="{476AA0B7-DB53-6DC5-EB0D-AFDC85B8DB9E}"/>
          </ac:spMkLst>
        </pc:spChg>
      </pc:sldChg>
      <pc:sldChg chg="modSp add mod">
        <pc:chgData name="Christopher Potter" userId="24ad2ef8db5e8a45" providerId="LiveId" clId="{10AB9FE2-9012-46EF-B18A-C87D5526F6EE}" dt="2026-05-20T10:09:38.859" v="637" actId="1076"/>
        <pc:sldMkLst>
          <pc:docMk/>
          <pc:sldMk cId="3492075347" sldId="282"/>
        </pc:sldMkLst>
        <pc:spChg chg="mod">
          <ac:chgData name="Christopher Potter" userId="24ad2ef8db5e8a45" providerId="LiveId" clId="{10AB9FE2-9012-46EF-B18A-C87D5526F6EE}" dt="2026-05-20T10:09:34.522" v="636" actId="1076"/>
          <ac:spMkLst>
            <pc:docMk/>
            <pc:sldMk cId="3492075347" sldId="282"/>
            <ac:spMk id="7" creationId="{A5BA7633-0738-417D-39CE-DEC45FB984ED}"/>
          </ac:spMkLst>
        </pc:spChg>
        <pc:spChg chg="mod">
          <ac:chgData name="Christopher Potter" userId="24ad2ef8db5e8a45" providerId="LiveId" clId="{10AB9FE2-9012-46EF-B18A-C87D5526F6EE}" dt="2026-05-20T10:09:27.852" v="635" actId="1076"/>
          <ac:spMkLst>
            <pc:docMk/>
            <pc:sldMk cId="3492075347" sldId="282"/>
            <ac:spMk id="8" creationId="{9D5F88AE-F9CD-1A34-C9AC-6A4B92F179AA}"/>
          </ac:spMkLst>
        </pc:spChg>
        <pc:spChg chg="mod">
          <ac:chgData name="Christopher Potter" userId="24ad2ef8db5e8a45" providerId="LiveId" clId="{10AB9FE2-9012-46EF-B18A-C87D5526F6EE}" dt="2026-05-20T10:09:38.859" v="637" actId="1076"/>
          <ac:spMkLst>
            <pc:docMk/>
            <pc:sldMk cId="3492075347" sldId="282"/>
            <ac:spMk id="9" creationId="{1A83DAC8-3261-B4A5-06E2-3B63B7C222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Fraction Multiplication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69F0BF-CA5F-BFCA-439C-0849AE93C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8F8D3B-1B2F-28FC-EEB8-970104771A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E613-9AE2-16F6-2F75-CA7080A7DEDA}"/>
                  </a:ext>
                </a:extLst>
              </p:cNvPr>
              <p:cNvSpPr txBox="1"/>
              <p:nvPr/>
            </p:nvSpPr>
            <p:spPr>
              <a:xfrm>
                <a:off x="4430283" y="1139279"/>
                <a:ext cx="3937295" cy="2169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00E613-9AE2-16F6-2F75-CA7080A7D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3" y="1139279"/>
                <a:ext cx="3937295" cy="2169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200C1-0094-F251-717D-DFAEBD4CF537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69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200C1-0094-F251-717D-DFAEBD4CF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697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E9F68-68AC-6F62-5EB3-67C8E8F32043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FDE9F68-68AC-6F62-5EB3-67C8E8F3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48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F77A4-960F-4155-9FC7-CC1C39DB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6B4B68-ECC5-63FA-EF53-A181B3154C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91044E-A6BE-8B82-370C-3E1BFCAC5D82}"/>
                  </a:ext>
                </a:extLst>
              </p:cNvPr>
              <p:cNvSpPr txBox="1"/>
              <p:nvPr/>
            </p:nvSpPr>
            <p:spPr>
              <a:xfrm>
                <a:off x="4430283" y="1139279"/>
                <a:ext cx="3937296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91044E-A6BE-8B82-370C-3E1BFCAC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3" y="1139279"/>
                <a:ext cx="3937296" cy="217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BBEC7B-220B-40F7-BC9B-DAA61F2C639E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BBEC7B-220B-40F7-BC9B-DAA61F2C6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E5D40-A3FE-DE9E-22B4-67F3EABB7AA3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37E5D40-A3FE-DE9E-22B4-67F3EABB7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24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CE595-CC61-E70F-9B90-95A927579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41BAAE-AC23-8C3D-27E4-11BF194868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190568-E392-19AA-FA82-01A05CAE8714}"/>
                  </a:ext>
                </a:extLst>
              </p:cNvPr>
              <p:cNvSpPr txBox="1"/>
              <p:nvPr/>
            </p:nvSpPr>
            <p:spPr>
              <a:xfrm>
                <a:off x="4685962" y="1139279"/>
                <a:ext cx="3425938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7190568-E392-19AA-FA82-01A05CAE8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62" y="1139279"/>
                <a:ext cx="3425938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5A1C6-A698-D13B-7F03-F1CCC2BFC07B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635A1C6-A698-D13B-7F03-F1CCC2BFC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66438B-7580-951C-752E-0CFCCF477E13}"/>
                  </a:ext>
                </a:extLst>
              </p:cNvPr>
              <p:cNvSpPr txBox="1"/>
              <p:nvPr/>
            </p:nvSpPr>
            <p:spPr>
              <a:xfrm>
                <a:off x="4670731" y="3544921"/>
                <a:ext cx="1845377" cy="21594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66438B-7580-951C-752E-0CFCCF477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31" y="3544921"/>
                <a:ext cx="1845377" cy="21594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8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AB16-53A3-1B50-4F77-36D5F4FE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887A7-8D65-DE21-AC5A-D5BBD04524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78E97-E474-BBC8-3B3C-1066B9A4D3E9}"/>
                  </a:ext>
                </a:extLst>
              </p:cNvPr>
              <p:cNvSpPr txBox="1"/>
              <p:nvPr/>
            </p:nvSpPr>
            <p:spPr>
              <a:xfrm>
                <a:off x="4582684" y="1139279"/>
                <a:ext cx="3937296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B78E97-E474-BBC8-3B3C-1066B9A4D3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84" y="1139279"/>
                <a:ext cx="3937296" cy="21738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C12E16-657B-3F64-A74C-1469A3F56EEF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C12E16-657B-3F64-A74C-1469A3F5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E8FFD-1055-B0CF-00DD-AF060D9C682F}"/>
                  </a:ext>
                </a:extLst>
              </p:cNvPr>
              <p:cNvSpPr txBox="1"/>
              <p:nvPr/>
            </p:nvSpPr>
            <p:spPr>
              <a:xfrm>
                <a:off x="4582684" y="3544922"/>
                <a:ext cx="2356735" cy="2166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39E8FFD-1055-B0CF-00DD-AF060D9C6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684" y="3544922"/>
                <a:ext cx="2356735" cy="216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18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274AC-9F51-B844-B53E-39689EFAE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369D8D-FD49-CDD0-B4A9-306A79D17A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269EF-19F3-5CEE-6789-3744F67E60F7}"/>
                  </a:ext>
                </a:extLst>
              </p:cNvPr>
              <p:cNvSpPr txBox="1"/>
              <p:nvPr/>
            </p:nvSpPr>
            <p:spPr>
              <a:xfrm>
                <a:off x="4604455" y="1139279"/>
                <a:ext cx="3937296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84269EF-19F3-5CEE-6789-3744F67E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55" y="1139279"/>
                <a:ext cx="3937296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F1E23A-6660-9D60-5425-52EF47EBF349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F1E23A-6660-9D60-5425-52EF47EBF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12BCF-D3F6-0F2A-8091-AE49CACC58F4}"/>
                  </a:ext>
                </a:extLst>
              </p:cNvPr>
              <p:cNvSpPr txBox="1"/>
              <p:nvPr/>
            </p:nvSpPr>
            <p:spPr>
              <a:xfrm>
                <a:off x="4604455" y="3544857"/>
                <a:ext cx="2356734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412BCF-D3F6-0F2A-8091-AE49CACC5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455" y="3544857"/>
                <a:ext cx="2356734" cy="219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08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6CBF-2EA6-B137-18D9-7FFF6C55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A69BA5-47F6-FB64-706B-0B9C293F085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C6505-A5BC-6EFD-29F5-BFF64F5ACCF5}"/>
                  </a:ext>
                </a:extLst>
              </p:cNvPr>
              <p:cNvSpPr txBox="1"/>
              <p:nvPr/>
            </p:nvSpPr>
            <p:spPr>
              <a:xfrm>
                <a:off x="4733467" y="1139279"/>
                <a:ext cx="3937296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6C6505-A5BC-6EFD-29F5-BFF64F5AC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139279"/>
                <a:ext cx="3937296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A2974A-7B42-8DF0-451B-044250CFBC1B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A2974A-7B42-8DF0-451B-044250CFB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C7E03-EAF1-9C09-65D1-9F5D58EADF19}"/>
                  </a:ext>
                </a:extLst>
              </p:cNvPr>
              <p:cNvSpPr txBox="1"/>
              <p:nvPr/>
            </p:nvSpPr>
            <p:spPr>
              <a:xfrm>
                <a:off x="4733467" y="3552103"/>
                <a:ext cx="2356735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C7E03-EAF1-9C09-65D1-9F5D58EAD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3552103"/>
                <a:ext cx="2356735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724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0BAC8-F3DF-2173-EAA5-2FDE285F7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2802EC4-4C39-A9AC-FB55-73FF5AD42C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1534F-E7AC-2FD8-CE21-B360AA5F8E4C}"/>
                  </a:ext>
                </a:extLst>
              </p:cNvPr>
              <p:cNvSpPr txBox="1"/>
              <p:nvPr/>
            </p:nvSpPr>
            <p:spPr>
              <a:xfrm>
                <a:off x="4733467" y="1143166"/>
                <a:ext cx="3425938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E1534F-E7AC-2FD8-CE21-B360AA5F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143166"/>
                <a:ext cx="3425938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485968-E7CA-0CC1-48BC-131143BC98EF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E485968-E7CA-0CC1-48BC-131143BC9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00BB2E-791E-3F2F-DE96-FE639480E619}"/>
                  </a:ext>
                </a:extLst>
              </p:cNvPr>
              <p:cNvSpPr txBox="1"/>
              <p:nvPr/>
            </p:nvSpPr>
            <p:spPr>
              <a:xfrm>
                <a:off x="4733467" y="4108020"/>
                <a:ext cx="23567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500BB2E-791E-3F2F-DE96-FE639480E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4108020"/>
                <a:ext cx="235673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2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AA097-0F35-7729-B5DB-BE7DC1535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A1CE15-2C3D-0E47-6D0D-BEEF36E371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FB4422-3C3E-7F4C-EA95-511A2D4F04B2}"/>
                  </a:ext>
                </a:extLst>
              </p:cNvPr>
              <p:cNvSpPr txBox="1"/>
              <p:nvPr/>
            </p:nvSpPr>
            <p:spPr>
              <a:xfrm>
                <a:off x="4733467" y="1098824"/>
                <a:ext cx="3937296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EFB4422-3C3E-7F4C-EA95-511A2D4F0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098824"/>
                <a:ext cx="3937296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EAB17-D121-3BDB-47B5-2B8435E35F52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9EAB17-D121-3BDB-47B5-2B8435E35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133FB-2F8B-C34E-169A-B1ADC95A07E0}"/>
                  </a:ext>
                </a:extLst>
              </p:cNvPr>
              <p:cNvSpPr txBox="1"/>
              <p:nvPr/>
            </p:nvSpPr>
            <p:spPr>
              <a:xfrm>
                <a:off x="4733467" y="4101021"/>
                <a:ext cx="23567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4133FB-2F8B-C34E-169A-B1ADC95A0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4101021"/>
                <a:ext cx="235673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93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6DED7-0728-D332-5A95-8B0BE114D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6A51CC-435A-6B5D-9419-FC4A64674F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DBCD3-B388-B4B1-5675-360511B936CE}"/>
                  </a:ext>
                </a:extLst>
              </p:cNvPr>
              <p:cNvSpPr txBox="1"/>
              <p:nvPr/>
            </p:nvSpPr>
            <p:spPr>
              <a:xfrm>
                <a:off x="4733467" y="1146460"/>
                <a:ext cx="4448654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6DBCD3-B388-B4B1-5675-360511B93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146460"/>
                <a:ext cx="4448654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A6B765-4E9C-6DC0-1534-86B4D582980D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A6B765-4E9C-6DC0-1534-86B4D5829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32790-5255-37CF-A1F6-D092A32C225F}"/>
                  </a:ext>
                </a:extLst>
              </p:cNvPr>
              <p:cNvSpPr txBox="1"/>
              <p:nvPr/>
            </p:nvSpPr>
            <p:spPr>
              <a:xfrm>
                <a:off x="4733467" y="3544922"/>
                <a:ext cx="2356734" cy="2166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EC32790-5255-37CF-A1F6-D092A32C2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3544922"/>
                <a:ext cx="2356734" cy="2166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83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8E062-EA1B-87E7-C277-A7CD50D05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CE9CBF-CCCD-366A-F702-37CE31BC59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558A42-A60B-DD35-DC90-15BF5D99F29B}"/>
                  </a:ext>
                </a:extLst>
              </p:cNvPr>
              <p:cNvSpPr txBox="1"/>
              <p:nvPr/>
            </p:nvSpPr>
            <p:spPr>
              <a:xfrm>
                <a:off x="4733467" y="1139279"/>
                <a:ext cx="3937296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558A42-A60B-DD35-DC90-15BF5D99F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139279"/>
                <a:ext cx="3937296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FBBEB2-001D-1F2E-E5D1-8E1DC51FD4A3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FBBEB2-001D-1F2E-E5D1-8E1DC51FD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66BEDB-1956-F922-6EC5-EF23A2477B74}"/>
                  </a:ext>
                </a:extLst>
              </p:cNvPr>
              <p:cNvSpPr txBox="1"/>
              <p:nvPr/>
            </p:nvSpPr>
            <p:spPr>
              <a:xfrm>
                <a:off x="4733467" y="4109964"/>
                <a:ext cx="235673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66BEDB-1956-F922-6EC5-EF23A2477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4109964"/>
                <a:ext cx="2356734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8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16476-771B-266F-3069-0C2115E4A3CC}"/>
                  </a:ext>
                </a:extLst>
              </p:cNvPr>
              <p:cNvSpPr txBox="1"/>
              <p:nvPr/>
            </p:nvSpPr>
            <p:spPr>
              <a:xfrm>
                <a:off x="4685961" y="1139279"/>
                <a:ext cx="3425938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>
                              <a:solidFill>
                                <a:srgbClr val="00B0F0"/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E16476-771B-266F-3069-0C2115E4A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61" y="1139279"/>
                <a:ext cx="3425938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39F42-7781-21FE-00F2-9AF8380D693F}"/>
                  </a:ext>
                </a:extLst>
              </p:cNvPr>
              <p:cNvSpPr txBox="1"/>
              <p:nvPr/>
            </p:nvSpPr>
            <p:spPr>
              <a:xfrm>
                <a:off x="916981" y="1139279"/>
                <a:ext cx="3150221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339F42-7781-21FE-00F2-9AF8380D6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1" y="1139279"/>
                <a:ext cx="3150221" cy="21666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98903-760C-DFDD-E068-90EFA4ED22E5}"/>
                  </a:ext>
                </a:extLst>
              </p:cNvPr>
              <p:cNvSpPr txBox="1"/>
              <p:nvPr/>
            </p:nvSpPr>
            <p:spPr>
              <a:xfrm>
                <a:off x="4670732" y="3544921"/>
                <a:ext cx="1845377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998903-760C-DFDD-E068-90EFA4ED2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732" y="3544921"/>
                <a:ext cx="1845377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C07BA-AA0D-AB87-251C-B69260D04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2DB477-631D-E57A-B26D-7D8FC85738B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3354-542E-92F4-347E-890B733B0646}"/>
                  </a:ext>
                </a:extLst>
              </p:cNvPr>
              <p:cNvSpPr txBox="1"/>
              <p:nvPr/>
            </p:nvSpPr>
            <p:spPr>
              <a:xfrm>
                <a:off x="4733467" y="1139279"/>
                <a:ext cx="3937296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3354-542E-92F4-347E-890B733B0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1139279"/>
                <a:ext cx="3937296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2CC729-CBC1-C8F3-A2FD-00061488D51A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2CC729-CBC1-C8F3-A2FD-00061488D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3815467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6AA0B7-DB53-6DC5-EB0D-AFDC85B8DB9E}"/>
                  </a:ext>
                </a:extLst>
              </p:cNvPr>
              <p:cNvSpPr txBox="1"/>
              <p:nvPr/>
            </p:nvSpPr>
            <p:spPr>
              <a:xfrm>
                <a:off x="4733467" y="3522287"/>
                <a:ext cx="2356735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6AA0B7-DB53-6DC5-EB0D-AFDC85B8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7" y="3522287"/>
                <a:ext cx="2356735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E7006-12EE-2C13-3F7B-24ABE5B1E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5DCEBB-BBF3-27F7-A751-F75508E0F1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A7633-0738-417D-39CE-DEC45FB984ED}"/>
                  </a:ext>
                </a:extLst>
              </p:cNvPr>
              <p:cNvSpPr txBox="1"/>
              <p:nvPr/>
            </p:nvSpPr>
            <p:spPr>
              <a:xfrm>
                <a:off x="5149056" y="1139278"/>
                <a:ext cx="444865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BA7633-0738-417D-39CE-DEC45FB98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6" y="1139278"/>
                <a:ext cx="4448654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F88AE-F9CD-1A34-C9AC-6A4B92F179AA}"/>
                  </a:ext>
                </a:extLst>
              </p:cNvPr>
              <p:cNvSpPr txBox="1"/>
              <p:nvPr/>
            </p:nvSpPr>
            <p:spPr>
              <a:xfrm>
                <a:off x="918000" y="1139279"/>
                <a:ext cx="4326826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6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5F88AE-F9CD-1A34-C9AC-6A4B92F179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00" y="1139279"/>
                <a:ext cx="4326826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3DAC8-3261-B4A5-06E2-3B63B7C2220B}"/>
                  </a:ext>
                </a:extLst>
              </p:cNvPr>
              <p:cNvSpPr txBox="1"/>
              <p:nvPr/>
            </p:nvSpPr>
            <p:spPr>
              <a:xfrm>
                <a:off x="5149056" y="3544857"/>
                <a:ext cx="2868093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3DAC8-3261-B4A5-06E2-3B63B7C22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6" y="3544857"/>
                <a:ext cx="2868093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0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5DEF5-692C-FEDE-5AE9-CC2D88E42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70EE81-3271-9DD8-2F6F-5F116DA60F5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0E18A-548A-1038-0090-FD30D6B52FA7}"/>
                  </a:ext>
                </a:extLst>
              </p:cNvPr>
              <p:cNvSpPr txBox="1"/>
              <p:nvPr/>
            </p:nvSpPr>
            <p:spPr>
              <a:xfrm>
                <a:off x="4685961" y="1139279"/>
                <a:ext cx="3425938" cy="2166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C90E18A-548A-1038-0090-FD30D6B52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61" y="1139279"/>
                <a:ext cx="3425938" cy="2166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039E8C-2996-EE90-2A04-49B6804DE4E7}"/>
                  </a:ext>
                </a:extLst>
              </p:cNvPr>
              <p:cNvSpPr txBox="1"/>
              <p:nvPr/>
            </p:nvSpPr>
            <p:spPr>
              <a:xfrm>
                <a:off x="916981" y="1139279"/>
                <a:ext cx="315022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C039E8C-2996-EE90-2A04-49B6804DE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1" y="1139279"/>
                <a:ext cx="3150221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FCEC9-5120-E0D0-D8EE-DF1F378ED8E9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1FCEC9-5120-E0D0-D8EE-DF1F378ED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04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F648-8ACD-8C84-2C33-E87850188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2AAA9-883D-DDF5-24C8-5000CD26A0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43CFC-EA72-6BD3-DC95-DD2D1251F75F}"/>
                  </a:ext>
                </a:extLst>
              </p:cNvPr>
              <p:cNvSpPr txBox="1"/>
              <p:nvPr/>
            </p:nvSpPr>
            <p:spPr>
              <a:xfrm>
                <a:off x="4430282" y="1139279"/>
                <a:ext cx="3937296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i="1" smtClean="0">
                          <a:solidFill>
                            <a:srgbClr val="00B0F0"/>
                          </a:solidFill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943CFC-EA72-6BD3-DC95-DD2D1251F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2" y="1139279"/>
                <a:ext cx="3937296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AB43C8-F56E-86F8-653E-A4CC8AF8A080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AB43C8-F56E-86F8-653E-A4CC8AF8A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52B408-19E4-0EE4-33C0-8E20ED4E29BE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52B408-19E4-0EE4-33C0-8E20ED4E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17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F0E3-3D67-57EF-8782-0115E5904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9877F-C7CE-B162-E0E3-ABDDFFE2E3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35E70-A0A9-ABD2-A946-3A0CF046BA7F}"/>
                  </a:ext>
                </a:extLst>
              </p:cNvPr>
              <p:cNvSpPr txBox="1"/>
              <p:nvPr/>
            </p:nvSpPr>
            <p:spPr>
              <a:xfrm>
                <a:off x="4430282" y="1139279"/>
                <a:ext cx="3937296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A35E70-A0A9-ABD2-A946-3A0CF046B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2" y="1139279"/>
                <a:ext cx="3937296" cy="2166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3FD9E-1B88-3F11-9A30-0FFA584E3D7D}"/>
                  </a:ext>
                </a:extLst>
              </p:cNvPr>
              <p:cNvSpPr txBox="1"/>
              <p:nvPr/>
            </p:nvSpPr>
            <p:spPr>
              <a:xfrm>
                <a:off x="661303" y="1139279"/>
                <a:ext cx="3661579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43FD9E-1B88-3F11-9A30-0FFA584E3D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03" y="1139279"/>
                <a:ext cx="3661579" cy="2173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B7F6BC-DE1F-1C01-5EE9-1615F52803FA}"/>
                  </a:ext>
                </a:extLst>
              </p:cNvPr>
              <p:cNvSpPr txBox="1"/>
              <p:nvPr/>
            </p:nvSpPr>
            <p:spPr>
              <a:xfrm>
                <a:off x="4322882" y="3544921"/>
                <a:ext cx="4581703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B7F6BC-DE1F-1C01-5EE9-1615F5280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82" y="3544921"/>
                <a:ext cx="4581703" cy="2173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95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F3D0F-7B17-8E45-5F8D-123BB16F6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BA81EA-3E17-50B0-4F2B-1A654FF812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B64AF-DA1B-39C4-6C10-1C057F25BAC8}"/>
                  </a:ext>
                </a:extLst>
              </p:cNvPr>
              <p:cNvSpPr txBox="1"/>
              <p:nvPr/>
            </p:nvSpPr>
            <p:spPr>
              <a:xfrm>
                <a:off x="4430282" y="1139279"/>
                <a:ext cx="3937296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00B0F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B64AF-DA1B-39C4-6C10-1C057F25B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2" y="1139279"/>
                <a:ext cx="3937296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CE695-3763-D268-71E4-5E381B1C0C5F}"/>
                  </a:ext>
                </a:extLst>
              </p:cNvPr>
              <p:cNvSpPr txBox="1"/>
              <p:nvPr/>
            </p:nvSpPr>
            <p:spPr>
              <a:xfrm>
                <a:off x="916981" y="1139279"/>
                <a:ext cx="315022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7DCE695-3763-D268-71E4-5E381B1C0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1" y="1139279"/>
                <a:ext cx="3150221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C6B1C-3CA6-4621-C9C7-3CF833F0E45F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5" cy="2166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GB" sz="720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DC6B1C-3CA6-4621-C9C7-3CF833F0E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5" cy="21666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59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10060-1F0F-73FA-7E4D-79A63BD4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D87901-AAE6-524E-1982-476C9A810F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E2040-F18C-859E-D4CA-F28AABACDC33}"/>
                  </a:ext>
                </a:extLst>
              </p:cNvPr>
              <p:cNvSpPr txBox="1"/>
              <p:nvPr/>
            </p:nvSpPr>
            <p:spPr>
              <a:xfrm>
                <a:off x="4685961" y="1139279"/>
                <a:ext cx="3425938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BE2040-F18C-859E-D4CA-F28AABACD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61" y="1139279"/>
                <a:ext cx="3425938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F88E29-7CC9-19B4-ABA4-8AC1ED99921D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F88E29-7CC9-19B4-ABA4-8AC1ED999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3E50D4-E61A-4E18-7178-8C0E27AC88BF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7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53E50D4-E61A-4E18-7178-8C0E27AC8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738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0EA5F-657B-DC8E-B259-8D70699B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A11EA9-4344-F36F-6DE3-1DE1ED2FF1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AC52AD-F15B-E86A-244B-B68551330D83}"/>
                  </a:ext>
                </a:extLst>
              </p:cNvPr>
              <p:cNvSpPr txBox="1"/>
              <p:nvPr/>
            </p:nvSpPr>
            <p:spPr>
              <a:xfrm>
                <a:off x="4685961" y="1139279"/>
                <a:ext cx="3425938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4AC52AD-F15B-E86A-244B-B68551330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961" y="1139279"/>
                <a:ext cx="3425938" cy="219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6C7102-C8D6-B8C2-00F4-BACC1E58B9EA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96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66C7102-C8D6-B8C2-00F4-BACC1E58B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96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CE187-F3E2-3844-80EC-7701E9722636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89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ACE187-F3E2-3844-80EC-7701E9722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89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2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8E4F5-6EDD-85D8-F199-203D6FF13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D8B0B-F9CF-1708-D0BD-EBDFEE102A9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85554E-8B05-5489-0369-D9B949472405}"/>
                  </a:ext>
                </a:extLst>
              </p:cNvPr>
              <p:cNvSpPr txBox="1"/>
              <p:nvPr/>
            </p:nvSpPr>
            <p:spPr>
              <a:xfrm>
                <a:off x="4430282" y="1139279"/>
                <a:ext cx="3937296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A85554E-8B05-5489-0369-D9B949472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82" y="1139279"/>
                <a:ext cx="3937296" cy="217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D743B-3BED-7B12-37F4-0E5EAE384478}"/>
                  </a:ext>
                </a:extLst>
              </p:cNvPr>
              <p:cNvSpPr txBox="1"/>
              <p:nvPr/>
            </p:nvSpPr>
            <p:spPr>
              <a:xfrm>
                <a:off x="916982" y="1139279"/>
                <a:ext cx="3150221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GB" sz="7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7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FD743B-3BED-7B12-37F4-0E5EAE384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982" y="1139279"/>
                <a:ext cx="3150221" cy="21738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D3DBA-33B3-0875-53D3-38EF0C3E0004}"/>
                  </a:ext>
                </a:extLst>
              </p:cNvPr>
              <p:cNvSpPr txBox="1"/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6000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7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sz="7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CCD3DBA-33B3-0875-53D3-38EF0C3E0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053" y="3544921"/>
                <a:ext cx="2356734" cy="2173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35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156</TotalTime>
  <Words>253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 Multiplication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2026-05-18T12:12:32Z</dcterms:created>
  <dcterms:modified xsi:type="dcterms:W3CDTF">2026-05-20T10:18:06Z</dcterms:modified>
</cp:coreProperties>
</file>