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20T09:45:14.443" v="991" actId="1076"/>
      <pc:docMkLst>
        <pc:docMk/>
      </pc:docMkLst>
      <pc:sldChg chg="addSp delSp modSp mod delAnim modAnim">
        <pc:chgData name="Christopher Potter" userId="24ad2ef8db5e8a45" providerId="LiveId" clId="{10AB9FE2-9012-46EF-B18A-C87D5526F6EE}" dt="2026-05-20T09:39:52.113" v="946" actId="1076"/>
        <pc:sldMkLst>
          <pc:docMk/>
          <pc:sldMk cId="2091781012" sldId="263"/>
        </pc:sldMkLst>
        <pc:spChg chg="del">
          <ac:chgData name="Christopher Potter" userId="24ad2ef8db5e8a45" providerId="LiveId" clId="{10AB9FE2-9012-46EF-B18A-C87D5526F6EE}" dt="2026-05-20T08:10:58.672" v="12" actId="478"/>
          <ac:spMkLst>
            <pc:docMk/>
            <pc:sldMk cId="2091781012" sldId="263"/>
            <ac:spMk id="4" creationId="{1A430184-A9C1-10E7-9AE5-548F1A877BCA}"/>
          </ac:spMkLst>
        </pc:spChg>
        <pc:spChg chg="add del mod">
          <ac:chgData name="Christopher Potter" userId="24ad2ef8db5e8a45" providerId="LiveId" clId="{10AB9FE2-9012-46EF-B18A-C87D5526F6EE}" dt="2026-05-20T09:09:45.669" v="32"/>
          <ac:spMkLst>
            <pc:docMk/>
            <pc:sldMk cId="2091781012" sldId="263"/>
            <ac:spMk id="6" creationId="{4E12AC4F-081B-0818-4A83-FF6CED232DBF}"/>
          </ac:spMkLst>
        </pc:spChg>
        <pc:spChg chg="add mod">
          <ac:chgData name="Christopher Potter" userId="24ad2ef8db5e8a45" providerId="LiveId" clId="{10AB9FE2-9012-46EF-B18A-C87D5526F6EE}" dt="2026-05-20T09:39:48.846" v="945" actId="1076"/>
          <ac:spMkLst>
            <pc:docMk/>
            <pc:sldMk cId="2091781012" sldId="263"/>
            <ac:spMk id="7" creationId="{38E16476-771B-266F-3069-0C2115E4A3CC}"/>
          </ac:spMkLst>
        </pc:spChg>
        <pc:spChg chg="add mod">
          <ac:chgData name="Christopher Potter" userId="24ad2ef8db5e8a45" providerId="LiveId" clId="{10AB9FE2-9012-46EF-B18A-C87D5526F6EE}" dt="2026-05-20T09:39:43.418" v="944" actId="1038"/>
          <ac:spMkLst>
            <pc:docMk/>
            <pc:sldMk cId="2091781012" sldId="263"/>
            <ac:spMk id="8" creationId="{5C339F42-7781-21FE-00F2-9AF8380D693F}"/>
          </ac:spMkLst>
        </pc:spChg>
        <pc:spChg chg="add mod">
          <ac:chgData name="Christopher Potter" userId="24ad2ef8db5e8a45" providerId="LiveId" clId="{10AB9FE2-9012-46EF-B18A-C87D5526F6EE}" dt="2026-05-20T09:39:52.113" v="946" actId="1076"/>
          <ac:spMkLst>
            <pc:docMk/>
            <pc:sldMk cId="2091781012" sldId="263"/>
            <ac:spMk id="9" creationId="{08998903-760C-DFDD-E068-90EFA4ED22E5}"/>
          </ac:spMkLst>
        </pc:spChg>
        <pc:graphicFrameChg chg="add del mod">
          <ac:chgData name="Christopher Potter" userId="24ad2ef8db5e8a45" providerId="LiveId" clId="{10AB9FE2-9012-46EF-B18A-C87D5526F6EE}" dt="2026-05-20T09:09:54" v="36" actId="478"/>
          <ac:graphicFrameMkLst>
            <pc:docMk/>
            <pc:sldMk cId="2091781012" sldId="263"/>
            <ac:graphicFrameMk id="3" creationId="{F37B4F6E-6FA1-2291-6742-727AEBABFBD9}"/>
          </ac:graphicFrameMkLst>
        </pc:graphicFrameChg>
        <pc:graphicFrameChg chg="del mod modGraphic">
          <ac:chgData name="Christopher Potter" userId="24ad2ef8db5e8a45" providerId="LiveId" clId="{10AB9FE2-9012-46EF-B18A-C87D5526F6EE}" dt="2026-05-20T09:10:07.933" v="41" actId="478"/>
          <ac:graphicFrameMkLst>
            <pc:docMk/>
            <pc:sldMk cId="2091781012" sldId="263"/>
            <ac:graphicFrameMk id="5" creationId="{1FCB6C43-497F-8E1D-6089-BF511CC5E9DD}"/>
          </ac:graphicFrameMkLst>
        </pc:graphicFrame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780694470" sldId="264"/>
        </pc:sldMkLst>
      </pc:sldChg>
      <pc:sldChg chg="modSp add mod">
        <pc:chgData name="Christopher Potter" userId="24ad2ef8db5e8a45" providerId="LiveId" clId="{10AB9FE2-9012-46EF-B18A-C87D5526F6EE}" dt="2026-05-20T09:40:16.746" v="949" actId="1076"/>
        <pc:sldMkLst>
          <pc:docMk/>
          <pc:sldMk cId="2335882059" sldId="264"/>
        </pc:sldMkLst>
        <pc:spChg chg="mod">
          <ac:chgData name="Christopher Potter" userId="24ad2ef8db5e8a45" providerId="LiveId" clId="{10AB9FE2-9012-46EF-B18A-C87D5526F6EE}" dt="2026-05-20T09:40:09.030" v="948" actId="1076"/>
          <ac:spMkLst>
            <pc:docMk/>
            <pc:sldMk cId="2335882059" sldId="264"/>
            <ac:spMk id="7" creationId="{D6E852E9-3717-E2BA-9E7D-1A13D69F002A}"/>
          </ac:spMkLst>
        </pc:spChg>
        <pc:spChg chg="mod">
          <ac:chgData name="Christopher Potter" userId="24ad2ef8db5e8a45" providerId="LiveId" clId="{10AB9FE2-9012-46EF-B18A-C87D5526F6EE}" dt="2026-05-20T09:40:03.930" v="947" actId="1076"/>
          <ac:spMkLst>
            <pc:docMk/>
            <pc:sldMk cId="2335882059" sldId="264"/>
            <ac:spMk id="8" creationId="{C327A90D-420F-B89E-0909-E0C7D3CC9C5D}"/>
          </ac:spMkLst>
        </pc:spChg>
        <pc:spChg chg="mod">
          <ac:chgData name="Christopher Potter" userId="24ad2ef8db5e8a45" providerId="LiveId" clId="{10AB9FE2-9012-46EF-B18A-C87D5526F6EE}" dt="2026-05-20T09:40:16.746" v="949" actId="1076"/>
          <ac:spMkLst>
            <pc:docMk/>
            <pc:sldMk cId="2335882059" sldId="264"/>
            <ac:spMk id="9" creationId="{0BE3E5FE-9237-8D4A-9547-BCC84D6666DB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1151781531" sldId="265"/>
        </pc:sldMkLst>
      </pc:sldChg>
      <pc:sldChg chg="modSp add mod">
        <pc:chgData name="Christopher Potter" userId="24ad2ef8db5e8a45" providerId="LiveId" clId="{10AB9FE2-9012-46EF-B18A-C87D5526F6EE}" dt="2026-05-20T09:40:59.742" v="954" actId="1076"/>
        <pc:sldMkLst>
          <pc:docMk/>
          <pc:sldMk cId="2702827842" sldId="265"/>
        </pc:sldMkLst>
        <pc:spChg chg="mod">
          <ac:chgData name="Christopher Potter" userId="24ad2ef8db5e8a45" providerId="LiveId" clId="{10AB9FE2-9012-46EF-B18A-C87D5526F6EE}" dt="2026-05-20T09:40:43.249" v="951" actId="1076"/>
          <ac:spMkLst>
            <pc:docMk/>
            <pc:sldMk cId="2702827842" sldId="265"/>
            <ac:spMk id="7" creationId="{5301EB08-4D2A-6050-C8A3-610AE69432BC}"/>
          </ac:spMkLst>
        </pc:spChg>
        <pc:spChg chg="mod">
          <ac:chgData name="Christopher Potter" userId="24ad2ef8db5e8a45" providerId="LiveId" clId="{10AB9FE2-9012-46EF-B18A-C87D5526F6EE}" dt="2026-05-20T09:40:32.409" v="950" actId="1076"/>
          <ac:spMkLst>
            <pc:docMk/>
            <pc:sldMk cId="2702827842" sldId="265"/>
            <ac:spMk id="8" creationId="{3FE475F5-F7C1-B13B-AF6C-97E943844A24}"/>
          </ac:spMkLst>
        </pc:spChg>
        <pc:spChg chg="mod">
          <ac:chgData name="Christopher Potter" userId="24ad2ef8db5e8a45" providerId="LiveId" clId="{10AB9FE2-9012-46EF-B18A-C87D5526F6EE}" dt="2026-05-20T09:40:59.742" v="954" actId="1076"/>
          <ac:spMkLst>
            <pc:docMk/>
            <pc:sldMk cId="2702827842" sldId="265"/>
            <ac:spMk id="9" creationId="{CDCB5E29-E0FF-6585-796B-7C831CFEA4EA}"/>
          </ac:spMkLst>
        </pc:spChg>
      </pc:sldChg>
      <pc:sldChg chg="modSp add mod">
        <pc:chgData name="Christopher Potter" userId="24ad2ef8db5e8a45" providerId="LiveId" clId="{10AB9FE2-9012-46EF-B18A-C87D5526F6EE}" dt="2026-05-20T09:41:14.577" v="957" actId="1076"/>
        <pc:sldMkLst>
          <pc:docMk/>
          <pc:sldMk cId="1961769654" sldId="266"/>
        </pc:sldMkLst>
        <pc:spChg chg="mod">
          <ac:chgData name="Christopher Potter" userId="24ad2ef8db5e8a45" providerId="LiveId" clId="{10AB9FE2-9012-46EF-B18A-C87D5526F6EE}" dt="2026-05-20T09:41:11.497" v="956" actId="1076"/>
          <ac:spMkLst>
            <pc:docMk/>
            <pc:sldMk cId="1961769654" sldId="266"/>
            <ac:spMk id="7" creationId="{86B048FF-AC8B-D868-B3E0-B6AA9318F659}"/>
          </ac:spMkLst>
        </pc:spChg>
        <pc:spChg chg="mod">
          <ac:chgData name="Christopher Potter" userId="24ad2ef8db5e8a45" providerId="LiveId" clId="{10AB9FE2-9012-46EF-B18A-C87D5526F6EE}" dt="2026-05-20T09:41:06.576" v="955" actId="1076"/>
          <ac:spMkLst>
            <pc:docMk/>
            <pc:sldMk cId="1961769654" sldId="266"/>
            <ac:spMk id="8" creationId="{A7380C53-171A-2F12-8A12-1729CA4427C0}"/>
          </ac:spMkLst>
        </pc:spChg>
        <pc:spChg chg="mod">
          <ac:chgData name="Christopher Potter" userId="24ad2ef8db5e8a45" providerId="LiveId" clId="{10AB9FE2-9012-46EF-B18A-C87D5526F6EE}" dt="2026-05-20T09:41:14.577" v="957" actId="1076"/>
          <ac:spMkLst>
            <pc:docMk/>
            <pc:sldMk cId="1961769654" sldId="266"/>
            <ac:spMk id="9" creationId="{AE3CCD26-3515-1D11-C814-A1FC842DD1F3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2406204359" sldId="266"/>
        </pc:sldMkLst>
      </pc:sldChg>
      <pc:sldChg chg="modSp add mod">
        <pc:chgData name="Christopher Potter" userId="24ad2ef8db5e8a45" providerId="LiveId" clId="{10AB9FE2-9012-46EF-B18A-C87D5526F6EE}" dt="2026-05-20T09:41:43.494" v="960" actId="1076"/>
        <pc:sldMkLst>
          <pc:docMk/>
          <pc:sldMk cId="1548361770" sldId="267"/>
        </pc:sldMkLst>
        <pc:spChg chg="mod">
          <ac:chgData name="Christopher Potter" userId="24ad2ef8db5e8a45" providerId="LiveId" clId="{10AB9FE2-9012-46EF-B18A-C87D5526F6EE}" dt="2026-05-20T09:41:35.445" v="959" actId="1076"/>
          <ac:spMkLst>
            <pc:docMk/>
            <pc:sldMk cId="1548361770" sldId="267"/>
            <ac:spMk id="7" creationId="{98B97534-69AB-57BF-B81E-EF3FF3D9373F}"/>
          </ac:spMkLst>
        </pc:spChg>
        <pc:spChg chg="mod">
          <ac:chgData name="Christopher Potter" userId="24ad2ef8db5e8a45" providerId="LiveId" clId="{10AB9FE2-9012-46EF-B18A-C87D5526F6EE}" dt="2026-05-20T09:41:22.634" v="958" actId="1076"/>
          <ac:spMkLst>
            <pc:docMk/>
            <pc:sldMk cId="1548361770" sldId="267"/>
            <ac:spMk id="8" creationId="{956144CB-FC5B-1B02-5EC5-6DD266D393CD}"/>
          </ac:spMkLst>
        </pc:spChg>
        <pc:spChg chg="mod">
          <ac:chgData name="Christopher Potter" userId="24ad2ef8db5e8a45" providerId="LiveId" clId="{10AB9FE2-9012-46EF-B18A-C87D5526F6EE}" dt="2026-05-20T09:41:43.494" v="960" actId="1076"/>
          <ac:spMkLst>
            <pc:docMk/>
            <pc:sldMk cId="1548361770" sldId="267"/>
            <ac:spMk id="9" creationId="{C14065D4-1C04-3748-2C5B-45DA5771B940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2636607766" sldId="267"/>
        </pc:sldMkLst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3407485246" sldId="268"/>
        </pc:sldMkLst>
      </pc:sldChg>
      <pc:sldChg chg="modSp add mod">
        <pc:chgData name="Christopher Potter" userId="24ad2ef8db5e8a45" providerId="LiveId" clId="{10AB9FE2-9012-46EF-B18A-C87D5526F6EE}" dt="2026-05-20T09:42:12.645" v="963" actId="1076"/>
        <pc:sldMkLst>
          <pc:docMk/>
          <pc:sldMk cId="3918290278" sldId="268"/>
        </pc:sldMkLst>
        <pc:spChg chg="mod">
          <ac:chgData name="Christopher Potter" userId="24ad2ef8db5e8a45" providerId="LiveId" clId="{10AB9FE2-9012-46EF-B18A-C87D5526F6EE}" dt="2026-05-20T09:42:06.757" v="962" actId="1076"/>
          <ac:spMkLst>
            <pc:docMk/>
            <pc:sldMk cId="3918290278" sldId="268"/>
            <ac:spMk id="7" creationId="{0E1983B2-B95F-64A4-F793-386ACA9ED2CC}"/>
          </ac:spMkLst>
        </pc:spChg>
        <pc:spChg chg="mod">
          <ac:chgData name="Christopher Potter" userId="24ad2ef8db5e8a45" providerId="LiveId" clId="{10AB9FE2-9012-46EF-B18A-C87D5526F6EE}" dt="2026-05-20T09:41:52.693" v="961" actId="1076"/>
          <ac:spMkLst>
            <pc:docMk/>
            <pc:sldMk cId="3918290278" sldId="268"/>
            <ac:spMk id="8" creationId="{F0DE0E28-3A37-8C42-0DA5-034EC9D2723E}"/>
          </ac:spMkLst>
        </pc:spChg>
        <pc:spChg chg="mod">
          <ac:chgData name="Christopher Potter" userId="24ad2ef8db5e8a45" providerId="LiveId" clId="{10AB9FE2-9012-46EF-B18A-C87D5526F6EE}" dt="2026-05-20T09:42:12.645" v="963" actId="1076"/>
          <ac:spMkLst>
            <pc:docMk/>
            <pc:sldMk cId="3918290278" sldId="268"/>
            <ac:spMk id="9" creationId="{B3A3E701-66CD-ED99-CC66-F38D4D3359B1}"/>
          </ac:spMkLst>
        </pc:spChg>
      </pc:sldChg>
      <pc:sldChg chg="modSp add mod">
        <pc:chgData name="Christopher Potter" userId="24ad2ef8db5e8a45" providerId="LiveId" clId="{10AB9FE2-9012-46EF-B18A-C87D5526F6EE}" dt="2026-05-20T09:42:30.366" v="966" actId="1076"/>
        <pc:sldMkLst>
          <pc:docMk/>
          <pc:sldMk cId="578485749" sldId="269"/>
        </pc:sldMkLst>
        <pc:spChg chg="mod">
          <ac:chgData name="Christopher Potter" userId="24ad2ef8db5e8a45" providerId="LiveId" clId="{10AB9FE2-9012-46EF-B18A-C87D5526F6EE}" dt="2026-05-20T09:42:25.013" v="965" actId="1076"/>
          <ac:spMkLst>
            <pc:docMk/>
            <pc:sldMk cId="578485749" sldId="269"/>
            <ac:spMk id="7" creationId="{BF97FD47-993A-045D-C8E8-D4DF69F5C8A3}"/>
          </ac:spMkLst>
        </pc:spChg>
        <pc:spChg chg="mod">
          <ac:chgData name="Christopher Potter" userId="24ad2ef8db5e8a45" providerId="LiveId" clId="{10AB9FE2-9012-46EF-B18A-C87D5526F6EE}" dt="2026-05-20T09:42:19.734" v="964" actId="1076"/>
          <ac:spMkLst>
            <pc:docMk/>
            <pc:sldMk cId="578485749" sldId="269"/>
            <ac:spMk id="8" creationId="{01C1609D-6DF6-4147-1B54-692DC1F8A611}"/>
          </ac:spMkLst>
        </pc:spChg>
        <pc:spChg chg="mod">
          <ac:chgData name="Christopher Potter" userId="24ad2ef8db5e8a45" providerId="LiveId" clId="{10AB9FE2-9012-46EF-B18A-C87D5526F6EE}" dt="2026-05-20T09:42:30.366" v="966" actId="1076"/>
          <ac:spMkLst>
            <pc:docMk/>
            <pc:sldMk cId="578485749" sldId="269"/>
            <ac:spMk id="9" creationId="{B186777F-7F21-9DE1-E9E8-4CBD421F553B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920360598" sldId="269"/>
        </pc:sldMkLst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716558000" sldId="270"/>
        </pc:sldMkLst>
      </pc:sldChg>
      <pc:sldChg chg="modSp add mod">
        <pc:chgData name="Christopher Potter" userId="24ad2ef8db5e8a45" providerId="LiveId" clId="{10AB9FE2-9012-46EF-B18A-C87D5526F6EE}" dt="2026-05-20T09:42:50.211" v="969" actId="1076"/>
        <pc:sldMkLst>
          <pc:docMk/>
          <pc:sldMk cId="3109846516" sldId="270"/>
        </pc:sldMkLst>
        <pc:spChg chg="mod">
          <ac:chgData name="Christopher Potter" userId="24ad2ef8db5e8a45" providerId="LiveId" clId="{10AB9FE2-9012-46EF-B18A-C87D5526F6EE}" dt="2026-05-20T09:42:44.501" v="968" actId="1076"/>
          <ac:spMkLst>
            <pc:docMk/>
            <pc:sldMk cId="3109846516" sldId="270"/>
            <ac:spMk id="7" creationId="{3EB6EC07-F4DD-CD21-2885-AE58F56390DD}"/>
          </ac:spMkLst>
        </pc:spChg>
        <pc:spChg chg="mod">
          <ac:chgData name="Christopher Potter" userId="24ad2ef8db5e8a45" providerId="LiveId" clId="{10AB9FE2-9012-46EF-B18A-C87D5526F6EE}" dt="2026-05-20T09:42:38.893" v="967" actId="1076"/>
          <ac:spMkLst>
            <pc:docMk/>
            <pc:sldMk cId="3109846516" sldId="270"/>
            <ac:spMk id="8" creationId="{E03DE76D-C3C7-69B3-E18A-CC0B67A7E19F}"/>
          </ac:spMkLst>
        </pc:spChg>
        <pc:spChg chg="mod">
          <ac:chgData name="Christopher Potter" userId="24ad2ef8db5e8a45" providerId="LiveId" clId="{10AB9FE2-9012-46EF-B18A-C87D5526F6EE}" dt="2026-05-20T09:42:50.211" v="969" actId="1076"/>
          <ac:spMkLst>
            <pc:docMk/>
            <pc:sldMk cId="3109846516" sldId="270"/>
            <ac:spMk id="9" creationId="{FD2CEF73-D0A3-DE09-3C2C-764E61FC032C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1199760086" sldId="271"/>
        </pc:sldMkLst>
      </pc:sldChg>
      <pc:sldChg chg="modSp add mod">
        <pc:chgData name="Christopher Potter" userId="24ad2ef8db5e8a45" providerId="LiveId" clId="{10AB9FE2-9012-46EF-B18A-C87D5526F6EE}" dt="2026-05-20T09:43:08.083" v="972" actId="1076"/>
        <pc:sldMkLst>
          <pc:docMk/>
          <pc:sldMk cId="3428585004" sldId="271"/>
        </pc:sldMkLst>
        <pc:spChg chg="mod">
          <ac:chgData name="Christopher Potter" userId="24ad2ef8db5e8a45" providerId="LiveId" clId="{10AB9FE2-9012-46EF-B18A-C87D5526F6EE}" dt="2026-05-20T09:43:04.966" v="971" actId="1076"/>
          <ac:spMkLst>
            <pc:docMk/>
            <pc:sldMk cId="3428585004" sldId="271"/>
            <ac:spMk id="7" creationId="{B4D1E269-40D8-930C-445D-7A6D6A48DABB}"/>
          </ac:spMkLst>
        </pc:spChg>
        <pc:spChg chg="mod">
          <ac:chgData name="Christopher Potter" userId="24ad2ef8db5e8a45" providerId="LiveId" clId="{10AB9FE2-9012-46EF-B18A-C87D5526F6EE}" dt="2026-05-20T09:42:58.272" v="970" actId="1076"/>
          <ac:spMkLst>
            <pc:docMk/>
            <pc:sldMk cId="3428585004" sldId="271"/>
            <ac:spMk id="8" creationId="{44BA172D-9D94-1C79-F512-6128579168AC}"/>
          </ac:spMkLst>
        </pc:spChg>
        <pc:spChg chg="mod">
          <ac:chgData name="Christopher Potter" userId="24ad2ef8db5e8a45" providerId="LiveId" clId="{10AB9FE2-9012-46EF-B18A-C87D5526F6EE}" dt="2026-05-20T09:43:08.083" v="972" actId="1076"/>
          <ac:spMkLst>
            <pc:docMk/>
            <pc:sldMk cId="3428585004" sldId="271"/>
            <ac:spMk id="9" creationId="{8AC99F25-FF1C-9812-99EA-7D8A97A2A46C}"/>
          </ac:spMkLst>
        </pc:spChg>
      </pc:sldChg>
      <pc:sldChg chg="modSp add mod">
        <pc:chgData name="Christopher Potter" userId="24ad2ef8db5e8a45" providerId="LiveId" clId="{10AB9FE2-9012-46EF-B18A-C87D5526F6EE}" dt="2026-05-20T09:43:23.768" v="975" actId="1076"/>
        <pc:sldMkLst>
          <pc:docMk/>
          <pc:sldMk cId="742856716" sldId="272"/>
        </pc:sldMkLst>
        <pc:spChg chg="mod">
          <ac:chgData name="Christopher Potter" userId="24ad2ef8db5e8a45" providerId="LiveId" clId="{10AB9FE2-9012-46EF-B18A-C87D5526F6EE}" dt="2026-05-20T09:43:20.476" v="974" actId="1076"/>
          <ac:spMkLst>
            <pc:docMk/>
            <pc:sldMk cId="742856716" sldId="272"/>
            <ac:spMk id="7" creationId="{D605CDE5-A475-D9A9-65FB-FD736C6AA90E}"/>
          </ac:spMkLst>
        </pc:spChg>
        <pc:spChg chg="mod">
          <ac:chgData name="Christopher Potter" userId="24ad2ef8db5e8a45" providerId="LiveId" clId="{10AB9FE2-9012-46EF-B18A-C87D5526F6EE}" dt="2026-05-20T09:43:14.550" v="973" actId="1076"/>
          <ac:spMkLst>
            <pc:docMk/>
            <pc:sldMk cId="742856716" sldId="272"/>
            <ac:spMk id="8" creationId="{7525B75F-B4C1-873A-98A5-37F94111CA2B}"/>
          </ac:spMkLst>
        </pc:spChg>
        <pc:spChg chg="mod">
          <ac:chgData name="Christopher Potter" userId="24ad2ef8db5e8a45" providerId="LiveId" clId="{10AB9FE2-9012-46EF-B18A-C87D5526F6EE}" dt="2026-05-20T09:43:23.768" v="975" actId="1076"/>
          <ac:spMkLst>
            <pc:docMk/>
            <pc:sldMk cId="742856716" sldId="272"/>
            <ac:spMk id="9" creationId="{4A16C1E4-EEE5-0715-415B-11C8AC127732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3107171108" sldId="272"/>
        </pc:sldMkLst>
      </pc:sldChg>
      <pc:sldChg chg="modSp add mod">
        <pc:chgData name="Christopher Potter" userId="24ad2ef8db5e8a45" providerId="LiveId" clId="{10AB9FE2-9012-46EF-B18A-C87D5526F6EE}" dt="2026-05-20T09:43:53.030" v="978" actId="1076"/>
        <pc:sldMkLst>
          <pc:docMk/>
          <pc:sldMk cId="2153048956" sldId="273"/>
        </pc:sldMkLst>
        <pc:spChg chg="mod">
          <ac:chgData name="Christopher Potter" userId="24ad2ef8db5e8a45" providerId="LiveId" clId="{10AB9FE2-9012-46EF-B18A-C87D5526F6EE}" dt="2026-05-20T09:43:48.165" v="977" actId="1076"/>
          <ac:spMkLst>
            <pc:docMk/>
            <pc:sldMk cId="2153048956" sldId="273"/>
            <ac:spMk id="7" creationId="{D3F8478E-4274-D813-5D40-83EB12300262}"/>
          </ac:spMkLst>
        </pc:spChg>
        <pc:spChg chg="mod">
          <ac:chgData name="Christopher Potter" userId="24ad2ef8db5e8a45" providerId="LiveId" clId="{10AB9FE2-9012-46EF-B18A-C87D5526F6EE}" dt="2026-05-20T09:43:32.430" v="976" actId="1076"/>
          <ac:spMkLst>
            <pc:docMk/>
            <pc:sldMk cId="2153048956" sldId="273"/>
            <ac:spMk id="8" creationId="{8A06C37D-F407-5C8E-E3CC-D9B3DA1CB4CE}"/>
          </ac:spMkLst>
        </pc:spChg>
        <pc:spChg chg="mod">
          <ac:chgData name="Christopher Potter" userId="24ad2ef8db5e8a45" providerId="LiveId" clId="{10AB9FE2-9012-46EF-B18A-C87D5526F6EE}" dt="2026-05-20T09:43:53.030" v="978" actId="1076"/>
          <ac:spMkLst>
            <pc:docMk/>
            <pc:sldMk cId="2153048956" sldId="273"/>
            <ac:spMk id="9" creationId="{B955A885-31C1-F686-C74B-3D291709CE9E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2530228940" sldId="273"/>
        </pc:sldMkLst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251519029" sldId="274"/>
        </pc:sldMkLst>
      </pc:sldChg>
      <pc:sldChg chg="modSp add mod">
        <pc:chgData name="Christopher Potter" userId="24ad2ef8db5e8a45" providerId="LiveId" clId="{10AB9FE2-9012-46EF-B18A-C87D5526F6EE}" dt="2026-05-20T09:44:08.501" v="981" actId="1076"/>
        <pc:sldMkLst>
          <pc:docMk/>
          <pc:sldMk cId="2255866441" sldId="274"/>
        </pc:sldMkLst>
        <pc:spChg chg="mod">
          <ac:chgData name="Christopher Potter" userId="24ad2ef8db5e8a45" providerId="LiveId" clId="{10AB9FE2-9012-46EF-B18A-C87D5526F6EE}" dt="2026-05-20T09:44:04.064" v="980" actId="1076"/>
          <ac:spMkLst>
            <pc:docMk/>
            <pc:sldMk cId="2255866441" sldId="274"/>
            <ac:spMk id="7" creationId="{7C8DEB7E-E22E-84D2-1F6F-A24705E8F779}"/>
          </ac:spMkLst>
        </pc:spChg>
        <pc:spChg chg="mod">
          <ac:chgData name="Christopher Potter" userId="24ad2ef8db5e8a45" providerId="LiveId" clId="{10AB9FE2-9012-46EF-B18A-C87D5526F6EE}" dt="2026-05-20T09:44:00.464" v="979" actId="1076"/>
          <ac:spMkLst>
            <pc:docMk/>
            <pc:sldMk cId="2255866441" sldId="274"/>
            <ac:spMk id="8" creationId="{3EE6C605-D6E5-E8A7-239C-BC02D3268BDB}"/>
          </ac:spMkLst>
        </pc:spChg>
        <pc:spChg chg="mod">
          <ac:chgData name="Christopher Potter" userId="24ad2ef8db5e8a45" providerId="LiveId" clId="{10AB9FE2-9012-46EF-B18A-C87D5526F6EE}" dt="2026-05-20T09:44:08.501" v="981" actId="1076"/>
          <ac:spMkLst>
            <pc:docMk/>
            <pc:sldMk cId="2255866441" sldId="274"/>
            <ac:spMk id="9" creationId="{182BBBB5-380E-31CD-A82C-D5AF29FDDFFC}"/>
          </ac:spMkLst>
        </pc:spChg>
      </pc:sldChg>
      <pc:sldChg chg="modSp add mod">
        <pc:chgData name="Christopher Potter" userId="24ad2ef8db5e8a45" providerId="LiveId" clId="{10AB9FE2-9012-46EF-B18A-C87D5526F6EE}" dt="2026-05-20T09:44:24.837" v="984" actId="1076"/>
        <pc:sldMkLst>
          <pc:docMk/>
          <pc:sldMk cId="822926837" sldId="275"/>
        </pc:sldMkLst>
        <pc:spChg chg="mod">
          <ac:chgData name="Christopher Potter" userId="24ad2ef8db5e8a45" providerId="LiveId" clId="{10AB9FE2-9012-46EF-B18A-C87D5526F6EE}" dt="2026-05-20T09:44:20.459" v="983" actId="1076"/>
          <ac:spMkLst>
            <pc:docMk/>
            <pc:sldMk cId="822926837" sldId="275"/>
            <ac:spMk id="7" creationId="{9F061039-3C09-5886-E1EF-0FFA96A15867}"/>
          </ac:spMkLst>
        </pc:spChg>
        <pc:spChg chg="mod">
          <ac:chgData name="Christopher Potter" userId="24ad2ef8db5e8a45" providerId="LiveId" clId="{10AB9FE2-9012-46EF-B18A-C87D5526F6EE}" dt="2026-05-20T09:44:15.669" v="982" actId="1076"/>
          <ac:spMkLst>
            <pc:docMk/>
            <pc:sldMk cId="822926837" sldId="275"/>
            <ac:spMk id="8" creationId="{CF645D9E-4DC7-0707-6E9E-23E03E9F105D}"/>
          </ac:spMkLst>
        </pc:spChg>
        <pc:spChg chg="mod">
          <ac:chgData name="Christopher Potter" userId="24ad2ef8db5e8a45" providerId="LiveId" clId="{10AB9FE2-9012-46EF-B18A-C87D5526F6EE}" dt="2026-05-20T09:44:24.837" v="984" actId="1076"/>
          <ac:spMkLst>
            <pc:docMk/>
            <pc:sldMk cId="822926837" sldId="275"/>
            <ac:spMk id="9" creationId="{7E283596-13C6-EFDD-F232-1C3660C4B9BF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1336970618" sldId="275"/>
        </pc:sldMkLst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724603964" sldId="276"/>
        </pc:sldMkLst>
      </pc:sldChg>
      <pc:sldChg chg="modSp add mod">
        <pc:chgData name="Christopher Potter" userId="24ad2ef8db5e8a45" providerId="LiveId" clId="{10AB9FE2-9012-46EF-B18A-C87D5526F6EE}" dt="2026-05-20T09:44:54.314" v="988" actId="1076"/>
        <pc:sldMkLst>
          <pc:docMk/>
          <pc:sldMk cId="1341992732" sldId="276"/>
        </pc:sldMkLst>
        <pc:spChg chg="mod">
          <ac:chgData name="Christopher Potter" userId="24ad2ef8db5e8a45" providerId="LiveId" clId="{10AB9FE2-9012-46EF-B18A-C87D5526F6EE}" dt="2026-05-20T09:44:50.537" v="987" actId="1076"/>
          <ac:spMkLst>
            <pc:docMk/>
            <pc:sldMk cId="1341992732" sldId="276"/>
            <ac:spMk id="7" creationId="{AE28B65B-3FD6-E0FF-BD62-68A6DBABF202}"/>
          </ac:spMkLst>
        </pc:spChg>
        <pc:spChg chg="mod">
          <ac:chgData name="Christopher Potter" userId="24ad2ef8db5e8a45" providerId="LiveId" clId="{10AB9FE2-9012-46EF-B18A-C87D5526F6EE}" dt="2026-05-20T09:44:36.055" v="986" actId="1076"/>
          <ac:spMkLst>
            <pc:docMk/>
            <pc:sldMk cId="1341992732" sldId="276"/>
            <ac:spMk id="8" creationId="{9203490C-81C7-534E-EA5F-B4830A405756}"/>
          </ac:spMkLst>
        </pc:spChg>
        <pc:spChg chg="mod">
          <ac:chgData name="Christopher Potter" userId="24ad2ef8db5e8a45" providerId="LiveId" clId="{10AB9FE2-9012-46EF-B18A-C87D5526F6EE}" dt="2026-05-20T09:44:54.314" v="988" actId="1076"/>
          <ac:spMkLst>
            <pc:docMk/>
            <pc:sldMk cId="1341992732" sldId="276"/>
            <ac:spMk id="9" creationId="{B83430CF-0526-B212-3C1F-0D1F02E89FB5}"/>
          </ac:spMkLst>
        </pc:spChg>
      </pc:sldChg>
      <pc:sldChg chg="modSp add mod">
        <pc:chgData name="Christopher Potter" userId="24ad2ef8db5e8a45" providerId="LiveId" clId="{10AB9FE2-9012-46EF-B18A-C87D5526F6EE}" dt="2026-05-20T09:45:14.443" v="991" actId="1076"/>
        <pc:sldMkLst>
          <pc:docMk/>
          <pc:sldMk cId="1517243474" sldId="277"/>
        </pc:sldMkLst>
        <pc:spChg chg="mod">
          <ac:chgData name="Christopher Potter" userId="24ad2ef8db5e8a45" providerId="LiveId" clId="{10AB9FE2-9012-46EF-B18A-C87D5526F6EE}" dt="2026-05-20T09:45:10.797" v="990" actId="1076"/>
          <ac:spMkLst>
            <pc:docMk/>
            <pc:sldMk cId="1517243474" sldId="277"/>
            <ac:spMk id="7" creationId="{756D0C63-9081-E552-90BF-969C33A3B4A3}"/>
          </ac:spMkLst>
        </pc:spChg>
        <pc:spChg chg="mod">
          <ac:chgData name="Christopher Potter" userId="24ad2ef8db5e8a45" providerId="LiveId" clId="{10AB9FE2-9012-46EF-B18A-C87D5526F6EE}" dt="2026-05-20T09:45:03.461" v="989" actId="1076"/>
          <ac:spMkLst>
            <pc:docMk/>
            <pc:sldMk cId="1517243474" sldId="277"/>
            <ac:spMk id="8" creationId="{448BA4E1-305A-10E2-3EA5-8858412361E7}"/>
          </ac:spMkLst>
        </pc:spChg>
        <pc:spChg chg="mod">
          <ac:chgData name="Christopher Potter" userId="24ad2ef8db5e8a45" providerId="LiveId" clId="{10AB9FE2-9012-46EF-B18A-C87D5526F6EE}" dt="2026-05-20T09:45:14.443" v="991" actId="1076"/>
          <ac:spMkLst>
            <pc:docMk/>
            <pc:sldMk cId="1517243474" sldId="277"/>
            <ac:spMk id="9" creationId="{A7BCA5C6-8980-EDE8-129E-FA9988DFBFCC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1557452736" sldId="277"/>
        </pc:sldMkLst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1916209381" sldId="278"/>
        </pc:sldMkLst>
      </pc:sldChg>
      <pc:sldChg chg="addSp delSp modSp add mod">
        <pc:chgData name="Christopher Potter" userId="24ad2ef8db5e8a45" providerId="LiveId" clId="{10AB9FE2-9012-46EF-B18A-C87D5526F6EE}" dt="2026-05-20T09:37:38.990" v="918" actId="1076"/>
        <pc:sldMkLst>
          <pc:docMk/>
          <pc:sldMk cId="2913485102" sldId="278"/>
        </pc:sldMkLst>
        <pc:spChg chg="mod">
          <ac:chgData name="Christopher Potter" userId="24ad2ef8db5e8a45" providerId="LiveId" clId="{10AB9FE2-9012-46EF-B18A-C87D5526F6EE}" dt="2026-05-20T09:37:38.990" v="918" actId="1076"/>
          <ac:spMkLst>
            <pc:docMk/>
            <pc:sldMk cId="2913485102" sldId="278"/>
            <ac:spMk id="7" creationId="{BEC4C547-DE70-6654-3693-9F064CF54E89}"/>
          </ac:spMkLst>
        </pc:spChg>
        <pc:spChg chg="add del mod">
          <ac:chgData name="Christopher Potter" userId="24ad2ef8db5e8a45" providerId="LiveId" clId="{10AB9FE2-9012-46EF-B18A-C87D5526F6EE}" dt="2026-05-20T09:37:33.714" v="917" actId="1076"/>
          <ac:spMkLst>
            <pc:docMk/>
            <pc:sldMk cId="2913485102" sldId="278"/>
            <ac:spMk id="8" creationId="{6261A632-A2EA-B445-7D2A-D81069FF41DD}"/>
          </ac:spMkLst>
        </pc:spChg>
        <pc:spChg chg="mod">
          <ac:chgData name="Christopher Potter" userId="24ad2ef8db5e8a45" providerId="LiveId" clId="{10AB9FE2-9012-46EF-B18A-C87D5526F6EE}" dt="2026-05-20T09:31:46.166" v="722" actId="14100"/>
          <ac:spMkLst>
            <pc:docMk/>
            <pc:sldMk cId="2913485102" sldId="278"/>
            <ac:spMk id="9" creationId="{417B9027-9CB3-DE17-27BB-EAC1DDAA8F1C}"/>
          </ac:spMkLst>
        </pc:spChg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763739201" sldId="279"/>
        </pc:sldMkLst>
      </pc:sldChg>
      <pc:sldChg chg="add del">
        <pc:chgData name="Christopher Potter" userId="24ad2ef8db5e8a45" providerId="LiveId" clId="{10AB9FE2-9012-46EF-B18A-C87D5526F6EE}" dt="2026-05-20T09:29:49.005" v="582" actId="47"/>
        <pc:sldMkLst>
          <pc:docMk/>
          <pc:sldMk cId="1230432339" sldId="279"/>
        </pc:sldMkLst>
      </pc:sldChg>
      <pc:sldChg chg="modSp add mod ord">
        <pc:chgData name="Christopher Potter" userId="24ad2ef8db5e8a45" providerId="LiveId" clId="{10AB9FE2-9012-46EF-B18A-C87D5526F6EE}" dt="2026-05-20T09:39:09.450" v="936" actId="1076"/>
        <pc:sldMkLst>
          <pc:docMk/>
          <pc:sldMk cId="3328278164" sldId="279"/>
        </pc:sldMkLst>
        <pc:spChg chg="mod">
          <ac:chgData name="Christopher Potter" userId="24ad2ef8db5e8a45" providerId="LiveId" clId="{10AB9FE2-9012-46EF-B18A-C87D5526F6EE}" dt="2026-05-20T09:37:58.333" v="920" actId="1076"/>
          <ac:spMkLst>
            <pc:docMk/>
            <pc:sldMk cId="3328278164" sldId="279"/>
            <ac:spMk id="7" creationId="{A6F4F520-3340-F0D9-64CC-75B59BAB7874}"/>
          </ac:spMkLst>
        </pc:spChg>
        <pc:spChg chg="mod">
          <ac:chgData name="Christopher Potter" userId="24ad2ef8db5e8a45" providerId="LiveId" clId="{10AB9FE2-9012-46EF-B18A-C87D5526F6EE}" dt="2026-05-20T09:37:11.222" v="915" actId="1076"/>
          <ac:spMkLst>
            <pc:docMk/>
            <pc:sldMk cId="3328278164" sldId="279"/>
            <ac:spMk id="8" creationId="{17CC88E8-9C0E-BCEF-0F6A-E3CA91DC1537}"/>
          </ac:spMkLst>
        </pc:spChg>
        <pc:spChg chg="mod">
          <ac:chgData name="Christopher Potter" userId="24ad2ef8db5e8a45" providerId="LiveId" clId="{10AB9FE2-9012-46EF-B18A-C87D5526F6EE}" dt="2026-05-20T09:39:09.450" v="936" actId="1076"/>
          <ac:spMkLst>
            <pc:docMk/>
            <pc:sldMk cId="3328278164" sldId="279"/>
            <ac:spMk id="9" creationId="{15789A5E-C8C1-2965-B44A-F53725954CE1}"/>
          </ac:spMkLst>
        </pc:spChg>
      </pc:sldChg>
      <pc:sldChg chg="add del">
        <pc:chgData name="Christopher Potter" userId="24ad2ef8db5e8a45" providerId="LiveId" clId="{10AB9FE2-9012-46EF-B18A-C87D5526F6EE}" dt="2026-05-20T09:29:49.005" v="582" actId="47"/>
        <pc:sldMkLst>
          <pc:docMk/>
          <pc:sldMk cId="600829873" sldId="280"/>
        </pc:sldMkLst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824701197" sldId="280"/>
        </pc:sldMkLst>
      </pc:sldChg>
      <pc:sldChg chg="modSp add mod">
        <pc:chgData name="Christopher Potter" userId="24ad2ef8db5e8a45" providerId="LiveId" clId="{10AB9FE2-9012-46EF-B18A-C87D5526F6EE}" dt="2026-05-20T09:37:46.193" v="919" actId="1076"/>
        <pc:sldMkLst>
          <pc:docMk/>
          <pc:sldMk cId="1790291913" sldId="280"/>
        </pc:sldMkLst>
        <pc:spChg chg="mod">
          <ac:chgData name="Christopher Potter" userId="24ad2ef8db5e8a45" providerId="LiveId" clId="{10AB9FE2-9012-46EF-B18A-C87D5526F6EE}" dt="2026-05-20T09:37:46.193" v="919" actId="1076"/>
          <ac:spMkLst>
            <pc:docMk/>
            <pc:sldMk cId="1790291913" sldId="280"/>
            <ac:spMk id="7" creationId="{F7ED548D-220E-1D9E-A7F3-0A7C0D43D3A1}"/>
          </ac:spMkLst>
        </pc:spChg>
        <pc:spChg chg="mod">
          <ac:chgData name="Christopher Potter" userId="24ad2ef8db5e8a45" providerId="LiveId" clId="{10AB9FE2-9012-46EF-B18A-C87D5526F6EE}" dt="2026-05-20T09:37:25.012" v="916" actId="1076"/>
          <ac:spMkLst>
            <pc:docMk/>
            <pc:sldMk cId="1790291913" sldId="280"/>
            <ac:spMk id="8" creationId="{27904BCB-7FC2-5227-7A02-EF8FE40868DD}"/>
          </ac:spMkLst>
        </pc:spChg>
        <pc:spChg chg="mod">
          <ac:chgData name="Christopher Potter" userId="24ad2ef8db5e8a45" providerId="LiveId" clId="{10AB9FE2-9012-46EF-B18A-C87D5526F6EE}" dt="2026-05-20T09:32:53.577" v="771" actId="6549"/>
          <ac:spMkLst>
            <pc:docMk/>
            <pc:sldMk cId="1790291913" sldId="280"/>
            <ac:spMk id="9" creationId="{A589ECE6-C95B-7291-9239-DE5E9A6E4572}"/>
          </ac:spMkLst>
        </pc:spChg>
      </pc:sldChg>
      <pc:sldChg chg="del">
        <pc:chgData name="Christopher Potter" userId="24ad2ef8db5e8a45" providerId="LiveId" clId="{10AB9FE2-9012-46EF-B18A-C87D5526F6EE}" dt="2026-05-20T08:09:06.612" v="0" actId="47"/>
        <pc:sldMkLst>
          <pc:docMk/>
          <pc:sldMk cId="1926574233" sldId="281"/>
        </pc:sldMkLst>
      </pc:sldChg>
      <pc:sldChg chg="modSp add mod">
        <pc:chgData name="Christopher Potter" userId="24ad2ef8db5e8a45" providerId="LiveId" clId="{10AB9FE2-9012-46EF-B18A-C87D5526F6EE}" dt="2026-05-20T09:38:47.677" v="933" actId="1076"/>
        <pc:sldMkLst>
          <pc:docMk/>
          <pc:sldMk cId="2202698464" sldId="281"/>
        </pc:sldMkLst>
        <pc:spChg chg="mod">
          <ac:chgData name="Christopher Potter" userId="24ad2ef8db5e8a45" providerId="LiveId" clId="{10AB9FE2-9012-46EF-B18A-C87D5526F6EE}" dt="2026-05-20T09:38:04.996" v="921" actId="1076"/>
          <ac:spMkLst>
            <pc:docMk/>
            <pc:sldMk cId="2202698464" sldId="281"/>
            <ac:spMk id="7" creationId="{E5FD1D0A-54B2-40E9-1548-52F73C7F265A}"/>
          </ac:spMkLst>
        </pc:spChg>
        <pc:spChg chg="mod">
          <ac:chgData name="Christopher Potter" userId="24ad2ef8db5e8a45" providerId="LiveId" clId="{10AB9FE2-9012-46EF-B18A-C87D5526F6EE}" dt="2026-05-20T09:37:01.704" v="914" actId="1076"/>
          <ac:spMkLst>
            <pc:docMk/>
            <pc:sldMk cId="2202698464" sldId="281"/>
            <ac:spMk id="8" creationId="{35ECA128-2408-FF71-CA1F-716C180AB91A}"/>
          </ac:spMkLst>
        </pc:spChg>
        <pc:spChg chg="mod">
          <ac:chgData name="Christopher Potter" userId="24ad2ef8db5e8a45" providerId="LiveId" clId="{10AB9FE2-9012-46EF-B18A-C87D5526F6EE}" dt="2026-05-20T09:38:47.677" v="933" actId="1076"/>
          <ac:spMkLst>
            <pc:docMk/>
            <pc:sldMk cId="2202698464" sldId="281"/>
            <ac:spMk id="9" creationId="{3E5A49E1-D5AF-BD3E-E712-8B277C31E7BB}"/>
          </ac:spMkLst>
        </pc:spChg>
      </pc:sldChg>
      <pc:sldChg chg="add del">
        <pc:chgData name="Christopher Potter" userId="24ad2ef8db5e8a45" providerId="LiveId" clId="{10AB9FE2-9012-46EF-B18A-C87D5526F6EE}" dt="2026-05-20T09:29:49.005" v="582" actId="47"/>
        <pc:sldMkLst>
          <pc:docMk/>
          <pc:sldMk cId="3181366831" sldId="281"/>
        </pc:sldMkLst>
      </pc:sldChg>
      <pc:sldChg chg="del">
        <pc:chgData name="Christopher Potter" userId="24ad2ef8db5e8a45" providerId="LiveId" clId="{10AB9FE2-9012-46EF-B18A-C87D5526F6EE}" dt="2026-05-20T08:09:10.882" v="1" actId="47"/>
        <pc:sldMkLst>
          <pc:docMk/>
          <pc:sldMk cId="2312815972" sldId="282"/>
        </pc:sldMkLst>
      </pc:sldChg>
      <pc:sldChg chg="add del">
        <pc:chgData name="Christopher Potter" userId="24ad2ef8db5e8a45" providerId="LiveId" clId="{10AB9FE2-9012-46EF-B18A-C87D5526F6EE}" dt="2026-05-20T09:29:49.005" v="582" actId="47"/>
        <pc:sldMkLst>
          <pc:docMk/>
          <pc:sldMk cId="2627573355" sldId="282"/>
        </pc:sldMkLst>
      </pc:sldChg>
      <pc:sldChg chg="modSp add mod">
        <pc:chgData name="Christopher Potter" userId="24ad2ef8db5e8a45" providerId="LiveId" clId="{10AB9FE2-9012-46EF-B18A-C87D5526F6EE}" dt="2026-05-20T09:38:21.493" v="925" actId="1076"/>
        <pc:sldMkLst>
          <pc:docMk/>
          <pc:sldMk cId="3106242113" sldId="282"/>
        </pc:sldMkLst>
        <pc:spChg chg="mod">
          <ac:chgData name="Christopher Potter" userId="24ad2ef8db5e8a45" providerId="LiveId" clId="{10AB9FE2-9012-46EF-B18A-C87D5526F6EE}" dt="2026-05-20T09:38:13.173" v="922" actId="1076"/>
          <ac:spMkLst>
            <pc:docMk/>
            <pc:sldMk cId="3106242113" sldId="282"/>
            <ac:spMk id="7" creationId="{792BB036-7CC8-D1B4-CCB3-F470950CFDB6}"/>
          </ac:spMkLst>
        </pc:spChg>
        <pc:spChg chg="mod">
          <ac:chgData name="Christopher Potter" userId="24ad2ef8db5e8a45" providerId="LiveId" clId="{10AB9FE2-9012-46EF-B18A-C87D5526F6EE}" dt="2026-05-20T09:35:44.661" v="889" actId="1038"/>
          <ac:spMkLst>
            <pc:docMk/>
            <pc:sldMk cId="3106242113" sldId="282"/>
            <ac:spMk id="8" creationId="{5702477A-3A33-F419-55A3-9E5B7272CD5D}"/>
          </ac:spMkLst>
        </pc:spChg>
        <pc:spChg chg="mod">
          <ac:chgData name="Christopher Potter" userId="24ad2ef8db5e8a45" providerId="LiveId" clId="{10AB9FE2-9012-46EF-B18A-C87D5526F6EE}" dt="2026-05-20T09:38:21.493" v="925" actId="1076"/>
          <ac:spMkLst>
            <pc:docMk/>
            <pc:sldMk cId="3106242113" sldId="282"/>
            <ac:spMk id="9" creationId="{9CAE9771-1C45-F1C0-8105-504C53ECC0C8}"/>
          </ac:spMkLst>
        </pc:spChg>
      </pc:sldChg>
      <pc:sldChg chg="add del">
        <pc:chgData name="Christopher Potter" userId="24ad2ef8db5e8a45" providerId="LiveId" clId="{10AB9FE2-9012-46EF-B18A-C87D5526F6EE}" dt="2026-05-20T09:31:58.396" v="728"/>
        <pc:sldMkLst>
          <pc:docMk/>
          <pc:sldMk cId="3444878905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Fraction Addition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20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6792F-4FB8-1F80-A14C-E8C997676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5AC28C-5D58-691B-758A-79F0AA38E1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1E269-40D8-930C-445D-7A6D6A48DABB}"/>
                  </a:ext>
                </a:extLst>
              </p:cNvPr>
              <p:cNvSpPr txBox="1"/>
              <p:nvPr/>
            </p:nvSpPr>
            <p:spPr>
              <a:xfrm>
                <a:off x="4811559" y="1139278"/>
                <a:ext cx="447911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1E269-40D8-930C-445D-7A6D6A48D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559" y="1139278"/>
                <a:ext cx="4479111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BA172D-9D94-1C79-F512-6128579168AC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4357282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BA172D-9D94-1C79-F512-612857916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4357282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C99F25-FF1C-9812-99EA-7D8A97A2A46C}"/>
                  </a:ext>
                </a:extLst>
              </p:cNvPr>
              <p:cNvSpPr txBox="1"/>
              <p:nvPr/>
            </p:nvSpPr>
            <p:spPr>
              <a:xfrm>
                <a:off x="4811559" y="3544857"/>
                <a:ext cx="2356734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C99F25-FF1C-9812-99EA-7D8A97A2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559" y="3544857"/>
                <a:ext cx="2356734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5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0E52-8568-1B71-DE2B-1F639985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79ECD-2460-AAD3-7C77-930DD757FB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05CDE5-A475-D9A9-65FB-FD736C6AA90E}"/>
                  </a:ext>
                </a:extLst>
              </p:cNvPr>
              <p:cNvSpPr txBox="1"/>
              <p:nvPr/>
            </p:nvSpPr>
            <p:spPr>
              <a:xfrm>
                <a:off x="4414725" y="1127993"/>
                <a:ext cx="4479111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05CDE5-A475-D9A9-65FB-FD736C6AA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25" y="1127993"/>
                <a:ext cx="4479111" cy="219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25B75F-B4C1-873A-98A5-37F94111CA2B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3845925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25B75F-B4C1-873A-98A5-37F94111C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3845925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6C1E4-EEE5-0715-415B-11C8AC127732}"/>
                  </a:ext>
                </a:extLst>
              </p:cNvPr>
              <p:cNvSpPr txBox="1"/>
              <p:nvPr/>
            </p:nvSpPr>
            <p:spPr>
              <a:xfrm>
                <a:off x="4414725" y="3533573"/>
                <a:ext cx="2356734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6C1E4-EEE5-0715-415B-11C8AC12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25" y="3533573"/>
                <a:ext cx="2356734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8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367A-E306-853B-3DC4-F8BCA1AB0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C26E8D-564C-E19B-AED8-D10D6A656E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8478E-4274-D813-5D40-83EB12300262}"/>
                  </a:ext>
                </a:extLst>
              </p:cNvPr>
              <p:cNvSpPr txBox="1"/>
              <p:nvPr/>
            </p:nvSpPr>
            <p:spPr>
              <a:xfrm>
                <a:off x="4637116" y="1139279"/>
                <a:ext cx="3967753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8478E-4274-D813-5D40-83EB12300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16" y="1139279"/>
                <a:ext cx="3967753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06C37D-F407-5C8E-E3CC-D9B3DA1CB4CE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3845925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06C37D-F407-5C8E-E3CC-D9B3DA1CB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3845925" cy="2166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55A885-31C1-F686-C74B-3D291709CE9E}"/>
                  </a:ext>
                </a:extLst>
              </p:cNvPr>
              <p:cNvSpPr txBox="1"/>
              <p:nvPr/>
            </p:nvSpPr>
            <p:spPr>
              <a:xfrm>
                <a:off x="4637116" y="3544857"/>
                <a:ext cx="1845377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55A885-31C1-F686-C74B-3D291709C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16" y="3544857"/>
                <a:ext cx="1845377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0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782CB-95E7-8E6B-7061-D5F3201C5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4790D8-A7F5-4FFA-2961-30FED43D15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8DEB7E-E22E-84D2-1F6F-A24705E8F779}"/>
                  </a:ext>
                </a:extLst>
              </p:cNvPr>
              <p:cNvSpPr txBox="1"/>
              <p:nvPr/>
            </p:nvSpPr>
            <p:spPr>
              <a:xfrm>
                <a:off x="4381438" y="1139279"/>
                <a:ext cx="447911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8DEB7E-E22E-84D2-1F6F-A24705E8F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38" y="1139279"/>
                <a:ext cx="4479111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E6C605-D6E5-E8A7-239C-BC02D3268BDB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3845925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E6C605-D6E5-E8A7-239C-BC02D3268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3845925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2BBBB5-380E-31CD-A82C-D5AF29FDDFFC}"/>
                  </a:ext>
                </a:extLst>
              </p:cNvPr>
              <p:cNvSpPr txBox="1"/>
              <p:nvPr/>
            </p:nvSpPr>
            <p:spPr>
              <a:xfrm>
                <a:off x="4414725" y="3544857"/>
                <a:ext cx="2356734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2BBBB5-380E-31CD-A82C-D5AF29FDD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25" y="3544857"/>
                <a:ext cx="2356734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86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EC539-3EAC-6823-DC5E-459734FB3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A2D21A-1DBE-E13A-E1B7-8B2C339062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061039-3C09-5886-E1EF-0FFA96A15867}"/>
                  </a:ext>
                </a:extLst>
              </p:cNvPr>
              <p:cNvSpPr txBox="1"/>
              <p:nvPr/>
            </p:nvSpPr>
            <p:spPr>
              <a:xfrm>
                <a:off x="4414725" y="1139214"/>
                <a:ext cx="447911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061039-3C09-5886-E1EF-0FFA96A15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25" y="1139214"/>
                <a:ext cx="4479111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645D9E-4DC7-0707-6E9E-23E03E9F105D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3845925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645D9E-4DC7-0707-6E9E-23E03E9F1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3845925" cy="217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283596-13C6-EFDD-F232-1C3660C4B9BF}"/>
                  </a:ext>
                </a:extLst>
              </p:cNvPr>
              <p:cNvSpPr txBox="1"/>
              <p:nvPr/>
            </p:nvSpPr>
            <p:spPr>
              <a:xfrm>
                <a:off x="4414725" y="3544922"/>
                <a:ext cx="1845377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283596-13C6-EFDD-F232-1C3660C4B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25" y="3544922"/>
                <a:ext cx="1845377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9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732D-3D4A-B502-9C83-F871F68EE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B6F4A6-9547-F563-309E-A4C2324F6B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28B65B-3FD6-E0FF-BD62-68A6DBABF202}"/>
                  </a:ext>
                </a:extLst>
              </p:cNvPr>
              <p:cNvSpPr txBox="1"/>
              <p:nvPr/>
            </p:nvSpPr>
            <p:spPr>
              <a:xfrm>
                <a:off x="4926082" y="1127993"/>
                <a:ext cx="4479111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28B65B-3FD6-E0FF-BD62-68A6DBABF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82" y="1127993"/>
                <a:ext cx="4479111" cy="219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03490C-81C7-534E-EA5F-B4830A405756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4357282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−4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03490C-81C7-534E-EA5F-B4830A405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4357282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3430CF-0526-B212-3C1F-0D1F02E89FB5}"/>
                  </a:ext>
                </a:extLst>
              </p:cNvPr>
              <p:cNvSpPr txBox="1"/>
              <p:nvPr/>
            </p:nvSpPr>
            <p:spPr>
              <a:xfrm>
                <a:off x="4926082" y="3533573"/>
                <a:ext cx="2356734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3430CF-0526-B212-3C1F-0D1F02E8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82" y="3533573"/>
                <a:ext cx="2356734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9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3E40-3D4C-48E9-038A-2BE5E70A4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28369C-F99D-AF29-EDD8-7FD3901CC5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D0C63-9081-E552-90BF-969C33A3B4A3}"/>
                  </a:ext>
                </a:extLst>
              </p:cNvPr>
              <p:cNvSpPr txBox="1"/>
              <p:nvPr/>
            </p:nvSpPr>
            <p:spPr>
              <a:xfrm>
                <a:off x="4637117" y="1139279"/>
                <a:ext cx="3456394" cy="2196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D0C63-9081-E552-90BF-969C33A3B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17" y="1139279"/>
                <a:ext cx="3456394" cy="21963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8BA4E1-305A-10E2-3EA5-8858412361E7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3845925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8BA4E1-305A-10E2-3EA5-885841236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3845925" cy="217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BCA5C6-8980-EDE8-129E-FA9988DFBFCC}"/>
                  </a:ext>
                </a:extLst>
              </p:cNvPr>
              <p:cNvSpPr txBox="1"/>
              <p:nvPr/>
            </p:nvSpPr>
            <p:spPr>
              <a:xfrm>
                <a:off x="4637117" y="3522352"/>
                <a:ext cx="2356734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BCA5C6-8980-EDE8-129E-FA9988DFB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17" y="3522352"/>
                <a:ext cx="2356734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2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AE5A0-81BE-9D2B-5120-A23D069EF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93C39-D3DB-AA73-30B3-1D86626736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C4C547-DE70-6654-3693-9F064CF54E89}"/>
                  </a:ext>
                </a:extLst>
              </p:cNvPr>
              <p:cNvSpPr txBox="1"/>
              <p:nvPr/>
            </p:nvSpPr>
            <p:spPr>
              <a:xfrm>
                <a:off x="889200" y="3512628"/>
                <a:ext cx="4632999" cy="2189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7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C4C547-DE70-6654-3693-9F064CF54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" y="3512628"/>
                <a:ext cx="4632999" cy="2189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61A632-A2EA-B445-7D2A-D81069FF41DD}"/>
                  </a:ext>
                </a:extLst>
              </p:cNvPr>
              <p:cNvSpPr txBox="1"/>
              <p:nvPr/>
            </p:nvSpPr>
            <p:spPr>
              <a:xfrm>
                <a:off x="889200" y="1139279"/>
                <a:ext cx="5456942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61A632-A2EA-B445-7D2A-D81069FF4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" y="1139279"/>
                <a:ext cx="5456942" cy="2166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7B9027-9CB3-DE17-27BB-EAC1DDAA8F1C}"/>
                  </a:ext>
                </a:extLst>
              </p:cNvPr>
              <p:cNvSpPr txBox="1"/>
              <p:nvPr/>
            </p:nvSpPr>
            <p:spPr>
              <a:xfrm>
                <a:off x="5341544" y="3535198"/>
                <a:ext cx="4466486" cy="2166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7B9027-9CB3-DE17-27BB-EAC1DDAA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544" y="3535198"/>
                <a:ext cx="4466486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4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8C6FB-9A78-8383-3293-E003E561B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E72E3-9CB8-FF30-5D4F-92984EE5A3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ED548D-220E-1D9E-A7F3-0A7C0D43D3A1}"/>
                  </a:ext>
                </a:extLst>
              </p:cNvPr>
              <p:cNvSpPr txBox="1"/>
              <p:nvPr/>
            </p:nvSpPr>
            <p:spPr>
              <a:xfrm>
                <a:off x="889200" y="3512628"/>
                <a:ext cx="4633000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7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ED548D-220E-1D9E-A7F3-0A7C0D43D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" y="3512628"/>
                <a:ext cx="4633000" cy="219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904BCB-7FC2-5227-7A02-EF8FE40868DD}"/>
                  </a:ext>
                </a:extLst>
              </p:cNvPr>
              <p:cNvSpPr txBox="1"/>
              <p:nvPr/>
            </p:nvSpPr>
            <p:spPr>
              <a:xfrm>
                <a:off x="889200" y="1139279"/>
                <a:ext cx="5456943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904BCB-7FC2-5227-7A02-EF8FE4086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" y="1139279"/>
                <a:ext cx="5456943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89ECE6-C95B-7291-9239-DE5E9A6E4572}"/>
                  </a:ext>
                </a:extLst>
              </p:cNvPr>
              <p:cNvSpPr txBox="1"/>
              <p:nvPr/>
            </p:nvSpPr>
            <p:spPr>
              <a:xfrm>
                <a:off x="5341544" y="3535198"/>
                <a:ext cx="4466486" cy="2173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89ECE6-C95B-7291-9239-DE5E9A6E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544" y="3535198"/>
                <a:ext cx="4466486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2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5BDE9-C264-4A61-35C3-B273690BD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22FBC6-BBD8-BF71-855E-7226EBA711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F4F520-3340-F0D9-64CC-75B59BAB7874}"/>
                  </a:ext>
                </a:extLst>
              </p:cNvPr>
              <p:cNvSpPr txBox="1"/>
              <p:nvPr/>
            </p:nvSpPr>
            <p:spPr>
              <a:xfrm>
                <a:off x="889200" y="3512628"/>
                <a:ext cx="5144357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7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F4F520-3340-F0D9-64CC-75B59BAB7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" y="3512628"/>
                <a:ext cx="5144357" cy="219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C88E8-9C0E-BCEF-0F6A-E3CA91DC1537}"/>
                  </a:ext>
                </a:extLst>
              </p:cNvPr>
              <p:cNvSpPr txBox="1"/>
              <p:nvPr/>
            </p:nvSpPr>
            <p:spPr>
              <a:xfrm>
                <a:off x="889200" y="1139279"/>
                <a:ext cx="6479658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C88E8-9C0E-BCEF-0F6A-E3CA91DC1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" y="1139279"/>
                <a:ext cx="6479658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89A5E-C8C1-2965-B44A-F53725954CE1}"/>
                  </a:ext>
                </a:extLst>
              </p:cNvPr>
              <p:cNvSpPr txBox="1"/>
              <p:nvPr/>
            </p:nvSpPr>
            <p:spPr>
              <a:xfrm>
                <a:off x="5464629" y="3512628"/>
                <a:ext cx="3483430" cy="2166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89A5E-C8C1-2965-B44A-F53725954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29" y="3512628"/>
                <a:ext cx="3483430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2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E16476-771B-266F-3069-0C2115E4A3CC}"/>
                  </a:ext>
                </a:extLst>
              </p:cNvPr>
              <p:cNvSpPr txBox="1"/>
              <p:nvPr/>
            </p:nvSpPr>
            <p:spPr>
              <a:xfrm>
                <a:off x="4415054" y="1139279"/>
                <a:ext cx="3967753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00B0F0"/>
                              </a:solidFill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</a:rPr>
                            <m:t>13</m:t>
                          </m:r>
                        </m:num>
                        <m:den>
                          <m:r>
                            <a:rPr lang="en-GB" sz="7200">
                              <a:solidFill>
                                <a:srgbClr val="00B0F0"/>
                              </a:solidFill>
                            </a:rPr>
                            <m:t>5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</a:rPr>
                        <m:t>+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00B0F0"/>
                              </a:solidFill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</a:rPr>
                            <m:t>9</m:t>
                          </m:r>
                        </m:num>
                        <m:den>
                          <m:r>
                            <a:rPr lang="en-GB" sz="7200">
                              <a:solidFill>
                                <a:srgbClr val="00B0F0"/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E16476-771B-266F-3069-0C2115E4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4" y="1139279"/>
                <a:ext cx="3967753" cy="2173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39F42-7781-21FE-00F2-9AF8380D693F}"/>
                  </a:ext>
                </a:extLst>
              </p:cNvPr>
              <p:cNvSpPr txBox="1"/>
              <p:nvPr/>
            </p:nvSpPr>
            <p:spPr>
              <a:xfrm>
                <a:off x="569129" y="1139279"/>
                <a:ext cx="3845925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7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39F42-7781-21FE-00F2-9AF8380D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29" y="1139279"/>
                <a:ext cx="3845925" cy="217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998903-760C-DFDD-E068-90EFA4ED22E5}"/>
                  </a:ext>
                </a:extLst>
              </p:cNvPr>
              <p:cNvSpPr txBox="1"/>
              <p:nvPr/>
            </p:nvSpPr>
            <p:spPr>
              <a:xfrm>
                <a:off x="4415054" y="3544921"/>
                <a:ext cx="2356735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</a:rPr>
                            <m:t>22</m:t>
                          </m:r>
                        </m:num>
                        <m:den>
                          <m:r>
                            <a:rPr lang="en-GB" sz="7200">
                              <a:solidFill>
                                <a:srgbClr val="FF0000"/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998903-760C-DFDD-E068-90EFA4ED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4" y="3544921"/>
                <a:ext cx="2356735" cy="2173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8DBF-FAA1-3EE9-BA06-B519A433A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C98F5-21BB-7EC2-AD08-C6FE888DD5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D1D0A-54B2-40E9-1548-52F73C7F265A}"/>
                  </a:ext>
                </a:extLst>
              </p:cNvPr>
              <p:cNvSpPr txBox="1"/>
              <p:nvPr/>
            </p:nvSpPr>
            <p:spPr>
              <a:xfrm>
                <a:off x="889200" y="3512628"/>
                <a:ext cx="5144357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7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D1D0A-54B2-40E9-1548-52F73C7F2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" y="3512628"/>
                <a:ext cx="5144357" cy="219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ECA128-2408-FF71-CA1F-716C180AB91A}"/>
                  </a:ext>
                </a:extLst>
              </p:cNvPr>
              <p:cNvSpPr txBox="1"/>
              <p:nvPr/>
            </p:nvSpPr>
            <p:spPr>
              <a:xfrm>
                <a:off x="889200" y="1139279"/>
                <a:ext cx="5456943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ECA128-2408-FF71-CA1F-716C180AB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" y="1139279"/>
                <a:ext cx="5456943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5A49E1-D5AF-BD3E-E712-8B277C31E7BB}"/>
                  </a:ext>
                </a:extLst>
              </p:cNvPr>
              <p:cNvSpPr txBox="1"/>
              <p:nvPr/>
            </p:nvSpPr>
            <p:spPr>
              <a:xfrm>
                <a:off x="5638800" y="3522287"/>
                <a:ext cx="3287485" cy="2166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5A49E1-D5AF-BD3E-E712-8B277C31E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22287"/>
                <a:ext cx="3287485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6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B989C-5A6A-1D75-729A-F31481028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BA4C4-D0E9-6CA8-D272-C236BE80C0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2BB036-7CC8-D1B4-CCB3-F470950CFDB6}"/>
                  </a:ext>
                </a:extLst>
              </p:cNvPr>
              <p:cNvSpPr txBox="1"/>
              <p:nvPr/>
            </p:nvSpPr>
            <p:spPr>
              <a:xfrm>
                <a:off x="889200" y="3512628"/>
                <a:ext cx="5655714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7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2BB036-7CC8-D1B4-CCB3-F470950CF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" y="3512628"/>
                <a:ext cx="5655714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02477A-3A33-F419-55A3-9E5B7272CD5D}"/>
                  </a:ext>
                </a:extLst>
              </p:cNvPr>
              <p:cNvSpPr txBox="1"/>
              <p:nvPr/>
            </p:nvSpPr>
            <p:spPr>
              <a:xfrm>
                <a:off x="889821" y="1139279"/>
                <a:ext cx="6633547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02477A-3A33-F419-55A3-9E5B7272C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1" y="1139279"/>
                <a:ext cx="6633547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AE9771-1C45-F1C0-8105-504C53ECC0C8}"/>
                  </a:ext>
                </a:extLst>
              </p:cNvPr>
              <p:cNvSpPr txBox="1"/>
              <p:nvPr/>
            </p:nvSpPr>
            <p:spPr>
              <a:xfrm>
                <a:off x="5998028" y="3512627"/>
                <a:ext cx="3407229" cy="2173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AE9771-1C45-F1C0-8105-504C53ECC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028" y="3512627"/>
                <a:ext cx="3407229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2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52126-342A-39FE-A077-A6B84B51F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7884C6-1927-BCD1-8751-3CEA0B6437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852E9-3717-E2BA-9E7D-1A13D69F002A}"/>
                  </a:ext>
                </a:extLst>
              </p:cNvPr>
              <p:cNvSpPr txBox="1"/>
              <p:nvPr/>
            </p:nvSpPr>
            <p:spPr>
              <a:xfrm>
                <a:off x="4256388" y="1139279"/>
                <a:ext cx="4479111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852E9-3717-E2BA-9E7D-1A13D69F0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88" y="1139279"/>
                <a:ext cx="4479111" cy="2173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27A90D-420F-B89E-0909-E0C7D3CC9C5D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3845925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27A90D-420F-B89E-0909-E0C7D3CC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3845925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3E5FE-9237-8D4A-9547-BCC84D6666DB}"/>
                  </a:ext>
                </a:extLst>
              </p:cNvPr>
              <p:cNvSpPr txBox="1"/>
              <p:nvPr/>
            </p:nvSpPr>
            <p:spPr>
              <a:xfrm>
                <a:off x="4414725" y="3544922"/>
                <a:ext cx="2356734" cy="2196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3E5FE-9237-8D4A-9547-BCC84D666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25" y="3544922"/>
                <a:ext cx="2356734" cy="2196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8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219E0-9AA5-0F19-70EB-1C4823556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27270C-4E20-0948-B87A-3D82C589BF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01EB08-4D2A-6050-C8A3-610AE69432BC}"/>
                  </a:ext>
                </a:extLst>
              </p:cNvPr>
              <p:cNvSpPr txBox="1"/>
              <p:nvPr/>
            </p:nvSpPr>
            <p:spPr>
              <a:xfrm>
                <a:off x="4381437" y="1150563"/>
                <a:ext cx="447911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01EB08-4D2A-6050-C8A3-610AE6943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37" y="1150563"/>
                <a:ext cx="4479111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E475F5-F7C1-B13B-AF6C-97E943844A24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3845925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E475F5-F7C1-B13B-AF6C-97E943844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3845925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CB5E29-E0FF-6585-796B-7C831CFEA4EA}"/>
                  </a:ext>
                </a:extLst>
              </p:cNvPr>
              <p:cNvSpPr txBox="1"/>
              <p:nvPr/>
            </p:nvSpPr>
            <p:spPr>
              <a:xfrm>
                <a:off x="4381437" y="3533573"/>
                <a:ext cx="2356735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CB5E29-E0FF-6585-796B-7C831CFEA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37" y="3533573"/>
                <a:ext cx="2356735" cy="2196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8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21D88-1522-3919-0742-06EAD49A8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5AD3D4-5D30-48F0-9770-12972A3541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048FF-AC8B-D868-B3E0-B6AA9318F659}"/>
                  </a:ext>
                </a:extLst>
              </p:cNvPr>
              <p:cNvSpPr txBox="1"/>
              <p:nvPr/>
            </p:nvSpPr>
            <p:spPr>
              <a:xfrm>
                <a:off x="4768017" y="1135239"/>
                <a:ext cx="447911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048FF-AC8B-D868-B3E0-B6AA9318F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17" y="1135239"/>
                <a:ext cx="4479111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380C53-171A-2F12-8A12-1729CA4427C0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4357282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380C53-171A-2F12-8A12-1729CA442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4357282" cy="2169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3CCD26-3515-1D11-C814-A1FC842DD1F3}"/>
                  </a:ext>
                </a:extLst>
              </p:cNvPr>
              <p:cNvSpPr txBox="1"/>
              <p:nvPr/>
            </p:nvSpPr>
            <p:spPr>
              <a:xfrm>
                <a:off x="4768017" y="3548897"/>
                <a:ext cx="2356734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3CCD26-3515-1D11-C814-A1FC842DD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17" y="3548897"/>
                <a:ext cx="2356734" cy="2196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7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17CDD-603C-CF80-4F64-49E612FBE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2F8866-4695-3F56-FBD2-0CF895F168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97534-69AB-57BF-B81E-EF3FF3D9373F}"/>
                  </a:ext>
                </a:extLst>
              </p:cNvPr>
              <p:cNvSpPr txBox="1"/>
              <p:nvPr/>
            </p:nvSpPr>
            <p:spPr>
              <a:xfrm>
                <a:off x="4926082" y="1150563"/>
                <a:ext cx="447911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97534-69AB-57BF-B81E-EF3FF3D93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82" y="1150563"/>
                <a:ext cx="4479111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6144CB-FC5B-1B02-5EC5-6DD266D393CD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4357282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6144CB-FC5B-1B02-5EC5-6DD266D39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4357282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4065D4-1C04-3748-2C5B-45DA5771B940}"/>
                  </a:ext>
                </a:extLst>
              </p:cNvPr>
              <p:cNvSpPr txBox="1"/>
              <p:nvPr/>
            </p:nvSpPr>
            <p:spPr>
              <a:xfrm>
                <a:off x="4926082" y="3533573"/>
                <a:ext cx="2868093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4065D4-1C04-3748-2C5B-45DA5771B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82" y="3533573"/>
                <a:ext cx="2868093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3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4EA93-E711-F0EE-7078-0CC4F2F2E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CDBA19-3F41-FD84-9CDD-2D0883B77F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983B2-B95F-64A4-F793-386ACA9ED2CC}"/>
                  </a:ext>
                </a:extLst>
              </p:cNvPr>
              <p:cNvSpPr txBox="1"/>
              <p:nvPr/>
            </p:nvSpPr>
            <p:spPr>
              <a:xfrm>
                <a:off x="4789787" y="1150563"/>
                <a:ext cx="447911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983B2-B95F-64A4-F793-386ACA9ED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87" y="1150563"/>
                <a:ext cx="4479111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E0E28-3A37-8C42-0DA5-034EC9D2723E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4357282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E0E28-3A37-8C42-0DA5-034EC9D27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4357282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A3E701-66CD-ED99-CC66-F38D4D3359B1}"/>
                  </a:ext>
                </a:extLst>
              </p:cNvPr>
              <p:cNvSpPr txBox="1"/>
              <p:nvPr/>
            </p:nvSpPr>
            <p:spPr>
              <a:xfrm>
                <a:off x="4789787" y="3533573"/>
                <a:ext cx="2356734" cy="2189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A3E701-66CD-ED99-CC66-F38D4D335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87" y="3533573"/>
                <a:ext cx="2356734" cy="2189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2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5F570-263C-2D2E-8890-C576C055D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F2819-55B6-04E2-67E0-19796BFEAD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97FD47-993A-045D-C8E8-D4DF69F5C8A3}"/>
                  </a:ext>
                </a:extLst>
              </p:cNvPr>
              <p:cNvSpPr txBox="1"/>
              <p:nvPr/>
            </p:nvSpPr>
            <p:spPr>
              <a:xfrm>
                <a:off x="4926082" y="1148937"/>
                <a:ext cx="447911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97FD47-993A-045D-C8E8-D4DF69F5C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82" y="1148937"/>
                <a:ext cx="4479111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C1609D-6DF6-4147-1B54-692DC1F8A611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4357282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C1609D-6DF6-4147-1B54-692DC1F8A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4357282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777F-7F21-9DE1-E9E8-4CBD421F553B}"/>
                  </a:ext>
                </a:extLst>
              </p:cNvPr>
              <p:cNvSpPr txBox="1"/>
              <p:nvPr/>
            </p:nvSpPr>
            <p:spPr>
              <a:xfrm>
                <a:off x="4926082" y="3535199"/>
                <a:ext cx="2356734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777F-7F21-9DE1-E9E8-4CBD421F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82" y="3535199"/>
                <a:ext cx="2356734" cy="2196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4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0230E-B19B-2D68-EDA7-4A23B254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A2517C-A0BB-6F81-3F75-2F3B91E4E7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B6EC07-F4DD-CD21-2885-AE58F56390DD}"/>
                  </a:ext>
                </a:extLst>
              </p:cNvPr>
              <p:cNvSpPr txBox="1"/>
              <p:nvPr/>
            </p:nvSpPr>
            <p:spPr>
              <a:xfrm>
                <a:off x="4754296" y="1139278"/>
                <a:ext cx="4479111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B6EC07-F4DD-CD21-2885-AE58F5639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296" y="1139278"/>
                <a:ext cx="4479111" cy="219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3DE76D-C3C7-69B3-E18A-CC0B67A7E19F}"/>
                  </a:ext>
                </a:extLst>
              </p:cNvPr>
              <p:cNvSpPr txBox="1"/>
              <p:nvPr/>
            </p:nvSpPr>
            <p:spPr>
              <a:xfrm>
                <a:off x="568800" y="1139279"/>
                <a:ext cx="4357282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3DE76D-C3C7-69B3-E18A-CC0B67A7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" y="1139279"/>
                <a:ext cx="4357282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CEF73-D0A3-DE09-3C2C-764E61FC032C}"/>
                  </a:ext>
                </a:extLst>
              </p:cNvPr>
              <p:cNvSpPr txBox="1"/>
              <p:nvPr/>
            </p:nvSpPr>
            <p:spPr>
              <a:xfrm>
                <a:off x="4754296" y="3522287"/>
                <a:ext cx="2868093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CEF73-D0A3-DE09-3C2C-764E61FC0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296" y="3522287"/>
                <a:ext cx="2868093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123</TotalTime>
  <Words>283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Fraction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2026-05-18T12:12:32Z</dcterms:created>
  <dcterms:modified xsi:type="dcterms:W3CDTF">2026-05-20T09:45:20Z</dcterms:modified>
</cp:coreProperties>
</file>