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7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undo custSel addSld delSld modSld">
      <pc:chgData name="Christopher Potter" userId="24ad2ef8db5e8a45" providerId="LiveId" clId="{10AB9FE2-9012-46EF-B18A-C87D5526F6EE}" dt="2026-05-19T11:02:49.389" v="456" actId="20577"/>
      <pc:docMkLst>
        <pc:docMk/>
      </pc:docMkLst>
      <pc:sldChg chg="delSp modSp mod">
        <pc:chgData name="Christopher Potter" userId="24ad2ef8db5e8a45" providerId="LiveId" clId="{10AB9FE2-9012-46EF-B18A-C87D5526F6EE}" dt="2026-05-19T10:48:57.407" v="99" actId="20577"/>
        <pc:sldMkLst>
          <pc:docMk/>
          <pc:sldMk cId="3151762556" sldId="264"/>
        </pc:sldMkLst>
        <pc:spChg chg="mod">
          <ac:chgData name="Christopher Potter" userId="24ad2ef8db5e8a45" providerId="LiveId" clId="{10AB9FE2-9012-46EF-B18A-C87D5526F6EE}" dt="2026-05-19T10:48:54.298" v="98" actId="20577"/>
          <ac:spMkLst>
            <pc:docMk/>
            <pc:sldMk cId="3151762556" sldId="264"/>
            <ac:spMk id="2" creationId="{D01BD4B9-0E7B-E469-4B20-943FC73B453D}"/>
          </ac:spMkLst>
        </pc:spChg>
        <pc:spChg chg="mod">
          <ac:chgData name="Christopher Potter" userId="24ad2ef8db5e8a45" providerId="LiveId" clId="{10AB9FE2-9012-46EF-B18A-C87D5526F6EE}" dt="2026-05-19T10:48:57.407" v="99" actId="20577"/>
          <ac:spMkLst>
            <pc:docMk/>
            <pc:sldMk cId="3151762556" sldId="264"/>
            <ac:spMk id="3" creationId="{EBD337EE-DE9C-FDCE-A099-3155BC2879EB}"/>
          </ac:spMkLst>
        </pc:spChg>
        <pc:spChg chg="del">
          <ac:chgData name="Christopher Potter" userId="24ad2ef8db5e8a45" providerId="LiveId" clId="{10AB9FE2-9012-46EF-B18A-C87D5526F6EE}" dt="2026-05-19T10:42:51.696" v="1" actId="478"/>
          <ac:spMkLst>
            <pc:docMk/>
            <pc:sldMk cId="3151762556" sldId="264"/>
            <ac:spMk id="6" creationId="{053431E4-9E9A-F3D4-F96B-8DC490E2C920}"/>
          </ac:spMkLst>
        </pc:spChg>
      </pc:sldChg>
      <pc:sldChg chg="del">
        <pc:chgData name="Christopher Potter" userId="24ad2ef8db5e8a45" providerId="LiveId" clId="{10AB9FE2-9012-46EF-B18A-C87D5526F6EE}" dt="2026-05-19T10:42:43.007" v="0" actId="47"/>
        <pc:sldMkLst>
          <pc:docMk/>
          <pc:sldMk cId="865906418" sldId="265"/>
        </pc:sldMkLst>
      </pc:sldChg>
      <pc:sldChg chg="modSp add mod">
        <pc:chgData name="Christopher Potter" userId="24ad2ef8db5e8a45" providerId="LiveId" clId="{10AB9FE2-9012-46EF-B18A-C87D5526F6EE}" dt="2026-05-19T10:49:26.501" v="106" actId="20577"/>
        <pc:sldMkLst>
          <pc:docMk/>
          <pc:sldMk cId="2453086069" sldId="265"/>
        </pc:sldMkLst>
        <pc:spChg chg="mod">
          <ac:chgData name="Christopher Potter" userId="24ad2ef8db5e8a45" providerId="LiveId" clId="{10AB9FE2-9012-46EF-B18A-C87D5526F6EE}" dt="2026-05-19T10:49:13.375" v="104"/>
          <ac:spMkLst>
            <pc:docMk/>
            <pc:sldMk cId="2453086069" sldId="265"/>
            <ac:spMk id="2" creationId="{5E02789B-5EC9-4739-E218-2D8D1D6E7000}"/>
          </ac:spMkLst>
        </pc:spChg>
        <pc:spChg chg="mod">
          <ac:chgData name="Christopher Potter" userId="24ad2ef8db5e8a45" providerId="LiveId" clId="{10AB9FE2-9012-46EF-B18A-C87D5526F6EE}" dt="2026-05-19T10:49:26.501" v="106" actId="20577"/>
          <ac:spMkLst>
            <pc:docMk/>
            <pc:sldMk cId="2453086069" sldId="265"/>
            <ac:spMk id="3" creationId="{608C424C-533D-1D68-E091-D83F7FF409A4}"/>
          </ac:spMkLst>
        </pc:spChg>
      </pc:sldChg>
      <pc:sldChg chg="del">
        <pc:chgData name="Christopher Potter" userId="24ad2ef8db5e8a45" providerId="LiveId" clId="{10AB9FE2-9012-46EF-B18A-C87D5526F6EE}" dt="2026-05-19T10:42:43.007" v="0" actId="47"/>
        <pc:sldMkLst>
          <pc:docMk/>
          <pc:sldMk cId="1777661635" sldId="266"/>
        </pc:sldMkLst>
      </pc:sldChg>
      <pc:sldChg chg="modSp add mod">
        <pc:chgData name="Christopher Potter" userId="24ad2ef8db5e8a45" providerId="LiveId" clId="{10AB9FE2-9012-46EF-B18A-C87D5526F6EE}" dt="2026-05-19T10:49:45.809" v="115" actId="6549"/>
        <pc:sldMkLst>
          <pc:docMk/>
          <pc:sldMk cId="4112212038" sldId="266"/>
        </pc:sldMkLst>
        <pc:spChg chg="mod">
          <ac:chgData name="Christopher Potter" userId="24ad2ef8db5e8a45" providerId="LiveId" clId="{10AB9FE2-9012-46EF-B18A-C87D5526F6EE}" dt="2026-05-19T10:49:35.440" v="109"/>
          <ac:spMkLst>
            <pc:docMk/>
            <pc:sldMk cId="4112212038" sldId="266"/>
            <ac:spMk id="2" creationId="{71225732-B70B-C053-2FDD-DA270B63A6D0}"/>
          </ac:spMkLst>
        </pc:spChg>
        <pc:spChg chg="mod">
          <ac:chgData name="Christopher Potter" userId="24ad2ef8db5e8a45" providerId="LiveId" clId="{10AB9FE2-9012-46EF-B18A-C87D5526F6EE}" dt="2026-05-19T10:49:45.809" v="115" actId="6549"/>
          <ac:spMkLst>
            <pc:docMk/>
            <pc:sldMk cId="4112212038" sldId="266"/>
            <ac:spMk id="3" creationId="{EFCE84F9-37F3-53CC-79F7-6B41041F45CD}"/>
          </ac:spMkLst>
        </pc:spChg>
      </pc:sldChg>
      <pc:sldChg chg="del">
        <pc:chgData name="Christopher Potter" userId="24ad2ef8db5e8a45" providerId="LiveId" clId="{10AB9FE2-9012-46EF-B18A-C87D5526F6EE}" dt="2026-05-19T10:42:43.007" v="0" actId="47"/>
        <pc:sldMkLst>
          <pc:docMk/>
          <pc:sldMk cId="3289386948" sldId="267"/>
        </pc:sldMkLst>
      </pc:sldChg>
      <pc:sldChg chg="modSp add mod">
        <pc:chgData name="Christopher Potter" userId="24ad2ef8db5e8a45" providerId="LiveId" clId="{10AB9FE2-9012-46EF-B18A-C87D5526F6EE}" dt="2026-05-19T10:50:05.845" v="124" actId="20577"/>
        <pc:sldMkLst>
          <pc:docMk/>
          <pc:sldMk cId="4283136520" sldId="267"/>
        </pc:sldMkLst>
        <pc:spChg chg="mod">
          <ac:chgData name="Christopher Potter" userId="24ad2ef8db5e8a45" providerId="LiveId" clId="{10AB9FE2-9012-46EF-B18A-C87D5526F6EE}" dt="2026-05-19T10:49:55.217" v="118"/>
          <ac:spMkLst>
            <pc:docMk/>
            <pc:sldMk cId="4283136520" sldId="267"/>
            <ac:spMk id="2" creationId="{DF884DEA-EE93-6F8D-224B-8275D5124C86}"/>
          </ac:spMkLst>
        </pc:spChg>
        <pc:spChg chg="mod">
          <ac:chgData name="Christopher Potter" userId="24ad2ef8db5e8a45" providerId="LiveId" clId="{10AB9FE2-9012-46EF-B18A-C87D5526F6EE}" dt="2026-05-19T10:50:05.845" v="124" actId="20577"/>
          <ac:spMkLst>
            <pc:docMk/>
            <pc:sldMk cId="4283136520" sldId="267"/>
            <ac:spMk id="3" creationId="{EEFFE687-CFF7-84D8-F386-99132C16613D}"/>
          </ac:spMkLst>
        </pc:spChg>
      </pc:sldChg>
      <pc:sldChg chg="modSp add mod">
        <pc:chgData name="Christopher Potter" userId="24ad2ef8db5e8a45" providerId="LiveId" clId="{10AB9FE2-9012-46EF-B18A-C87D5526F6EE}" dt="2026-05-19T11:02:01.554" v="448"/>
        <pc:sldMkLst>
          <pc:docMk/>
          <pc:sldMk cId="1422090535" sldId="268"/>
        </pc:sldMkLst>
        <pc:spChg chg="mod">
          <ac:chgData name="Christopher Potter" userId="24ad2ef8db5e8a45" providerId="LiveId" clId="{10AB9FE2-9012-46EF-B18A-C87D5526F6EE}" dt="2026-05-19T11:02:01.554" v="448"/>
          <ac:spMkLst>
            <pc:docMk/>
            <pc:sldMk cId="1422090535" sldId="268"/>
            <ac:spMk id="2" creationId="{F34AA356-EF12-43B6-0675-B7908EB5E5EA}"/>
          </ac:spMkLst>
        </pc:spChg>
        <pc:spChg chg="mod">
          <ac:chgData name="Christopher Potter" userId="24ad2ef8db5e8a45" providerId="LiveId" clId="{10AB9FE2-9012-46EF-B18A-C87D5526F6EE}" dt="2026-05-19T10:50:46.592" v="144" actId="20577"/>
          <ac:spMkLst>
            <pc:docMk/>
            <pc:sldMk cId="1422090535" sldId="268"/>
            <ac:spMk id="3" creationId="{43FA025B-E24C-13EC-95A2-3530D934309A}"/>
          </ac:spMkLst>
        </pc:spChg>
      </pc:sldChg>
      <pc:sldChg chg="del">
        <pc:chgData name="Christopher Potter" userId="24ad2ef8db5e8a45" providerId="LiveId" clId="{10AB9FE2-9012-46EF-B18A-C87D5526F6EE}" dt="2026-05-19T10:42:43.007" v="0" actId="47"/>
        <pc:sldMkLst>
          <pc:docMk/>
          <pc:sldMk cId="4289800124" sldId="268"/>
        </pc:sldMkLst>
      </pc:sldChg>
      <pc:sldChg chg="del">
        <pc:chgData name="Christopher Potter" userId="24ad2ef8db5e8a45" providerId="LiveId" clId="{10AB9FE2-9012-46EF-B18A-C87D5526F6EE}" dt="2026-05-19T10:42:43.007" v="0" actId="47"/>
        <pc:sldMkLst>
          <pc:docMk/>
          <pc:sldMk cId="573548891" sldId="269"/>
        </pc:sldMkLst>
      </pc:sldChg>
      <pc:sldChg chg="modSp add mod">
        <pc:chgData name="Christopher Potter" userId="24ad2ef8db5e8a45" providerId="LiveId" clId="{10AB9FE2-9012-46EF-B18A-C87D5526F6EE}" dt="2026-05-19T10:51:41.208" v="157" actId="20577"/>
        <pc:sldMkLst>
          <pc:docMk/>
          <pc:sldMk cId="1923667970" sldId="269"/>
        </pc:sldMkLst>
        <pc:spChg chg="mod">
          <ac:chgData name="Christopher Potter" userId="24ad2ef8db5e8a45" providerId="LiveId" clId="{10AB9FE2-9012-46EF-B18A-C87D5526F6EE}" dt="2026-05-19T10:51:32.853" v="152" actId="20577"/>
          <ac:spMkLst>
            <pc:docMk/>
            <pc:sldMk cId="1923667970" sldId="269"/>
            <ac:spMk id="2" creationId="{B1050B92-4C73-0384-F342-5C099EB5B673}"/>
          </ac:spMkLst>
        </pc:spChg>
        <pc:spChg chg="mod">
          <ac:chgData name="Christopher Potter" userId="24ad2ef8db5e8a45" providerId="LiveId" clId="{10AB9FE2-9012-46EF-B18A-C87D5526F6EE}" dt="2026-05-19T10:51:41.208" v="157" actId="20577"/>
          <ac:spMkLst>
            <pc:docMk/>
            <pc:sldMk cId="1923667970" sldId="269"/>
            <ac:spMk id="3" creationId="{9CE78CD9-4953-582D-E66B-3A3FD538D3E5}"/>
          </ac:spMkLst>
        </pc:spChg>
      </pc:sldChg>
      <pc:sldChg chg="modSp add mod">
        <pc:chgData name="Christopher Potter" userId="24ad2ef8db5e8a45" providerId="LiveId" clId="{10AB9FE2-9012-46EF-B18A-C87D5526F6EE}" dt="2026-05-19T10:52:44.219" v="177" actId="20577"/>
        <pc:sldMkLst>
          <pc:docMk/>
          <pc:sldMk cId="1896562056" sldId="270"/>
        </pc:sldMkLst>
        <pc:spChg chg="mod">
          <ac:chgData name="Christopher Potter" userId="24ad2ef8db5e8a45" providerId="LiveId" clId="{10AB9FE2-9012-46EF-B18A-C87D5526F6EE}" dt="2026-05-19T10:52:34.826" v="168" actId="6549"/>
          <ac:spMkLst>
            <pc:docMk/>
            <pc:sldMk cId="1896562056" sldId="270"/>
            <ac:spMk id="2" creationId="{99956DDA-4154-F589-8FE2-0FC060C07416}"/>
          </ac:spMkLst>
        </pc:spChg>
        <pc:spChg chg="mod">
          <ac:chgData name="Christopher Potter" userId="24ad2ef8db5e8a45" providerId="LiveId" clId="{10AB9FE2-9012-46EF-B18A-C87D5526F6EE}" dt="2026-05-19T10:52:44.219" v="177" actId="20577"/>
          <ac:spMkLst>
            <pc:docMk/>
            <pc:sldMk cId="1896562056" sldId="270"/>
            <ac:spMk id="3" creationId="{42FDDF9B-416D-1CC7-6353-1432F40E6104}"/>
          </ac:spMkLst>
        </pc:spChg>
      </pc:sldChg>
      <pc:sldChg chg="del">
        <pc:chgData name="Christopher Potter" userId="24ad2ef8db5e8a45" providerId="LiveId" clId="{10AB9FE2-9012-46EF-B18A-C87D5526F6EE}" dt="2026-05-19T10:42:43.007" v="0" actId="47"/>
        <pc:sldMkLst>
          <pc:docMk/>
          <pc:sldMk cId="1897598436" sldId="270"/>
        </pc:sldMkLst>
      </pc:sldChg>
      <pc:sldChg chg="del">
        <pc:chgData name="Christopher Potter" userId="24ad2ef8db5e8a45" providerId="LiveId" clId="{10AB9FE2-9012-46EF-B18A-C87D5526F6EE}" dt="2026-05-19T10:42:43.007" v="0" actId="47"/>
        <pc:sldMkLst>
          <pc:docMk/>
          <pc:sldMk cId="2761389318" sldId="271"/>
        </pc:sldMkLst>
      </pc:sldChg>
      <pc:sldChg chg="modSp add mod">
        <pc:chgData name="Christopher Potter" userId="24ad2ef8db5e8a45" providerId="LiveId" clId="{10AB9FE2-9012-46EF-B18A-C87D5526F6EE}" dt="2026-05-19T10:53:11.255" v="185" actId="20577"/>
        <pc:sldMkLst>
          <pc:docMk/>
          <pc:sldMk cId="3805738491" sldId="271"/>
        </pc:sldMkLst>
        <pc:spChg chg="mod">
          <ac:chgData name="Christopher Potter" userId="24ad2ef8db5e8a45" providerId="LiveId" clId="{10AB9FE2-9012-46EF-B18A-C87D5526F6EE}" dt="2026-05-19T10:53:02.039" v="180" actId="404"/>
          <ac:spMkLst>
            <pc:docMk/>
            <pc:sldMk cId="3805738491" sldId="271"/>
            <ac:spMk id="2" creationId="{9D37CCB9-13B7-F6DA-9C2E-58D76B62BDEF}"/>
          </ac:spMkLst>
        </pc:spChg>
        <pc:spChg chg="mod">
          <ac:chgData name="Christopher Potter" userId="24ad2ef8db5e8a45" providerId="LiveId" clId="{10AB9FE2-9012-46EF-B18A-C87D5526F6EE}" dt="2026-05-19T10:53:11.255" v="185" actId="20577"/>
          <ac:spMkLst>
            <pc:docMk/>
            <pc:sldMk cId="3805738491" sldId="271"/>
            <ac:spMk id="3" creationId="{1A8798AA-7FDE-BED2-1607-01A06A27B32E}"/>
          </ac:spMkLst>
        </pc:spChg>
      </pc:sldChg>
      <pc:sldChg chg="del">
        <pc:chgData name="Christopher Potter" userId="24ad2ef8db5e8a45" providerId="LiveId" clId="{10AB9FE2-9012-46EF-B18A-C87D5526F6EE}" dt="2026-05-19T10:42:43.007" v="0" actId="47"/>
        <pc:sldMkLst>
          <pc:docMk/>
          <pc:sldMk cId="1860918416" sldId="272"/>
        </pc:sldMkLst>
      </pc:sldChg>
      <pc:sldChg chg="modSp add mod">
        <pc:chgData name="Christopher Potter" userId="24ad2ef8db5e8a45" providerId="LiveId" clId="{10AB9FE2-9012-46EF-B18A-C87D5526F6EE}" dt="2026-05-19T10:53:46.389" v="204" actId="404"/>
        <pc:sldMkLst>
          <pc:docMk/>
          <pc:sldMk cId="1918298959" sldId="272"/>
        </pc:sldMkLst>
        <pc:spChg chg="mod">
          <ac:chgData name="Christopher Potter" userId="24ad2ef8db5e8a45" providerId="LiveId" clId="{10AB9FE2-9012-46EF-B18A-C87D5526F6EE}" dt="2026-05-19T10:53:46.389" v="204" actId="404"/>
          <ac:spMkLst>
            <pc:docMk/>
            <pc:sldMk cId="1918298959" sldId="272"/>
            <ac:spMk id="2" creationId="{0C8281BB-6E4F-A217-D8CB-F757A23239CD}"/>
          </ac:spMkLst>
        </pc:spChg>
        <pc:spChg chg="mod">
          <ac:chgData name="Christopher Potter" userId="24ad2ef8db5e8a45" providerId="LiveId" clId="{10AB9FE2-9012-46EF-B18A-C87D5526F6EE}" dt="2026-05-19T10:53:29.728" v="190" actId="20577"/>
          <ac:spMkLst>
            <pc:docMk/>
            <pc:sldMk cId="1918298959" sldId="272"/>
            <ac:spMk id="3" creationId="{DBADD522-184D-6A46-FD53-A5AE7635ADFC}"/>
          </ac:spMkLst>
        </pc:spChg>
      </pc:sldChg>
      <pc:sldChg chg="del">
        <pc:chgData name="Christopher Potter" userId="24ad2ef8db5e8a45" providerId="LiveId" clId="{10AB9FE2-9012-46EF-B18A-C87D5526F6EE}" dt="2026-05-19T10:42:43.007" v="0" actId="47"/>
        <pc:sldMkLst>
          <pc:docMk/>
          <pc:sldMk cId="215226988" sldId="273"/>
        </pc:sldMkLst>
      </pc:sldChg>
      <pc:sldChg chg="modSp add mod">
        <pc:chgData name="Christopher Potter" userId="24ad2ef8db5e8a45" providerId="LiveId" clId="{10AB9FE2-9012-46EF-B18A-C87D5526F6EE}" dt="2026-05-19T11:02:22.855" v="453" actId="20577"/>
        <pc:sldMkLst>
          <pc:docMk/>
          <pc:sldMk cId="1601736687" sldId="273"/>
        </pc:sldMkLst>
        <pc:spChg chg="mod">
          <ac:chgData name="Christopher Potter" userId="24ad2ef8db5e8a45" providerId="LiveId" clId="{10AB9FE2-9012-46EF-B18A-C87D5526F6EE}" dt="2026-05-19T11:02:22.855" v="453" actId="20577"/>
          <ac:spMkLst>
            <pc:docMk/>
            <pc:sldMk cId="1601736687" sldId="273"/>
            <ac:spMk id="2" creationId="{2095DC64-791A-BFE8-80EB-68B63EFD9488}"/>
          </ac:spMkLst>
        </pc:spChg>
        <pc:spChg chg="mod">
          <ac:chgData name="Christopher Potter" userId="24ad2ef8db5e8a45" providerId="LiveId" clId="{10AB9FE2-9012-46EF-B18A-C87D5526F6EE}" dt="2026-05-19T10:54:22.070" v="216" actId="6549"/>
          <ac:spMkLst>
            <pc:docMk/>
            <pc:sldMk cId="1601736687" sldId="273"/>
            <ac:spMk id="3" creationId="{3A5D98CC-C367-2326-EC2B-9B8E254193B5}"/>
          </ac:spMkLst>
        </pc:spChg>
      </pc:sldChg>
      <pc:sldChg chg="del">
        <pc:chgData name="Christopher Potter" userId="24ad2ef8db5e8a45" providerId="LiveId" clId="{10AB9FE2-9012-46EF-B18A-C87D5526F6EE}" dt="2026-05-19T10:42:43.007" v="0" actId="47"/>
        <pc:sldMkLst>
          <pc:docMk/>
          <pc:sldMk cId="1211984142" sldId="274"/>
        </pc:sldMkLst>
      </pc:sldChg>
      <pc:sldChg chg="modSp add mod">
        <pc:chgData name="Christopher Potter" userId="24ad2ef8db5e8a45" providerId="LiveId" clId="{10AB9FE2-9012-46EF-B18A-C87D5526F6EE}" dt="2026-05-19T11:02:32.505" v="454"/>
        <pc:sldMkLst>
          <pc:docMk/>
          <pc:sldMk cId="3826478159" sldId="274"/>
        </pc:sldMkLst>
        <pc:spChg chg="mod">
          <ac:chgData name="Christopher Potter" userId="24ad2ef8db5e8a45" providerId="LiveId" clId="{10AB9FE2-9012-46EF-B18A-C87D5526F6EE}" dt="2026-05-19T11:02:32.505" v="454"/>
          <ac:spMkLst>
            <pc:docMk/>
            <pc:sldMk cId="3826478159" sldId="274"/>
            <ac:spMk id="2" creationId="{89B9FED1-DFF4-052D-667B-E8D8D0F90CDE}"/>
          </ac:spMkLst>
        </pc:spChg>
        <pc:spChg chg="mod">
          <ac:chgData name="Christopher Potter" userId="24ad2ef8db5e8a45" providerId="LiveId" clId="{10AB9FE2-9012-46EF-B18A-C87D5526F6EE}" dt="2026-05-19T10:55:18.507" v="317" actId="6549"/>
          <ac:spMkLst>
            <pc:docMk/>
            <pc:sldMk cId="3826478159" sldId="274"/>
            <ac:spMk id="3" creationId="{6969F140-9F3A-5C35-53E1-4A9F9B0A7328}"/>
          </ac:spMkLst>
        </pc:spChg>
      </pc:sldChg>
      <pc:sldChg chg="modSp add mod">
        <pc:chgData name="Christopher Potter" userId="24ad2ef8db5e8a45" providerId="LiveId" clId="{10AB9FE2-9012-46EF-B18A-C87D5526F6EE}" dt="2026-05-19T10:55:56.936" v="332" actId="6549"/>
        <pc:sldMkLst>
          <pc:docMk/>
          <pc:sldMk cId="1420860683" sldId="275"/>
        </pc:sldMkLst>
        <pc:spChg chg="mod">
          <ac:chgData name="Christopher Potter" userId="24ad2ef8db5e8a45" providerId="LiveId" clId="{10AB9FE2-9012-46EF-B18A-C87D5526F6EE}" dt="2026-05-19T10:55:46.158" v="323"/>
          <ac:spMkLst>
            <pc:docMk/>
            <pc:sldMk cId="1420860683" sldId="275"/>
            <ac:spMk id="2" creationId="{52D65AD3-C32F-C838-48B2-C20AF1CDD4A6}"/>
          </ac:spMkLst>
        </pc:spChg>
        <pc:spChg chg="mod">
          <ac:chgData name="Christopher Potter" userId="24ad2ef8db5e8a45" providerId="LiveId" clId="{10AB9FE2-9012-46EF-B18A-C87D5526F6EE}" dt="2026-05-19T10:55:56.936" v="332" actId="6549"/>
          <ac:spMkLst>
            <pc:docMk/>
            <pc:sldMk cId="1420860683" sldId="275"/>
            <ac:spMk id="3" creationId="{3D4183A4-C4AC-4A33-880C-5868EC3FE4EB}"/>
          </ac:spMkLst>
        </pc:spChg>
      </pc:sldChg>
      <pc:sldChg chg="del">
        <pc:chgData name="Christopher Potter" userId="24ad2ef8db5e8a45" providerId="LiveId" clId="{10AB9FE2-9012-46EF-B18A-C87D5526F6EE}" dt="2026-05-19T10:42:43.007" v="0" actId="47"/>
        <pc:sldMkLst>
          <pc:docMk/>
          <pc:sldMk cId="3304678273" sldId="275"/>
        </pc:sldMkLst>
      </pc:sldChg>
      <pc:sldChg chg="del">
        <pc:chgData name="Christopher Potter" userId="24ad2ef8db5e8a45" providerId="LiveId" clId="{10AB9FE2-9012-46EF-B18A-C87D5526F6EE}" dt="2026-05-19T10:42:43.007" v="0" actId="47"/>
        <pc:sldMkLst>
          <pc:docMk/>
          <pc:sldMk cId="2150325234" sldId="276"/>
        </pc:sldMkLst>
      </pc:sldChg>
      <pc:sldChg chg="modSp add mod">
        <pc:chgData name="Christopher Potter" userId="24ad2ef8db5e8a45" providerId="LiveId" clId="{10AB9FE2-9012-46EF-B18A-C87D5526F6EE}" dt="2026-05-19T10:56:56.379" v="345" actId="20577"/>
        <pc:sldMkLst>
          <pc:docMk/>
          <pc:sldMk cId="3414317068" sldId="276"/>
        </pc:sldMkLst>
        <pc:spChg chg="mod">
          <ac:chgData name="Christopher Potter" userId="24ad2ef8db5e8a45" providerId="LiveId" clId="{10AB9FE2-9012-46EF-B18A-C87D5526F6EE}" dt="2026-05-19T10:56:56.379" v="345" actId="20577"/>
          <ac:spMkLst>
            <pc:docMk/>
            <pc:sldMk cId="3414317068" sldId="276"/>
            <ac:spMk id="2" creationId="{409E2EFC-6177-9626-6E43-AF89A8813295}"/>
          </ac:spMkLst>
        </pc:spChg>
        <pc:spChg chg="mod">
          <ac:chgData name="Christopher Potter" userId="24ad2ef8db5e8a45" providerId="LiveId" clId="{10AB9FE2-9012-46EF-B18A-C87D5526F6EE}" dt="2026-05-19T10:56:44.747" v="343" actId="20577"/>
          <ac:spMkLst>
            <pc:docMk/>
            <pc:sldMk cId="3414317068" sldId="276"/>
            <ac:spMk id="3" creationId="{638EBF1C-8823-8554-8655-7D0BBE3D085B}"/>
          </ac:spMkLst>
        </pc:spChg>
      </pc:sldChg>
      <pc:sldChg chg="del">
        <pc:chgData name="Christopher Potter" userId="24ad2ef8db5e8a45" providerId="LiveId" clId="{10AB9FE2-9012-46EF-B18A-C87D5526F6EE}" dt="2026-05-19T10:42:43.007" v="0" actId="47"/>
        <pc:sldMkLst>
          <pc:docMk/>
          <pc:sldMk cId="462606997" sldId="277"/>
        </pc:sldMkLst>
      </pc:sldChg>
      <pc:sldChg chg="modSp add mod">
        <pc:chgData name="Christopher Potter" userId="24ad2ef8db5e8a45" providerId="LiveId" clId="{10AB9FE2-9012-46EF-B18A-C87D5526F6EE}" dt="2026-05-19T10:57:54.831" v="355" actId="403"/>
        <pc:sldMkLst>
          <pc:docMk/>
          <pc:sldMk cId="1891916148" sldId="277"/>
        </pc:sldMkLst>
        <pc:spChg chg="mod">
          <ac:chgData name="Christopher Potter" userId="24ad2ef8db5e8a45" providerId="LiveId" clId="{10AB9FE2-9012-46EF-B18A-C87D5526F6EE}" dt="2026-05-19T10:57:54.831" v="355" actId="403"/>
          <ac:spMkLst>
            <pc:docMk/>
            <pc:sldMk cId="1891916148" sldId="277"/>
            <ac:spMk id="2" creationId="{2D2463EA-4FD8-9B0D-006D-4AC59DCA51DF}"/>
          </ac:spMkLst>
        </pc:spChg>
        <pc:spChg chg="mod">
          <ac:chgData name="Christopher Potter" userId="24ad2ef8db5e8a45" providerId="LiveId" clId="{10AB9FE2-9012-46EF-B18A-C87D5526F6EE}" dt="2026-05-19T10:57:34.489" v="352" actId="20577"/>
          <ac:spMkLst>
            <pc:docMk/>
            <pc:sldMk cId="1891916148" sldId="277"/>
            <ac:spMk id="3" creationId="{D21D4A30-4504-73B4-CBF9-E18D1FFA5D92}"/>
          </ac:spMkLst>
        </pc:spChg>
      </pc:sldChg>
      <pc:sldChg chg="modSp add mod">
        <pc:chgData name="Christopher Potter" userId="24ad2ef8db5e8a45" providerId="LiveId" clId="{10AB9FE2-9012-46EF-B18A-C87D5526F6EE}" dt="2026-05-19T10:58:37.349" v="368" actId="20577"/>
        <pc:sldMkLst>
          <pc:docMk/>
          <pc:sldMk cId="2718610914" sldId="278"/>
        </pc:sldMkLst>
        <pc:spChg chg="mod">
          <ac:chgData name="Christopher Potter" userId="24ad2ef8db5e8a45" providerId="LiveId" clId="{10AB9FE2-9012-46EF-B18A-C87D5526F6EE}" dt="2026-05-19T10:58:26.317" v="362" actId="255"/>
          <ac:spMkLst>
            <pc:docMk/>
            <pc:sldMk cId="2718610914" sldId="278"/>
            <ac:spMk id="2" creationId="{AAA068B1-01B7-8331-A902-840203BE0C9F}"/>
          </ac:spMkLst>
        </pc:spChg>
        <pc:spChg chg="mod">
          <ac:chgData name="Christopher Potter" userId="24ad2ef8db5e8a45" providerId="LiveId" clId="{10AB9FE2-9012-46EF-B18A-C87D5526F6EE}" dt="2026-05-19T10:58:37.349" v="368" actId="20577"/>
          <ac:spMkLst>
            <pc:docMk/>
            <pc:sldMk cId="2718610914" sldId="278"/>
            <ac:spMk id="3" creationId="{873E2FBF-290D-EECA-797D-0DFDB91F52B3}"/>
          </ac:spMkLst>
        </pc:spChg>
      </pc:sldChg>
      <pc:sldChg chg="del">
        <pc:chgData name="Christopher Potter" userId="24ad2ef8db5e8a45" providerId="LiveId" clId="{10AB9FE2-9012-46EF-B18A-C87D5526F6EE}" dt="2026-05-19T10:42:43.007" v="0" actId="47"/>
        <pc:sldMkLst>
          <pc:docMk/>
          <pc:sldMk cId="2951426820" sldId="278"/>
        </pc:sldMkLst>
      </pc:sldChg>
      <pc:sldChg chg="del">
        <pc:chgData name="Christopher Potter" userId="24ad2ef8db5e8a45" providerId="LiveId" clId="{10AB9FE2-9012-46EF-B18A-C87D5526F6EE}" dt="2026-05-19T10:42:43.007" v="0" actId="47"/>
        <pc:sldMkLst>
          <pc:docMk/>
          <pc:sldMk cId="192795960" sldId="279"/>
        </pc:sldMkLst>
      </pc:sldChg>
      <pc:sldChg chg="modSp add mod">
        <pc:chgData name="Christopher Potter" userId="24ad2ef8db5e8a45" providerId="LiveId" clId="{10AB9FE2-9012-46EF-B18A-C87D5526F6EE}" dt="2026-05-19T10:59:19.025" v="384" actId="20577"/>
        <pc:sldMkLst>
          <pc:docMk/>
          <pc:sldMk cId="3701318237" sldId="279"/>
        </pc:sldMkLst>
        <pc:spChg chg="mod">
          <ac:chgData name="Christopher Potter" userId="24ad2ef8db5e8a45" providerId="LiveId" clId="{10AB9FE2-9012-46EF-B18A-C87D5526F6EE}" dt="2026-05-19T10:59:19.025" v="384" actId="20577"/>
          <ac:spMkLst>
            <pc:docMk/>
            <pc:sldMk cId="3701318237" sldId="279"/>
            <ac:spMk id="2" creationId="{E3E95B73-9A13-9948-93EB-BB3F9F2BAE8D}"/>
          </ac:spMkLst>
        </pc:spChg>
        <pc:spChg chg="mod">
          <ac:chgData name="Christopher Potter" userId="24ad2ef8db5e8a45" providerId="LiveId" clId="{10AB9FE2-9012-46EF-B18A-C87D5526F6EE}" dt="2026-05-19T10:59:17.075" v="383" actId="20577"/>
          <ac:spMkLst>
            <pc:docMk/>
            <pc:sldMk cId="3701318237" sldId="279"/>
            <ac:spMk id="3" creationId="{41AC260B-B6C9-E781-1D98-4ECE4CDFD7DF}"/>
          </ac:spMkLst>
        </pc:spChg>
      </pc:sldChg>
      <pc:sldChg chg="del">
        <pc:chgData name="Christopher Potter" userId="24ad2ef8db5e8a45" providerId="LiveId" clId="{10AB9FE2-9012-46EF-B18A-C87D5526F6EE}" dt="2026-05-19T10:42:43.007" v="0" actId="47"/>
        <pc:sldMkLst>
          <pc:docMk/>
          <pc:sldMk cId="2921280016" sldId="280"/>
        </pc:sldMkLst>
      </pc:sldChg>
      <pc:sldChg chg="modSp add mod">
        <pc:chgData name="Christopher Potter" userId="24ad2ef8db5e8a45" providerId="LiveId" clId="{10AB9FE2-9012-46EF-B18A-C87D5526F6EE}" dt="2026-05-19T11:00:01.869" v="392" actId="20577"/>
        <pc:sldMkLst>
          <pc:docMk/>
          <pc:sldMk cId="3676222384" sldId="280"/>
        </pc:sldMkLst>
        <pc:spChg chg="mod">
          <ac:chgData name="Christopher Potter" userId="24ad2ef8db5e8a45" providerId="LiveId" clId="{10AB9FE2-9012-46EF-B18A-C87D5526F6EE}" dt="2026-05-19T10:59:51.637" v="389" actId="20577"/>
          <ac:spMkLst>
            <pc:docMk/>
            <pc:sldMk cId="3676222384" sldId="280"/>
            <ac:spMk id="2" creationId="{C0C36ACE-50D0-E7D6-D6AA-DF68FDA4FB5D}"/>
          </ac:spMkLst>
        </pc:spChg>
        <pc:spChg chg="mod">
          <ac:chgData name="Christopher Potter" userId="24ad2ef8db5e8a45" providerId="LiveId" clId="{10AB9FE2-9012-46EF-B18A-C87D5526F6EE}" dt="2026-05-19T11:00:01.869" v="392" actId="20577"/>
          <ac:spMkLst>
            <pc:docMk/>
            <pc:sldMk cId="3676222384" sldId="280"/>
            <ac:spMk id="3" creationId="{2A89EE22-77D0-D4B2-AF5A-577A521A4802}"/>
          </ac:spMkLst>
        </pc:spChg>
      </pc:sldChg>
      <pc:sldChg chg="del">
        <pc:chgData name="Christopher Potter" userId="24ad2ef8db5e8a45" providerId="LiveId" clId="{10AB9FE2-9012-46EF-B18A-C87D5526F6EE}" dt="2026-05-19T10:42:43.007" v="0" actId="47"/>
        <pc:sldMkLst>
          <pc:docMk/>
          <pc:sldMk cId="2611579989" sldId="281"/>
        </pc:sldMkLst>
      </pc:sldChg>
      <pc:sldChg chg="modSp add mod">
        <pc:chgData name="Christopher Potter" userId="24ad2ef8db5e8a45" providerId="LiveId" clId="{10AB9FE2-9012-46EF-B18A-C87D5526F6EE}" dt="2026-05-19T11:02:49.389" v="456" actId="20577"/>
        <pc:sldMkLst>
          <pc:docMk/>
          <pc:sldMk cId="3463422463" sldId="281"/>
        </pc:sldMkLst>
        <pc:spChg chg="mod">
          <ac:chgData name="Christopher Potter" userId="24ad2ef8db5e8a45" providerId="LiveId" clId="{10AB9FE2-9012-46EF-B18A-C87D5526F6EE}" dt="2026-05-19T11:02:47.575" v="455" actId="20577"/>
          <ac:spMkLst>
            <pc:docMk/>
            <pc:sldMk cId="3463422463" sldId="281"/>
            <ac:spMk id="2" creationId="{D1B7D683-8C48-5EC4-62F4-80590E6D0E47}"/>
          </ac:spMkLst>
        </pc:spChg>
        <pc:spChg chg="mod">
          <ac:chgData name="Christopher Potter" userId="24ad2ef8db5e8a45" providerId="LiveId" clId="{10AB9FE2-9012-46EF-B18A-C87D5526F6EE}" dt="2026-05-19T11:02:49.389" v="456" actId="20577"/>
          <ac:spMkLst>
            <pc:docMk/>
            <pc:sldMk cId="3463422463" sldId="281"/>
            <ac:spMk id="3" creationId="{5EC010BC-479C-FACA-CF11-C9C107589EFF}"/>
          </ac:spMkLst>
        </pc:spChg>
      </pc:sldChg>
      <pc:sldChg chg="del">
        <pc:chgData name="Christopher Potter" userId="24ad2ef8db5e8a45" providerId="LiveId" clId="{10AB9FE2-9012-46EF-B18A-C87D5526F6EE}" dt="2026-05-19T10:42:43.007" v="0" actId="47"/>
        <pc:sldMkLst>
          <pc:docMk/>
          <pc:sldMk cId="336727374" sldId="282"/>
        </pc:sldMkLst>
      </pc:sldChg>
      <pc:sldChg chg="modSp add mod">
        <pc:chgData name="Christopher Potter" userId="24ad2ef8db5e8a45" providerId="LiveId" clId="{10AB9FE2-9012-46EF-B18A-C87D5526F6EE}" dt="2026-05-19T11:01:11.515" v="434" actId="20577"/>
        <pc:sldMkLst>
          <pc:docMk/>
          <pc:sldMk cId="2637779758" sldId="282"/>
        </pc:sldMkLst>
        <pc:spChg chg="mod">
          <ac:chgData name="Christopher Potter" userId="24ad2ef8db5e8a45" providerId="LiveId" clId="{10AB9FE2-9012-46EF-B18A-C87D5526F6EE}" dt="2026-05-19T11:01:02.400" v="432"/>
          <ac:spMkLst>
            <pc:docMk/>
            <pc:sldMk cId="2637779758" sldId="282"/>
            <ac:spMk id="2" creationId="{63D42651-1FA0-8DB9-0A25-77F5726ABE56}"/>
          </ac:spMkLst>
        </pc:spChg>
        <pc:spChg chg="mod">
          <ac:chgData name="Christopher Potter" userId="24ad2ef8db5e8a45" providerId="LiveId" clId="{10AB9FE2-9012-46EF-B18A-C87D5526F6EE}" dt="2026-05-19T11:01:11.515" v="434" actId="20577"/>
          <ac:spMkLst>
            <pc:docMk/>
            <pc:sldMk cId="2637779758" sldId="282"/>
            <ac:spMk id="3" creationId="{3E403DB7-EC87-2BB9-1073-D3204E730A52}"/>
          </ac:spMkLst>
        </pc:spChg>
      </pc:sldChg>
      <pc:sldChg chg="modSp add mod">
        <pc:chgData name="Christopher Potter" userId="24ad2ef8db5e8a45" providerId="LiveId" clId="{10AB9FE2-9012-46EF-B18A-C87D5526F6EE}" dt="2026-05-19T11:01:41.385" v="447"/>
        <pc:sldMkLst>
          <pc:docMk/>
          <pc:sldMk cId="3100077364" sldId="283"/>
        </pc:sldMkLst>
        <pc:spChg chg="mod">
          <ac:chgData name="Christopher Potter" userId="24ad2ef8db5e8a45" providerId="LiveId" clId="{10AB9FE2-9012-46EF-B18A-C87D5526F6EE}" dt="2026-05-19T11:01:41.385" v="447"/>
          <ac:spMkLst>
            <pc:docMk/>
            <pc:sldMk cId="3100077364" sldId="283"/>
            <ac:spMk id="2" creationId="{CB778750-C263-7B50-7BDE-19635ACDC20B}"/>
          </ac:spMkLst>
        </pc:spChg>
        <pc:spChg chg="mod">
          <ac:chgData name="Christopher Potter" userId="24ad2ef8db5e8a45" providerId="LiveId" clId="{10AB9FE2-9012-46EF-B18A-C87D5526F6EE}" dt="2026-05-19T11:01:31.135" v="446" actId="20577"/>
          <ac:spMkLst>
            <pc:docMk/>
            <pc:sldMk cId="3100077364" sldId="283"/>
            <ac:spMk id="3" creationId="{E43CB81A-04D4-B10B-8DE3-CF064D9407B9}"/>
          </ac:spMkLst>
        </pc:spChg>
      </pc:sldChg>
      <pc:sldChg chg="del">
        <pc:chgData name="Christopher Potter" userId="24ad2ef8db5e8a45" providerId="LiveId" clId="{10AB9FE2-9012-46EF-B18A-C87D5526F6EE}" dt="2026-05-19T10:42:43.007" v="0" actId="47"/>
        <pc:sldMkLst>
          <pc:docMk/>
          <pc:sldMk cId="4241568046" sldId="2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19/05/2026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Decimals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19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C6186-A5EC-CA86-B5AD-69177D12B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C8281BB-6E4F-A217-D8CB-F757A23239CD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A machine produces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0.85 </m:t>
                    </m:r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5400" dirty="0"/>
                  <a:t> of fabric every minute.</a:t>
                </a:r>
              </a:p>
              <a:p>
                <a:r>
                  <a:rPr lang="en-GB" sz="5400" dirty="0"/>
                  <a:t>How much fabric does it make in 40 minutes?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C8281BB-6E4F-A217-D8CB-F757A23239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 r="-24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BADD522-184D-6A46-FD53-A5AE7635ADFC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34 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BADD522-184D-6A46-FD53-A5AE7635AD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829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93195-FFF4-9235-6433-060F76D01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095DC64-791A-BFE8-80EB-68B63EFD9488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A tank holds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75</m:t>
                    </m:r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5400" dirty="0"/>
                  <a:t> of water.</a:t>
                </a:r>
              </a:p>
              <a:p>
                <a:r>
                  <a:rPr lang="en-GB" sz="5400" dirty="0"/>
                  <a:t>If each container holds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2.5</m:t>
                    </m:r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5400" dirty="0"/>
                  <a:t>,</a:t>
                </a:r>
              </a:p>
              <a:p>
                <a:r>
                  <a:rPr lang="en-GB" sz="5400" dirty="0"/>
                  <a:t>how many containers can be filled?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095DC64-791A-BFE8-80EB-68B63EFD94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A5D98CC-C367-2326-EC2B-9B8E254193B5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A5D98CC-C367-2326-EC2B-9B8E254193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173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46816-36AF-63A1-98AA-701DC09BB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9B9FED1-DFF4-052D-667B-E8D8D0F90CDE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A real car is 20 times bigger than a model.</a:t>
                </a:r>
              </a:p>
              <a:p>
                <a:r>
                  <a:rPr lang="en-GB" sz="5400" dirty="0"/>
                  <a:t>The real car is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3.6 </m:t>
                    </m:r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5400" dirty="0"/>
                  <a:t> long.</a:t>
                </a:r>
              </a:p>
              <a:p>
                <a:r>
                  <a:rPr lang="en-GB" sz="5400" dirty="0"/>
                  <a:t>How long is the model?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9B9FED1-DFF4-052D-667B-E8D8D0F90C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 r="-24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969F140-9F3A-5C35-53E1-4A9F9B0A7328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0.18 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969F140-9F3A-5C35-53E1-4A9F9B0A73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47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E74B6-5B42-6572-1EFE-1FCF34D709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2D65AD3-C32F-C838-48B2-C20AF1CDD4A6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A baker uses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0.125 </m:t>
                    </m:r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GB" sz="5400" dirty="0"/>
                  <a:t> of butter per batch.</a:t>
                </a:r>
              </a:p>
              <a:p>
                <a:r>
                  <a:rPr lang="en-GB" sz="5400" dirty="0"/>
                  <a:t>How much butter is needed for 12 batches?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2D65AD3-C32F-C838-48B2-C20AF1CDD4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 r="-6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D4183A4-C4AC-4A33-880C-5868EC3FE4E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1.5 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D4183A4-C4AC-4A33-880C-5868EC3FE4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086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7E888-A1D2-6BE1-44DF-5BE83320D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09E2EFC-6177-9626-6E43-AF89A8813295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800" dirty="0"/>
                  <a:t>A car travels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31</m:t>
                    </m:r>
                    <m:r>
                      <a:rPr lang="en-GB" sz="48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5 </m:t>
                    </m:r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GB" sz="4800" dirty="0"/>
                  <a:t> on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48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4800" dirty="0"/>
                  <a:t> of fuel. </a:t>
                </a:r>
              </a:p>
              <a:p>
                <a:endParaRPr lang="en-GB" sz="4800" dirty="0"/>
              </a:p>
              <a:p>
                <a:r>
                  <a:rPr lang="en-GB" sz="4800" dirty="0"/>
                  <a:t>How many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GB" sz="4800" dirty="0"/>
                  <a:t> per litre is that?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09E2EFC-6177-9626-6E43-AF89A88132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3568" r="-20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38EBF1C-8823-8554-8655-7D0BBE3D085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38EBF1C-8823-8554-8655-7D0BBE3D08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431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48A1C-A8F8-941D-8A24-8ADECF92F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2463EA-4FD8-9B0D-006D-4AC59DCA51D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A swimmer completes 2.5 lengths per minute.</a:t>
            </a:r>
          </a:p>
          <a:p>
            <a:r>
              <a:rPr lang="en-GB" sz="4800" dirty="0"/>
              <a:t>How many lengths in 18 minutes?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21D4A30-4504-73B4-CBF9-E18D1FFA5D9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21D4A30-4504-73B4-CBF9-E18D1FFA5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191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45830-F3CC-C1F6-C0F5-2BC59FBD4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AA068B1-01B7-8331-A902-840203BE0C9F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A shop buys 48 identical pens for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£19.20</m:t>
                    </m:r>
                  </m:oMath>
                </a14:m>
                <a:r>
                  <a:rPr lang="en-GB" sz="4000" dirty="0"/>
                  <a:t>. </a:t>
                </a:r>
              </a:p>
              <a:p>
                <a:endParaRPr lang="en-GB" sz="4000" dirty="0"/>
              </a:p>
              <a:p>
                <a:r>
                  <a:rPr lang="en-GB" sz="4000" dirty="0"/>
                  <a:t>What is the cost of one pen?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AA068B1-01B7-8331-A902-840203BE0C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73E2FBF-290D-EECA-797D-0DFDB91F52B3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£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0.40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73E2FBF-290D-EECA-797D-0DFDB91F52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861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61C85-91D8-22BD-C89B-B12E63FFC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3E95B73-9A13-9948-93EB-BB3F9F2BAE8D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800" dirty="0"/>
                  <a:t>A gardener uses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0.75</m:t>
                    </m:r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4800" dirty="0"/>
                  <a:t> of fertiliser per square metre.</a:t>
                </a:r>
              </a:p>
              <a:p>
                <a:r>
                  <a:rPr lang="en-GB" sz="4800" dirty="0"/>
                  <a:t>How much is needed for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14.5 </m:t>
                    </m:r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²</m:t>
                    </m:r>
                  </m:oMath>
                </a14:m>
                <a:r>
                  <a:rPr lang="en-GB" sz="4800" dirty="0"/>
                  <a:t>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3E95B73-9A13-9948-93EB-BB3F9F2BAE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3568" r="-37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1AC260B-B6C9-E781-1D98-4ECE4CDFD7DF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875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1AC260B-B6C9-E781-1D98-4ECE4CDFD7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131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E16B0-96B6-9B1C-1AAF-B33DF93B7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0C36ACE-50D0-E7D6-D6AA-DF68FDA4FB5D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800" dirty="0"/>
                  <a:t>A pack of rope weighs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6.4 </m:t>
                    </m:r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GB" sz="4800" dirty="0"/>
                  <a:t>. </a:t>
                </a:r>
              </a:p>
              <a:p>
                <a:r>
                  <a:rPr lang="en-GB" sz="4800" dirty="0"/>
                  <a:t>If each metre weighs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0.2 </m:t>
                    </m:r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GB" sz="4800" dirty="0"/>
                  <a:t>, </a:t>
                </a:r>
              </a:p>
              <a:p>
                <a:r>
                  <a:rPr lang="en-GB" sz="4800" dirty="0"/>
                  <a:t>how many metres are in the pack?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0C36ACE-50D0-E7D6-D6AA-DF68FDA4FB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3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A89EE22-77D0-D4B2-AF5A-577A521A480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A89EE22-77D0-D4B2-AF5A-577A521A48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22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F507E-AFF9-892D-5A0F-3E7E04057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1B7D683-8C48-5EC4-62F4-80590E6D0E47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A cyclist drinks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0.18</m:t>
                    </m:r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5400" dirty="0"/>
                  <a:t> of water every 20 minutes.</a:t>
                </a:r>
              </a:p>
              <a:p>
                <a:r>
                  <a:rPr lang="en-GB" sz="5400" dirty="0"/>
                  <a:t>How much water do they drink after 2 hours?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1B7D683-8C48-5EC4-62F4-80590E6D0E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EC010BC-479C-FACA-CF11-C9C107589EFF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EC010BC-479C-FACA-CF11-C9C107589E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342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CFD88-CD8A-DD83-C625-E89DC0340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01BD4B9-0E7B-E469-4B20-943FC73B453D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A bottle contains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0.75</m:t>
                    </m:r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5400" dirty="0"/>
                  <a:t> of juice. </a:t>
                </a:r>
              </a:p>
              <a:p>
                <a:r>
                  <a:rPr lang="en-GB" sz="5400" dirty="0"/>
                  <a:t>How much juice is in 8 bottles?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01BD4B9-0E7B-E469-4B20-943FC73B45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BD337EE-DE9C-FDCE-A099-3155BC2879E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BD337EE-DE9C-FDCE-A099-3155BC2879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176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94A30-6833-91FA-7D14-6FF183571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3D42651-1FA0-8DB9-0A25-77F5726ABE56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A tank contains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18.9</m:t>
                    </m:r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5400" dirty="0"/>
                  <a:t> of oil.</a:t>
                </a:r>
              </a:p>
              <a:p>
                <a:r>
                  <a:rPr lang="en-GB" sz="5400" dirty="0"/>
                  <a:t>Each bottle holds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0.35</m:t>
                    </m:r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5400" dirty="0"/>
                  <a:t>.</a:t>
                </a:r>
              </a:p>
              <a:p>
                <a:r>
                  <a:rPr lang="en-GB" sz="5400" dirty="0"/>
                  <a:t>How many bottles can be filled?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3D42651-1FA0-8DB9-0A25-77F5726ABE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E403DB7-EC87-2BB9-1073-D3204E730A5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E403DB7-EC87-2BB9-1073-D3204E730A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777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F40F6-E193-D472-1769-C1AB592CE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B778750-C263-7B50-7BDE-19635ACDC20B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A phone plan gives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2.5 </m:t>
                    </m:r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𝐺𝐵</m:t>
                    </m:r>
                  </m:oMath>
                </a14:m>
                <a:r>
                  <a:rPr lang="en-GB" sz="5400" dirty="0"/>
                  <a:t> of data per month.</a:t>
                </a:r>
              </a:p>
              <a:p>
                <a:r>
                  <a:rPr lang="en-GB" sz="5400" dirty="0"/>
                  <a:t>How much data is that over 9 months?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B778750-C263-7B50-7BDE-19635ACDC2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43CB81A-04D4-B10B-8DE3-CF064D9407B9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.5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𝐺𝐵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43CB81A-04D4-B10B-8DE3-CF064D9407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007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82DC8-2F15-DB01-5E94-7B635026D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E02789B-5EC9-4739-E218-2D8D1D6E7000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A cyclist travels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42.5 </m:t>
                    </m:r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𝑘𝑚</m:t>
                    </m:r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5400" dirty="0"/>
                  <a:t>using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2.5</m:t>
                    </m:r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sz="5400" dirty="0"/>
                  <a:t> of water.</a:t>
                </a:r>
              </a:p>
              <a:p>
                <a:r>
                  <a:rPr lang="en-GB" sz="5400" dirty="0"/>
                  <a:t>How many kilometres per litre is that?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E02789B-5EC9-4739-E218-2D8D1D6E70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 r="-17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08C424C-533D-1D68-E091-D83F7FF409A4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19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08C424C-533D-1D68-E091-D83F7FF409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308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02AA6-68C8-CFA0-8ADD-30D5DE26C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1225732-B70B-C053-2FDD-DA270B63A6D0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One sticker costs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£0.18</m:t>
                    </m:r>
                  </m:oMath>
                </a14:m>
                <a:r>
                  <a:rPr lang="en-GB" sz="5400" dirty="0"/>
                  <a:t>.</a:t>
                </a:r>
              </a:p>
              <a:p>
                <a:r>
                  <a:rPr lang="en-GB" sz="5400" dirty="0"/>
                  <a:t>How much do 25 stickers cost?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1225732-B70B-C053-2FDD-DA270B63A6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FCE84F9-37F3-53CC-79F7-6B41041F45CD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£4.5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FCE84F9-37F3-53CC-79F7-6B41041F45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221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DDE6B-00E7-177E-BC1E-BB96D73C5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F884DEA-EE93-6F8D-224B-8275D5124C86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A rope is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12.6 </m:t>
                    </m:r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5400" dirty="0"/>
                  <a:t> long and is cut into 6 equal pieces.</a:t>
                </a:r>
              </a:p>
              <a:p>
                <a:r>
                  <a:rPr lang="en-GB" sz="5400" dirty="0"/>
                  <a:t>How long is each piece?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F884DEA-EE93-6F8D-224B-8275D5124C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EFFE687-CFF7-84D8-F386-99132C16613D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2.1 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EFFE687-CFF7-84D8-F386-99132C1661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313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82DC71-FA4C-951E-C60B-6D73CCC3C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34AA356-EF12-43B6-0675-B7908EB5E5EA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800" dirty="0"/>
                  <a:t>A cake recipe uses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0.4 </m:t>
                    </m:r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GB" sz="4800" dirty="0"/>
                  <a:t> of sugar. </a:t>
                </a:r>
              </a:p>
              <a:p>
                <a:r>
                  <a:rPr lang="en-GB" sz="4800" dirty="0"/>
                  <a:t>How much sugar is needed for 3.5 cakes?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34AA356-EF12-43B6-0675-B7908EB5E5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3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3FA025B-E24C-13EC-95A2-3530D934309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1.4 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𝑘𝑔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3FA025B-E24C-13EC-95A2-3530D93430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209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9DE0B0-09BA-8D45-AE0E-72191D2DF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1050B92-4C73-0384-F342-5C099EB5B673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A taxi charges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£1.2</m:t>
                    </m:r>
                    <m:r>
                      <a:rPr lang="en-GB" sz="5400" b="0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GB" sz="5400" dirty="0"/>
                  <a:t> per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GB" sz="5400" dirty="0"/>
                  <a:t>.</a:t>
                </a:r>
              </a:p>
              <a:p>
                <a:r>
                  <a:rPr lang="en-GB" sz="5400" dirty="0"/>
                  <a:t>How much does a </a:t>
                </a:r>
                <a14:m>
                  <m:oMath xmlns:m="http://schemas.openxmlformats.org/officeDocument/2006/math"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7.5 </m:t>
                    </m:r>
                    <m:r>
                      <a:rPr lang="en-GB" sz="5400" i="1" dirty="0" smtClean="0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GB" sz="5400" dirty="0"/>
                  <a:t> journey cost?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1050B92-4C73-0384-F342-5C099EB5B6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CE78CD9-4953-582D-E66B-3A3FD538D3E5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£9.60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CE78CD9-4953-582D-E66B-3A3FD538D3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366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2D247-25F4-A9D0-DBFE-1313DBD52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9956DDA-4154-F589-8FE2-0FC060C07416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400" dirty="0"/>
                  <a:t>A runner completes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9.</m:t>
                    </m:r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GB" sz="4400" dirty="0"/>
                  <a:t> in 2 hours. </a:t>
                </a:r>
              </a:p>
              <a:p>
                <a:endParaRPr lang="en-GB" sz="4400" dirty="0"/>
              </a:p>
              <a:p>
                <a:r>
                  <a:rPr lang="en-GB" sz="4800" dirty="0"/>
                  <a:t>What is their speed in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GB" sz="4800" dirty="0"/>
                  <a:t> per hour?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9956DDA-4154-F589-8FE2-0FC060C074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2FDDF9B-416D-1CC7-6353-1432F40E6104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4.75 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𝑘𝑚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2FDDF9B-416D-1CC7-6353-1432F40E61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656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44603-8363-6961-1DF7-E95B8405A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D37CCB9-13B7-F6DA-9C2E-58D76B62BDEF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800" dirty="0"/>
                  <a:t>A shop sells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2.4 </m:t>
                    </m:r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GB" sz="4800" dirty="0"/>
                  <a:t> of rice for </a:t>
                </a:r>
                <a14:m>
                  <m:oMath xmlns:m="http://schemas.openxmlformats.org/officeDocument/2006/math">
                    <m:r>
                      <a:rPr lang="en-GB" sz="4800" i="1" dirty="0" smtClean="0">
                        <a:latin typeface="Cambria Math" panose="02040503050406030204" pitchFamily="18" charset="0"/>
                      </a:rPr>
                      <m:t>£3.60</m:t>
                    </m:r>
                  </m:oMath>
                </a14:m>
                <a:r>
                  <a:rPr lang="en-GB" sz="4800" dirty="0"/>
                  <a:t>.</a:t>
                </a:r>
              </a:p>
              <a:p>
                <a:r>
                  <a:rPr lang="en-GB" sz="5400" dirty="0"/>
                  <a:t>What is the price per kilogram?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D37CCB9-13B7-F6DA-9C2E-58D76B62BD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35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A8798AA-7FDE-BED2-1607-01A06A27B32E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£1.50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A8798AA-7FDE-BED2-1607-01A06A27B3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573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86</TotalTime>
  <Words>420</Words>
  <Application>Microsoft Office PowerPoint</Application>
  <PresentationFormat>Widescreen</PresentationFormat>
  <Paragraphs>69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Decimals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7</cp:revision>
  <dcterms:created xsi:type="dcterms:W3CDTF">2026-05-17T08:45:11Z</dcterms:created>
  <dcterms:modified xsi:type="dcterms:W3CDTF">2026-05-19T11:02:54Z</dcterms:modified>
</cp:coreProperties>
</file>