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4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 snapToGrid="0">
      <p:cViewPr varScale="1">
        <p:scale>
          <a:sx n="39" d="100"/>
          <a:sy n="39" d="100"/>
        </p:scale>
        <p:origin x="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 sldOrd">
      <pc:chgData name="Christopher Potter" userId="24ad2ef8db5e8a45" providerId="LiveId" clId="{10AB9FE2-9012-46EF-B18A-C87D5526F6EE}" dt="2026-05-19T08:23:26.007" v="416" actId="20577"/>
      <pc:docMkLst>
        <pc:docMk/>
      </pc:docMkLst>
      <pc:sldChg chg="modSp">
        <pc:chgData name="Christopher Potter" userId="24ad2ef8db5e8a45" providerId="LiveId" clId="{10AB9FE2-9012-46EF-B18A-C87D5526F6EE}" dt="2026-05-19T08:14:20.054" v="34" actId="6549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19T08:14:20.054" v="34" actId="6549"/>
          <ac:spMkLst>
            <pc:docMk/>
            <pc:sldMk cId="2091781012" sldId="263"/>
            <ac:spMk id="3" creationId="{59C67E23-B462-870D-6D4B-7F8B0A059A0A}"/>
          </ac:spMkLst>
        </pc:spChg>
        <pc:graphicFrameChg chg="mod">
          <ac:chgData name="Christopher Potter" userId="24ad2ef8db5e8a45" providerId="LiveId" clId="{10AB9FE2-9012-46EF-B18A-C87D5526F6EE}" dt="2026-05-19T08:14:16.127" v="29" actId="6549"/>
          <ac:graphicFrameMkLst>
            <pc:docMk/>
            <pc:sldMk cId="2091781012" sldId="263"/>
            <ac:graphicFrameMk id="4" creationId="{4AC1E475-B6A1-3824-8754-311AAA36511C}"/>
          </ac:graphicFrameMkLst>
        </pc:graphicFrameChg>
      </pc:sldChg>
      <pc:sldChg chg="del">
        <pc:chgData name="Christopher Potter" userId="24ad2ef8db5e8a45" providerId="LiveId" clId="{10AB9FE2-9012-46EF-B18A-C87D5526F6EE}" dt="2026-05-19T08:12:16.738" v="0" actId="47"/>
        <pc:sldMkLst>
          <pc:docMk/>
          <pc:sldMk cId="2078421254" sldId="264"/>
        </pc:sldMkLst>
      </pc:sldChg>
      <pc:sldChg chg="add ord">
        <pc:chgData name="Christopher Potter" userId="24ad2ef8db5e8a45" providerId="LiveId" clId="{10AB9FE2-9012-46EF-B18A-C87D5526F6EE}" dt="2026-05-19T08:14:25.302" v="36"/>
        <pc:sldMkLst>
          <pc:docMk/>
          <pc:sldMk cId="3151762556" sldId="264"/>
        </pc:sldMkLst>
      </pc:sldChg>
      <pc:sldChg chg="modSp add">
        <pc:chgData name="Christopher Potter" userId="24ad2ef8db5e8a45" providerId="LiveId" clId="{10AB9FE2-9012-46EF-B18A-C87D5526F6EE}" dt="2026-05-19T08:14:37.778" v="47" actId="6549"/>
        <pc:sldMkLst>
          <pc:docMk/>
          <pc:sldMk cId="1289496094" sldId="265"/>
        </pc:sldMkLst>
        <pc:spChg chg="mod">
          <ac:chgData name="Christopher Potter" userId="24ad2ef8db5e8a45" providerId="LiveId" clId="{10AB9FE2-9012-46EF-B18A-C87D5526F6EE}" dt="2026-05-19T08:14:37.778" v="47" actId="6549"/>
          <ac:spMkLst>
            <pc:docMk/>
            <pc:sldMk cId="1289496094" sldId="265"/>
            <ac:spMk id="3" creationId="{34F0664E-8DA6-1AB2-7E84-7B4DC6D1C68C}"/>
          </ac:spMkLst>
        </pc:spChg>
        <pc:graphicFrameChg chg="mod">
          <ac:chgData name="Christopher Potter" userId="24ad2ef8db5e8a45" providerId="LiveId" clId="{10AB9FE2-9012-46EF-B18A-C87D5526F6EE}" dt="2026-05-19T08:14:35.104" v="44" actId="6549"/>
          <ac:graphicFrameMkLst>
            <pc:docMk/>
            <pc:sldMk cId="1289496094" sldId="265"/>
            <ac:graphicFrameMk id="4" creationId="{E80210A0-491E-D55A-9200-5C9570FF5038}"/>
          </ac:graphicFrameMkLst>
        </pc:graphicFrameChg>
      </pc:sldChg>
      <pc:sldChg chg="del">
        <pc:chgData name="Christopher Potter" userId="24ad2ef8db5e8a45" providerId="LiveId" clId="{10AB9FE2-9012-46EF-B18A-C87D5526F6EE}" dt="2026-05-19T08:12:16.738" v="0" actId="47"/>
        <pc:sldMkLst>
          <pc:docMk/>
          <pc:sldMk cId="3983133303" sldId="265"/>
        </pc:sldMkLst>
      </pc:sldChg>
      <pc:sldChg chg="del">
        <pc:chgData name="Christopher Potter" userId="24ad2ef8db5e8a45" providerId="LiveId" clId="{10AB9FE2-9012-46EF-B18A-C87D5526F6EE}" dt="2026-05-19T08:12:16.738" v="0" actId="47"/>
        <pc:sldMkLst>
          <pc:docMk/>
          <pc:sldMk cId="667480595" sldId="266"/>
        </pc:sldMkLst>
      </pc:sldChg>
      <pc:sldChg chg="modSp add">
        <pc:chgData name="Christopher Potter" userId="24ad2ef8db5e8a45" providerId="LiveId" clId="{10AB9FE2-9012-46EF-B18A-C87D5526F6EE}" dt="2026-05-19T08:14:50.612" v="58" actId="6549"/>
        <pc:sldMkLst>
          <pc:docMk/>
          <pc:sldMk cId="2657388659" sldId="266"/>
        </pc:sldMkLst>
        <pc:spChg chg="mod">
          <ac:chgData name="Christopher Potter" userId="24ad2ef8db5e8a45" providerId="LiveId" clId="{10AB9FE2-9012-46EF-B18A-C87D5526F6EE}" dt="2026-05-19T08:14:50.612" v="58" actId="6549"/>
          <ac:spMkLst>
            <pc:docMk/>
            <pc:sldMk cId="2657388659" sldId="266"/>
            <ac:spMk id="3" creationId="{AD9D8044-08AF-219F-12BE-822E31BE1FC1}"/>
          </ac:spMkLst>
        </pc:spChg>
        <pc:graphicFrameChg chg="mod">
          <ac:chgData name="Christopher Potter" userId="24ad2ef8db5e8a45" providerId="LiveId" clId="{10AB9FE2-9012-46EF-B18A-C87D5526F6EE}" dt="2026-05-19T08:14:44.353" v="52" actId="6549"/>
          <ac:graphicFrameMkLst>
            <pc:docMk/>
            <pc:sldMk cId="2657388659" sldId="266"/>
            <ac:graphicFrameMk id="4" creationId="{8A7BC597-B6F7-8105-5875-6D0320496664}"/>
          </ac:graphicFrameMkLst>
        </pc:graphicFrameChg>
      </pc:sldChg>
      <pc:sldChg chg="modSp add">
        <pc:chgData name="Christopher Potter" userId="24ad2ef8db5e8a45" providerId="LiveId" clId="{10AB9FE2-9012-46EF-B18A-C87D5526F6EE}" dt="2026-05-19T08:15:03.434" v="68" actId="6549"/>
        <pc:sldMkLst>
          <pc:docMk/>
          <pc:sldMk cId="2458350312" sldId="267"/>
        </pc:sldMkLst>
        <pc:spChg chg="mod">
          <ac:chgData name="Christopher Potter" userId="24ad2ef8db5e8a45" providerId="LiveId" clId="{10AB9FE2-9012-46EF-B18A-C87D5526F6EE}" dt="2026-05-19T08:15:03.434" v="68" actId="6549"/>
          <ac:spMkLst>
            <pc:docMk/>
            <pc:sldMk cId="2458350312" sldId="267"/>
            <ac:spMk id="3" creationId="{2C235CDF-DB82-167A-7F91-24E06E2D0818}"/>
          </ac:spMkLst>
        </pc:spChg>
        <pc:graphicFrameChg chg="mod">
          <ac:chgData name="Christopher Potter" userId="24ad2ef8db5e8a45" providerId="LiveId" clId="{10AB9FE2-9012-46EF-B18A-C87D5526F6EE}" dt="2026-05-19T08:14:58.442" v="63" actId="6549"/>
          <ac:graphicFrameMkLst>
            <pc:docMk/>
            <pc:sldMk cId="2458350312" sldId="267"/>
            <ac:graphicFrameMk id="4" creationId="{BAF1A50A-7782-C4C9-803D-19EE5A37ED15}"/>
          </ac:graphicFrameMkLst>
        </pc:graphicFrameChg>
      </pc:sldChg>
      <pc:sldChg chg="del">
        <pc:chgData name="Christopher Potter" userId="24ad2ef8db5e8a45" providerId="LiveId" clId="{10AB9FE2-9012-46EF-B18A-C87D5526F6EE}" dt="2026-05-19T08:12:16.738" v="0" actId="47"/>
        <pc:sldMkLst>
          <pc:docMk/>
          <pc:sldMk cId="4253730055" sldId="267"/>
        </pc:sldMkLst>
      </pc:sldChg>
      <pc:sldChg chg="del">
        <pc:chgData name="Christopher Potter" userId="24ad2ef8db5e8a45" providerId="LiveId" clId="{10AB9FE2-9012-46EF-B18A-C87D5526F6EE}" dt="2026-05-19T08:12:16.738" v="0" actId="47"/>
        <pc:sldMkLst>
          <pc:docMk/>
          <pc:sldMk cId="88466575" sldId="268"/>
        </pc:sldMkLst>
      </pc:sldChg>
      <pc:sldChg chg="modSp add">
        <pc:chgData name="Christopher Potter" userId="24ad2ef8db5e8a45" providerId="LiveId" clId="{10AB9FE2-9012-46EF-B18A-C87D5526F6EE}" dt="2026-05-19T08:15:19.078" v="81" actId="6549"/>
        <pc:sldMkLst>
          <pc:docMk/>
          <pc:sldMk cId="2392900018" sldId="268"/>
        </pc:sldMkLst>
        <pc:spChg chg="mod">
          <ac:chgData name="Christopher Potter" userId="24ad2ef8db5e8a45" providerId="LiveId" clId="{10AB9FE2-9012-46EF-B18A-C87D5526F6EE}" dt="2026-05-19T08:15:19.078" v="81" actId="6549"/>
          <ac:spMkLst>
            <pc:docMk/>
            <pc:sldMk cId="2392900018" sldId="268"/>
            <ac:spMk id="3" creationId="{05A899C5-401A-7381-A9D1-903CEA9A74B1}"/>
          </ac:spMkLst>
        </pc:spChg>
        <pc:graphicFrameChg chg="mod">
          <ac:chgData name="Christopher Potter" userId="24ad2ef8db5e8a45" providerId="LiveId" clId="{10AB9FE2-9012-46EF-B18A-C87D5526F6EE}" dt="2026-05-19T08:15:12.823" v="77" actId="6549"/>
          <ac:graphicFrameMkLst>
            <pc:docMk/>
            <pc:sldMk cId="2392900018" sldId="268"/>
            <ac:graphicFrameMk id="4" creationId="{C0DDBCC3-986C-2C80-07A8-6D8DC992029C}"/>
          </ac:graphicFrameMkLst>
        </pc:graphicFrameChg>
      </pc:sldChg>
      <pc:sldChg chg="modSp add">
        <pc:chgData name="Christopher Potter" userId="24ad2ef8db5e8a45" providerId="LiveId" clId="{10AB9FE2-9012-46EF-B18A-C87D5526F6EE}" dt="2026-05-19T08:15:32.460" v="91" actId="6549"/>
        <pc:sldMkLst>
          <pc:docMk/>
          <pc:sldMk cId="906859514" sldId="269"/>
        </pc:sldMkLst>
        <pc:spChg chg="mod">
          <ac:chgData name="Christopher Potter" userId="24ad2ef8db5e8a45" providerId="LiveId" clId="{10AB9FE2-9012-46EF-B18A-C87D5526F6EE}" dt="2026-05-19T08:15:32.460" v="91" actId="6549"/>
          <ac:spMkLst>
            <pc:docMk/>
            <pc:sldMk cId="906859514" sldId="269"/>
            <ac:spMk id="3" creationId="{191920C7-1C3A-9B26-6994-54BF455A69CD}"/>
          </ac:spMkLst>
        </pc:spChg>
        <pc:graphicFrameChg chg="mod">
          <ac:chgData name="Christopher Potter" userId="24ad2ef8db5e8a45" providerId="LiveId" clId="{10AB9FE2-9012-46EF-B18A-C87D5526F6EE}" dt="2026-05-19T08:15:27.862" v="86" actId="6549"/>
          <ac:graphicFrameMkLst>
            <pc:docMk/>
            <pc:sldMk cId="906859514" sldId="269"/>
            <ac:graphicFrameMk id="4" creationId="{9B451847-96A8-42FE-B3B4-CD0DA977D442}"/>
          </ac:graphicFrameMkLst>
        </pc:graphicFrameChg>
      </pc:sldChg>
      <pc:sldChg chg="del">
        <pc:chgData name="Christopher Potter" userId="24ad2ef8db5e8a45" providerId="LiveId" clId="{10AB9FE2-9012-46EF-B18A-C87D5526F6EE}" dt="2026-05-19T08:12:16.738" v="0" actId="47"/>
        <pc:sldMkLst>
          <pc:docMk/>
          <pc:sldMk cId="3962591040" sldId="269"/>
        </pc:sldMkLst>
      </pc:sldChg>
      <pc:sldChg chg="modSp add">
        <pc:chgData name="Christopher Potter" userId="24ad2ef8db5e8a45" providerId="LiveId" clId="{10AB9FE2-9012-46EF-B18A-C87D5526F6EE}" dt="2026-05-19T08:15:43.750" v="99" actId="6549"/>
        <pc:sldMkLst>
          <pc:docMk/>
          <pc:sldMk cId="767978266" sldId="270"/>
        </pc:sldMkLst>
        <pc:spChg chg="mod">
          <ac:chgData name="Christopher Potter" userId="24ad2ef8db5e8a45" providerId="LiveId" clId="{10AB9FE2-9012-46EF-B18A-C87D5526F6EE}" dt="2026-05-19T08:15:43.750" v="99" actId="6549"/>
          <ac:spMkLst>
            <pc:docMk/>
            <pc:sldMk cId="767978266" sldId="270"/>
            <ac:spMk id="3" creationId="{5C30159A-1C14-4F63-D9F7-0738B1821C46}"/>
          </ac:spMkLst>
        </pc:spChg>
        <pc:graphicFrameChg chg="mod">
          <ac:chgData name="Christopher Potter" userId="24ad2ef8db5e8a45" providerId="LiveId" clId="{10AB9FE2-9012-46EF-B18A-C87D5526F6EE}" dt="2026-05-19T08:15:40.604" v="94" actId="6549"/>
          <ac:graphicFrameMkLst>
            <pc:docMk/>
            <pc:sldMk cId="767978266" sldId="270"/>
            <ac:graphicFrameMk id="4" creationId="{9A1E5838-EC72-F882-7FBB-8D3C097B85D6}"/>
          </ac:graphicFrameMkLst>
        </pc:graphicFrameChg>
      </pc:sldChg>
      <pc:sldChg chg="del">
        <pc:chgData name="Christopher Potter" userId="24ad2ef8db5e8a45" providerId="LiveId" clId="{10AB9FE2-9012-46EF-B18A-C87D5526F6EE}" dt="2026-05-19T08:12:16.738" v="0" actId="47"/>
        <pc:sldMkLst>
          <pc:docMk/>
          <pc:sldMk cId="3935293649" sldId="270"/>
        </pc:sldMkLst>
      </pc:sldChg>
      <pc:sldChg chg="modSp add">
        <pc:chgData name="Christopher Potter" userId="24ad2ef8db5e8a45" providerId="LiveId" clId="{10AB9FE2-9012-46EF-B18A-C87D5526F6EE}" dt="2026-05-19T08:15:56.778" v="111" actId="6549"/>
        <pc:sldMkLst>
          <pc:docMk/>
          <pc:sldMk cId="1115180761" sldId="271"/>
        </pc:sldMkLst>
        <pc:spChg chg="mod">
          <ac:chgData name="Christopher Potter" userId="24ad2ef8db5e8a45" providerId="LiveId" clId="{10AB9FE2-9012-46EF-B18A-C87D5526F6EE}" dt="2026-05-19T08:15:56.778" v="111" actId="6549"/>
          <ac:spMkLst>
            <pc:docMk/>
            <pc:sldMk cId="1115180761" sldId="271"/>
            <ac:spMk id="3" creationId="{DC71A711-C34D-975D-43DB-2801907617B0}"/>
          </ac:spMkLst>
        </pc:spChg>
        <pc:graphicFrameChg chg="mod">
          <ac:chgData name="Christopher Potter" userId="24ad2ef8db5e8a45" providerId="LiveId" clId="{10AB9FE2-9012-46EF-B18A-C87D5526F6EE}" dt="2026-05-19T08:15:51.842" v="105" actId="6549"/>
          <ac:graphicFrameMkLst>
            <pc:docMk/>
            <pc:sldMk cId="1115180761" sldId="271"/>
            <ac:graphicFrameMk id="4" creationId="{DCE7D37F-8671-619A-369B-025AADDAB9E8}"/>
          </ac:graphicFrameMkLst>
        </pc:graphicFrameChg>
      </pc:sldChg>
      <pc:sldChg chg="del">
        <pc:chgData name="Christopher Potter" userId="24ad2ef8db5e8a45" providerId="LiveId" clId="{10AB9FE2-9012-46EF-B18A-C87D5526F6EE}" dt="2026-05-19T08:12:16.738" v="0" actId="47"/>
        <pc:sldMkLst>
          <pc:docMk/>
          <pc:sldMk cId="1592612494" sldId="271"/>
        </pc:sldMkLst>
      </pc:sldChg>
      <pc:sldChg chg="modSp add">
        <pc:chgData name="Christopher Potter" userId="24ad2ef8db5e8a45" providerId="LiveId" clId="{10AB9FE2-9012-46EF-B18A-C87D5526F6EE}" dt="2026-05-19T08:16:30.979" v="131" actId="6549"/>
        <pc:sldMkLst>
          <pc:docMk/>
          <pc:sldMk cId="2357843508" sldId="272"/>
        </pc:sldMkLst>
        <pc:spChg chg="mod">
          <ac:chgData name="Christopher Potter" userId="24ad2ef8db5e8a45" providerId="LiveId" clId="{10AB9FE2-9012-46EF-B18A-C87D5526F6EE}" dt="2026-05-19T08:16:30.979" v="131" actId="6549"/>
          <ac:spMkLst>
            <pc:docMk/>
            <pc:sldMk cId="2357843508" sldId="272"/>
            <ac:spMk id="3" creationId="{661CBB80-B740-E9C2-DC0D-974916B22FCE}"/>
          </ac:spMkLst>
        </pc:spChg>
        <pc:graphicFrameChg chg="mod">
          <ac:chgData name="Christopher Potter" userId="24ad2ef8db5e8a45" providerId="LiveId" clId="{10AB9FE2-9012-46EF-B18A-C87D5526F6EE}" dt="2026-05-19T08:16:14.956" v="121" actId="6549"/>
          <ac:graphicFrameMkLst>
            <pc:docMk/>
            <pc:sldMk cId="2357843508" sldId="272"/>
            <ac:graphicFrameMk id="4" creationId="{060D1EA9-AE18-B9A8-AB64-00276A044017}"/>
          </ac:graphicFrameMkLst>
        </pc:graphicFrameChg>
      </pc:sldChg>
      <pc:sldChg chg="del">
        <pc:chgData name="Christopher Potter" userId="24ad2ef8db5e8a45" providerId="LiveId" clId="{10AB9FE2-9012-46EF-B18A-C87D5526F6EE}" dt="2026-05-19T08:12:16.738" v="0" actId="47"/>
        <pc:sldMkLst>
          <pc:docMk/>
          <pc:sldMk cId="3224499371" sldId="272"/>
        </pc:sldMkLst>
      </pc:sldChg>
      <pc:sldChg chg="del">
        <pc:chgData name="Christopher Potter" userId="24ad2ef8db5e8a45" providerId="LiveId" clId="{10AB9FE2-9012-46EF-B18A-C87D5526F6EE}" dt="2026-05-19T08:12:16.738" v="0" actId="47"/>
        <pc:sldMkLst>
          <pc:docMk/>
          <pc:sldMk cId="2580565499" sldId="273"/>
        </pc:sldMkLst>
      </pc:sldChg>
      <pc:sldChg chg="modSp add">
        <pc:chgData name="Christopher Potter" userId="24ad2ef8db5e8a45" providerId="LiveId" clId="{10AB9FE2-9012-46EF-B18A-C87D5526F6EE}" dt="2026-05-19T08:16:44.979" v="140" actId="6549"/>
        <pc:sldMkLst>
          <pc:docMk/>
          <pc:sldMk cId="3818754966" sldId="273"/>
        </pc:sldMkLst>
        <pc:spChg chg="mod">
          <ac:chgData name="Christopher Potter" userId="24ad2ef8db5e8a45" providerId="LiveId" clId="{10AB9FE2-9012-46EF-B18A-C87D5526F6EE}" dt="2026-05-19T08:16:44.979" v="140" actId="6549"/>
          <ac:spMkLst>
            <pc:docMk/>
            <pc:sldMk cId="3818754966" sldId="273"/>
            <ac:spMk id="3" creationId="{AB0A90DB-5577-81BB-E125-8DBEE30FB7C8}"/>
          </ac:spMkLst>
        </pc:spChg>
        <pc:graphicFrameChg chg="mod">
          <ac:chgData name="Christopher Potter" userId="24ad2ef8db5e8a45" providerId="LiveId" clId="{10AB9FE2-9012-46EF-B18A-C87D5526F6EE}" dt="2026-05-19T08:16:41.308" v="136" actId="6549"/>
          <ac:graphicFrameMkLst>
            <pc:docMk/>
            <pc:sldMk cId="3818754966" sldId="273"/>
            <ac:graphicFrameMk id="4" creationId="{FC85E5F6-B659-0BEA-1C02-E98E96426AFF}"/>
          </ac:graphicFrameMkLst>
        </pc:graphicFrameChg>
      </pc:sldChg>
      <pc:sldChg chg="del">
        <pc:chgData name="Christopher Potter" userId="24ad2ef8db5e8a45" providerId="LiveId" clId="{10AB9FE2-9012-46EF-B18A-C87D5526F6EE}" dt="2026-05-19T08:12:16.738" v="0" actId="47"/>
        <pc:sldMkLst>
          <pc:docMk/>
          <pc:sldMk cId="462583693" sldId="274"/>
        </pc:sldMkLst>
      </pc:sldChg>
      <pc:sldChg chg="modSp add">
        <pc:chgData name="Christopher Potter" userId="24ad2ef8db5e8a45" providerId="LiveId" clId="{10AB9FE2-9012-46EF-B18A-C87D5526F6EE}" dt="2026-05-19T08:17:01.510" v="150" actId="6549"/>
        <pc:sldMkLst>
          <pc:docMk/>
          <pc:sldMk cId="3992041970" sldId="274"/>
        </pc:sldMkLst>
        <pc:spChg chg="mod">
          <ac:chgData name="Christopher Potter" userId="24ad2ef8db5e8a45" providerId="LiveId" clId="{10AB9FE2-9012-46EF-B18A-C87D5526F6EE}" dt="2026-05-19T08:17:01.510" v="150" actId="6549"/>
          <ac:spMkLst>
            <pc:docMk/>
            <pc:sldMk cId="3992041970" sldId="274"/>
            <ac:spMk id="3" creationId="{7C014832-D061-5ECD-8332-BF50B0E9D16B}"/>
          </ac:spMkLst>
        </pc:spChg>
        <pc:graphicFrameChg chg="mod">
          <ac:chgData name="Christopher Potter" userId="24ad2ef8db5e8a45" providerId="LiveId" clId="{10AB9FE2-9012-46EF-B18A-C87D5526F6EE}" dt="2026-05-19T08:16:52.508" v="146" actId="6549"/>
          <ac:graphicFrameMkLst>
            <pc:docMk/>
            <pc:sldMk cId="3992041970" sldId="274"/>
            <ac:graphicFrameMk id="4" creationId="{7E4FD04E-A724-C9CB-BEA2-0B99E632DCC1}"/>
          </ac:graphicFrameMkLst>
        </pc:graphicFrameChg>
      </pc:sldChg>
      <pc:sldChg chg="del">
        <pc:chgData name="Christopher Potter" userId="24ad2ef8db5e8a45" providerId="LiveId" clId="{10AB9FE2-9012-46EF-B18A-C87D5526F6EE}" dt="2026-05-19T08:12:16.738" v="0" actId="47"/>
        <pc:sldMkLst>
          <pc:docMk/>
          <pc:sldMk cId="1188900632" sldId="275"/>
        </pc:sldMkLst>
      </pc:sldChg>
      <pc:sldChg chg="modSp add">
        <pc:chgData name="Christopher Potter" userId="24ad2ef8db5e8a45" providerId="LiveId" clId="{10AB9FE2-9012-46EF-B18A-C87D5526F6EE}" dt="2026-05-19T08:17:16.138" v="164" actId="6549"/>
        <pc:sldMkLst>
          <pc:docMk/>
          <pc:sldMk cId="4074471246" sldId="275"/>
        </pc:sldMkLst>
        <pc:spChg chg="mod">
          <ac:chgData name="Christopher Potter" userId="24ad2ef8db5e8a45" providerId="LiveId" clId="{10AB9FE2-9012-46EF-B18A-C87D5526F6EE}" dt="2026-05-19T08:17:16.138" v="164" actId="6549"/>
          <ac:spMkLst>
            <pc:docMk/>
            <pc:sldMk cId="4074471246" sldId="275"/>
            <ac:spMk id="3" creationId="{5C39EDAC-0FD1-23A6-E486-BCF91DDAD294}"/>
          </ac:spMkLst>
        </pc:spChg>
        <pc:graphicFrameChg chg="mod">
          <ac:chgData name="Christopher Potter" userId="24ad2ef8db5e8a45" providerId="LiveId" clId="{10AB9FE2-9012-46EF-B18A-C87D5526F6EE}" dt="2026-05-19T08:17:10.259" v="159" actId="6549"/>
          <ac:graphicFrameMkLst>
            <pc:docMk/>
            <pc:sldMk cId="4074471246" sldId="275"/>
            <ac:graphicFrameMk id="4" creationId="{571C7E30-0311-5A29-2AEA-C7ABE4C4C1E5}"/>
          </ac:graphicFrameMkLst>
        </pc:graphicFrameChg>
      </pc:sldChg>
      <pc:sldChg chg="del">
        <pc:chgData name="Christopher Potter" userId="24ad2ef8db5e8a45" providerId="LiveId" clId="{10AB9FE2-9012-46EF-B18A-C87D5526F6EE}" dt="2026-05-19T08:12:16.738" v="0" actId="47"/>
        <pc:sldMkLst>
          <pc:docMk/>
          <pc:sldMk cId="399043868" sldId="276"/>
        </pc:sldMkLst>
      </pc:sldChg>
      <pc:sldChg chg="modSp add">
        <pc:chgData name="Christopher Potter" userId="24ad2ef8db5e8a45" providerId="LiveId" clId="{10AB9FE2-9012-46EF-B18A-C87D5526F6EE}" dt="2026-05-19T08:17:34.790" v="172" actId="6549"/>
        <pc:sldMkLst>
          <pc:docMk/>
          <pc:sldMk cId="3150221008" sldId="276"/>
        </pc:sldMkLst>
        <pc:spChg chg="mod">
          <ac:chgData name="Christopher Potter" userId="24ad2ef8db5e8a45" providerId="LiveId" clId="{10AB9FE2-9012-46EF-B18A-C87D5526F6EE}" dt="2026-05-19T08:17:34.790" v="172" actId="6549"/>
          <ac:spMkLst>
            <pc:docMk/>
            <pc:sldMk cId="3150221008" sldId="276"/>
            <ac:spMk id="3" creationId="{ED64091B-2074-3D56-393D-3A587AE3D4E2}"/>
          </ac:spMkLst>
        </pc:spChg>
        <pc:graphicFrameChg chg="mod">
          <ac:chgData name="Christopher Potter" userId="24ad2ef8db5e8a45" providerId="LiveId" clId="{10AB9FE2-9012-46EF-B18A-C87D5526F6EE}" dt="2026-05-19T08:17:23.527" v="167" actId="6549"/>
          <ac:graphicFrameMkLst>
            <pc:docMk/>
            <pc:sldMk cId="3150221008" sldId="276"/>
            <ac:graphicFrameMk id="4" creationId="{0FE838AB-525F-B6C0-2770-81CEF4C55B85}"/>
          </ac:graphicFrameMkLst>
        </pc:graphicFrameChg>
      </pc:sldChg>
      <pc:sldChg chg="modSp add">
        <pc:chgData name="Christopher Potter" userId="24ad2ef8db5e8a45" providerId="LiveId" clId="{10AB9FE2-9012-46EF-B18A-C87D5526F6EE}" dt="2026-05-19T08:17:48.968" v="183" actId="6549"/>
        <pc:sldMkLst>
          <pc:docMk/>
          <pc:sldMk cId="482084812" sldId="277"/>
        </pc:sldMkLst>
        <pc:spChg chg="mod">
          <ac:chgData name="Christopher Potter" userId="24ad2ef8db5e8a45" providerId="LiveId" clId="{10AB9FE2-9012-46EF-B18A-C87D5526F6EE}" dt="2026-05-19T08:17:48.968" v="183" actId="6549"/>
          <ac:spMkLst>
            <pc:docMk/>
            <pc:sldMk cId="482084812" sldId="277"/>
            <ac:spMk id="3" creationId="{C398D7AB-1D88-4B1D-01BF-6899815B2BC9}"/>
          </ac:spMkLst>
        </pc:spChg>
        <pc:graphicFrameChg chg="mod">
          <ac:chgData name="Christopher Potter" userId="24ad2ef8db5e8a45" providerId="LiveId" clId="{10AB9FE2-9012-46EF-B18A-C87D5526F6EE}" dt="2026-05-19T08:17:41.784" v="178" actId="6549"/>
          <ac:graphicFrameMkLst>
            <pc:docMk/>
            <pc:sldMk cId="482084812" sldId="277"/>
            <ac:graphicFrameMk id="4" creationId="{AC3BEAE0-5650-A6ED-8488-F7167DFB1B12}"/>
          </ac:graphicFrameMkLst>
        </pc:graphicFrameChg>
      </pc:sldChg>
      <pc:sldChg chg="del">
        <pc:chgData name="Christopher Potter" userId="24ad2ef8db5e8a45" providerId="LiveId" clId="{10AB9FE2-9012-46EF-B18A-C87D5526F6EE}" dt="2026-05-19T08:12:16.738" v="0" actId="47"/>
        <pc:sldMkLst>
          <pc:docMk/>
          <pc:sldMk cId="3730559886" sldId="277"/>
        </pc:sldMkLst>
      </pc:sldChg>
      <pc:sldChg chg="del">
        <pc:chgData name="Christopher Potter" userId="24ad2ef8db5e8a45" providerId="LiveId" clId="{10AB9FE2-9012-46EF-B18A-C87D5526F6EE}" dt="2026-05-19T08:12:16.738" v="0" actId="47"/>
        <pc:sldMkLst>
          <pc:docMk/>
          <pc:sldMk cId="1049766389" sldId="278"/>
        </pc:sldMkLst>
      </pc:sldChg>
      <pc:sldChg chg="delSp modSp add mod">
        <pc:chgData name="Christopher Potter" userId="24ad2ef8db5e8a45" providerId="LiveId" clId="{10AB9FE2-9012-46EF-B18A-C87D5526F6EE}" dt="2026-05-19T08:18:44.292" v="219"/>
        <pc:sldMkLst>
          <pc:docMk/>
          <pc:sldMk cId="1102402955" sldId="278"/>
        </pc:sldMkLst>
        <pc:spChg chg="mod">
          <ac:chgData name="Christopher Potter" userId="24ad2ef8db5e8a45" providerId="LiveId" clId="{10AB9FE2-9012-46EF-B18A-C87D5526F6EE}" dt="2026-05-19T08:18:44.292" v="219"/>
          <ac:spMkLst>
            <pc:docMk/>
            <pc:sldMk cId="1102402955" sldId="278"/>
            <ac:spMk id="2" creationId="{FE10A740-5A05-9F3A-2E88-609FE03E67E5}"/>
          </ac:spMkLst>
        </pc:spChg>
        <pc:spChg chg="mod">
          <ac:chgData name="Christopher Potter" userId="24ad2ef8db5e8a45" providerId="LiveId" clId="{10AB9FE2-9012-46EF-B18A-C87D5526F6EE}" dt="2026-05-19T08:18:36.893" v="218" actId="20577"/>
          <ac:spMkLst>
            <pc:docMk/>
            <pc:sldMk cId="1102402955" sldId="278"/>
            <ac:spMk id="3" creationId="{7EA1FEB4-73EF-1631-50C5-46BDD38C7EA7}"/>
          </ac:spMkLst>
        </pc:spChg>
        <pc:graphicFrameChg chg="del">
          <ac:chgData name="Christopher Potter" userId="24ad2ef8db5e8a45" providerId="LiveId" clId="{10AB9FE2-9012-46EF-B18A-C87D5526F6EE}" dt="2026-05-19T08:18:22.688" v="186" actId="478"/>
          <ac:graphicFrameMkLst>
            <pc:docMk/>
            <pc:sldMk cId="1102402955" sldId="278"/>
            <ac:graphicFrameMk id="4" creationId="{11671BBA-7F43-84BC-FD11-491A182689F5}"/>
          </ac:graphicFrameMkLst>
        </pc:graphicFrameChg>
      </pc:sldChg>
      <pc:sldChg chg="del">
        <pc:chgData name="Christopher Potter" userId="24ad2ef8db5e8a45" providerId="LiveId" clId="{10AB9FE2-9012-46EF-B18A-C87D5526F6EE}" dt="2026-05-19T08:12:16.738" v="0" actId="47"/>
        <pc:sldMkLst>
          <pc:docMk/>
          <pc:sldMk cId="1350165809" sldId="279"/>
        </pc:sldMkLst>
      </pc:sldChg>
      <pc:sldChg chg="modSp add mod">
        <pc:chgData name="Christopher Potter" userId="24ad2ef8db5e8a45" providerId="LiveId" clId="{10AB9FE2-9012-46EF-B18A-C87D5526F6EE}" dt="2026-05-19T08:19:15.773" v="251" actId="20577"/>
        <pc:sldMkLst>
          <pc:docMk/>
          <pc:sldMk cId="3871250643" sldId="279"/>
        </pc:sldMkLst>
        <pc:spChg chg="mod">
          <ac:chgData name="Christopher Potter" userId="24ad2ef8db5e8a45" providerId="LiveId" clId="{10AB9FE2-9012-46EF-B18A-C87D5526F6EE}" dt="2026-05-19T08:19:11.093" v="244"/>
          <ac:spMkLst>
            <pc:docMk/>
            <pc:sldMk cId="3871250643" sldId="279"/>
            <ac:spMk id="2" creationId="{10F97173-F626-3DA8-04E9-6A456FE05178}"/>
          </ac:spMkLst>
        </pc:spChg>
        <pc:spChg chg="mod">
          <ac:chgData name="Christopher Potter" userId="24ad2ef8db5e8a45" providerId="LiveId" clId="{10AB9FE2-9012-46EF-B18A-C87D5526F6EE}" dt="2026-05-19T08:19:15.773" v="251" actId="20577"/>
          <ac:spMkLst>
            <pc:docMk/>
            <pc:sldMk cId="3871250643" sldId="279"/>
            <ac:spMk id="3" creationId="{5D52CCB2-AB77-B1A5-EA5B-E913FDA3A756}"/>
          </ac:spMkLst>
        </pc:spChg>
      </pc:sldChg>
      <pc:sldChg chg="modSp add mod">
        <pc:chgData name="Christopher Potter" userId="24ad2ef8db5e8a45" providerId="LiveId" clId="{10AB9FE2-9012-46EF-B18A-C87D5526F6EE}" dt="2026-05-19T08:20:18.329" v="294" actId="6549"/>
        <pc:sldMkLst>
          <pc:docMk/>
          <pc:sldMk cId="1139622793" sldId="280"/>
        </pc:sldMkLst>
        <pc:spChg chg="mod">
          <ac:chgData name="Christopher Potter" userId="24ad2ef8db5e8a45" providerId="LiveId" clId="{10AB9FE2-9012-46EF-B18A-C87D5526F6EE}" dt="2026-05-19T08:20:01.058" v="284" actId="12"/>
          <ac:spMkLst>
            <pc:docMk/>
            <pc:sldMk cId="1139622793" sldId="280"/>
            <ac:spMk id="2" creationId="{625DA9C5-9808-1778-D3AC-59D66442F9CF}"/>
          </ac:spMkLst>
        </pc:spChg>
        <pc:spChg chg="mod">
          <ac:chgData name="Christopher Potter" userId="24ad2ef8db5e8a45" providerId="LiveId" clId="{10AB9FE2-9012-46EF-B18A-C87D5526F6EE}" dt="2026-05-19T08:20:18.329" v="294" actId="6549"/>
          <ac:spMkLst>
            <pc:docMk/>
            <pc:sldMk cId="1139622793" sldId="280"/>
            <ac:spMk id="3" creationId="{C0AECA74-4787-0737-7E63-26B4EB79F9C5}"/>
          </ac:spMkLst>
        </pc:spChg>
      </pc:sldChg>
      <pc:sldChg chg="del">
        <pc:chgData name="Christopher Potter" userId="24ad2ef8db5e8a45" providerId="LiveId" clId="{10AB9FE2-9012-46EF-B18A-C87D5526F6EE}" dt="2026-05-19T08:12:16.738" v="0" actId="47"/>
        <pc:sldMkLst>
          <pc:docMk/>
          <pc:sldMk cId="3106179944" sldId="280"/>
        </pc:sldMkLst>
      </pc:sldChg>
      <pc:sldChg chg="modSp add mod">
        <pc:chgData name="Christopher Potter" userId="24ad2ef8db5e8a45" providerId="LiveId" clId="{10AB9FE2-9012-46EF-B18A-C87D5526F6EE}" dt="2026-05-19T08:21:01.920" v="344" actId="6549"/>
        <pc:sldMkLst>
          <pc:docMk/>
          <pc:sldMk cId="56698673" sldId="281"/>
        </pc:sldMkLst>
        <pc:spChg chg="mod">
          <ac:chgData name="Christopher Potter" userId="24ad2ef8db5e8a45" providerId="LiveId" clId="{10AB9FE2-9012-46EF-B18A-C87D5526F6EE}" dt="2026-05-19T08:20:50.045" v="337" actId="20577"/>
          <ac:spMkLst>
            <pc:docMk/>
            <pc:sldMk cId="56698673" sldId="281"/>
            <ac:spMk id="2" creationId="{F5BD9F16-682F-111C-8754-6658A94877F6}"/>
          </ac:spMkLst>
        </pc:spChg>
        <pc:spChg chg="mod">
          <ac:chgData name="Christopher Potter" userId="24ad2ef8db5e8a45" providerId="LiveId" clId="{10AB9FE2-9012-46EF-B18A-C87D5526F6EE}" dt="2026-05-19T08:21:01.920" v="344" actId="6549"/>
          <ac:spMkLst>
            <pc:docMk/>
            <pc:sldMk cId="56698673" sldId="281"/>
            <ac:spMk id="3" creationId="{7D08D71D-B055-18DE-E3D5-6750DDE92DE0}"/>
          </ac:spMkLst>
        </pc:spChg>
      </pc:sldChg>
      <pc:sldChg chg="del">
        <pc:chgData name="Christopher Potter" userId="24ad2ef8db5e8a45" providerId="LiveId" clId="{10AB9FE2-9012-46EF-B18A-C87D5526F6EE}" dt="2026-05-19T08:12:16.738" v="0" actId="47"/>
        <pc:sldMkLst>
          <pc:docMk/>
          <pc:sldMk cId="513907073" sldId="281"/>
        </pc:sldMkLst>
      </pc:sldChg>
      <pc:sldChg chg="modSp add mod">
        <pc:chgData name="Christopher Potter" userId="24ad2ef8db5e8a45" providerId="LiveId" clId="{10AB9FE2-9012-46EF-B18A-C87D5526F6EE}" dt="2026-05-19T08:23:26.007" v="416" actId="20577"/>
        <pc:sldMkLst>
          <pc:docMk/>
          <pc:sldMk cId="668026568" sldId="282"/>
        </pc:sldMkLst>
        <pc:spChg chg="mod">
          <ac:chgData name="Christopher Potter" userId="24ad2ef8db5e8a45" providerId="LiveId" clId="{10AB9FE2-9012-46EF-B18A-C87D5526F6EE}" dt="2026-05-19T08:23:18.240" v="411" actId="6549"/>
          <ac:spMkLst>
            <pc:docMk/>
            <pc:sldMk cId="668026568" sldId="282"/>
            <ac:spMk id="2" creationId="{A6244EB4-BA88-FB46-2CC0-E141089F423F}"/>
          </ac:spMkLst>
        </pc:spChg>
        <pc:spChg chg="mod">
          <ac:chgData name="Christopher Potter" userId="24ad2ef8db5e8a45" providerId="LiveId" clId="{10AB9FE2-9012-46EF-B18A-C87D5526F6EE}" dt="2026-05-19T08:23:26.007" v="416" actId="20577"/>
          <ac:spMkLst>
            <pc:docMk/>
            <pc:sldMk cId="668026568" sldId="282"/>
            <ac:spMk id="3" creationId="{D8E0932B-14D3-12CF-0A4C-D11715756314}"/>
          </ac:spMkLst>
        </pc:spChg>
      </pc:sldChg>
      <pc:sldChg chg="del">
        <pc:chgData name="Christopher Potter" userId="24ad2ef8db5e8a45" providerId="LiveId" clId="{10AB9FE2-9012-46EF-B18A-C87D5526F6EE}" dt="2026-05-19T08:12:16.738" v="0" actId="47"/>
        <pc:sldMkLst>
          <pc:docMk/>
          <pc:sldMk cId="855425625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Decimals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19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CF49C-C0FA-5605-871E-E9E2B715B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BC4B26-E08D-CDD1-DCA8-B2C3415ADA5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C71A711-C34D-975D-43DB-2801907617B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0.0054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C71A711-C34D-975D-43DB-2801907617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CE7D37F-8671-619A-369B-025AADDAB9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121617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0.06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0.09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CE7D37F-8671-619A-369B-025AADDAB9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121617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1518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4E446-2268-32A8-1E09-12B49C531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D6C59B-A405-B2F6-1BEB-7BF2496FC6C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61CBB80-B740-E9C2-DC0D-974916B22FC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61CBB80-B740-E9C2-DC0D-974916B22F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60D1EA9-AE18-B9A8-AB64-00276A0440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105749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1.25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0.04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60D1EA9-AE18-B9A8-AB64-00276A0440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105749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5784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09AF8-9282-043C-C40B-E327E79AB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3E5075-7D10-1533-1A16-D198BEDAE8C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0A90DB-5577-81BB-E125-8DBEE30FB7C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0.36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0A90DB-5577-81BB-E125-8DBEE30FB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C85E5F6-B659-0BEA-1C02-E98E96426A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09178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0.72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C85E5F6-B659-0BEA-1C02-E98E96426A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09178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1875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A9BBA-BD5F-819B-AEE1-1748F90B9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C47498-8B50-CD72-FF42-A22F3ADE879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C014832-D061-5ECD-8332-BF50B0E9D16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0.0216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C014832-D061-5ECD-8332-BF50B0E9D1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E4FD04E-A724-C9CB-BEA2-0B99E632DC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381845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0.18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0.12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E4FD04E-A724-C9CB-BEA2-0B99E632DC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381845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9204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FC39C-0C7A-BDA1-B4B0-34D97434E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2A7FC2-4919-B5B9-C0A1-6583A537A6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C39EDAC-0FD1-23A6-E486-BCF91DDAD29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0.077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C39EDAC-0FD1-23A6-E486-BCF91DDAD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71C7E30-0311-5A29-2AEA-C7ABE4C4C1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0524816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1.1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71C7E30-0311-5A29-2AEA-C7ABE4C4C1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0524816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7447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87478-0326-74A6-79AB-EE905979C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8EC8A3-0C60-1426-0102-57B68C4F71F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D64091B-2074-3D56-393D-3A587AE3D4E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0.198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D64091B-2074-3D56-393D-3A587AE3D4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FE838AB-525F-B6C0-2770-81CEF4C55B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6510196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0.33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FE838AB-525F-B6C0-2770-81CEF4C55B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6510196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5022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B6E47-A25C-AA1D-DEEF-D8364EAF6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B661EB-6E4F-BC5C-5F4F-58D5932AEBA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398D7AB-1D88-4B1D-01BF-6899815B2BC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0.076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398D7AB-1D88-4B1D-01BF-6899815B2B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C3BEAE0-5650-A6ED-8488-F7167DFB1B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977821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0.95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C3BEAE0-5650-A6ED-8488-F7167DFB1B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977821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8208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6E313-6027-57F4-39B9-77C40DCE1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E10A740-5A05-9F3A-2E88-609FE03E67E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Apples cost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£0.45</m:t>
                    </m:r>
                  </m:oMath>
                </a14:m>
                <a:r>
                  <a:rPr lang="en-GB" sz="5400" dirty="0"/>
                  <a:t> each.</a:t>
                </a:r>
              </a:p>
              <a:p>
                <a:r>
                  <a:rPr lang="en-GB" sz="5400" dirty="0"/>
                  <a:t>You buy 6.</a:t>
                </a:r>
              </a:p>
              <a:p>
                <a:r>
                  <a:rPr lang="en-GB" sz="5400" dirty="0"/>
                  <a:t>How much does it cost?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E10A740-5A05-9F3A-2E88-609FE03E6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EA1FEB4-73EF-1631-50C5-46BDD38C7EA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£2.70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EA1FEB4-73EF-1631-50C5-46BDD38C7E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40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CCA93-FEAF-58E3-D492-DC04F76DC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0F97173-F626-3DA8-04E9-6A456FE0517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A cyclist travels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1.2 </m:t>
                    </m:r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GB" sz="5400" dirty="0"/>
                  <a:t> every lap. She completes 4 laps.</a:t>
                </a:r>
              </a:p>
              <a:p>
                <a:r>
                  <a:rPr lang="en-GB" sz="5400" dirty="0"/>
                  <a:t>How far does she travel?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0F97173-F626-3DA8-04E9-6A456FE051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 r="-4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D52CCB2-AB77-B1A5-EA5B-E913FDA3A75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4.8 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D52CCB2-AB77-B1A5-EA5B-E913FDA3A7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25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DCF27-B203-D195-83FF-2ECEB4D7E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25DA9C5-9808-1778-D3AC-59D66442F9C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A rectangle is </a:t>
                </a:r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3.5 </m:t>
                    </m:r>
                    <m:r>
                      <a:rPr lang="en-GB" sz="5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5400" dirty="0"/>
                  <a:t> long</a:t>
                </a:r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2.4 </m:t>
                    </m:r>
                    <m:r>
                      <a:rPr lang="en-GB" sz="5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5400" dirty="0"/>
                  <a:t> wide</a:t>
                </a:r>
              </a:p>
              <a:p>
                <a:r>
                  <a:rPr lang="en-GB" sz="5400" dirty="0"/>
                  <a:t>Calculate the area.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25DA9C5-9808-1778-D3AC-59D66442F9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0AECA74-4787-0737-7E63-26B4EB79F9C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8.4 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0AECA74-4787-0737-7E63-26B4EB79F9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62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CFD88-CD8A-DD83-C625-E89DC0340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1BD4B9-0E7B-E469-4B20-943FC73B453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D337EE-DE9C-FDCE-A099-3155BC2879E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0.24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D337EE-DE9C-FDCE-A099-3155BC287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685747C-D100-06B8-5EBF-F6AFCBC4DFA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685747C-D100-06B8-5EBF-F6AFCBC4DFA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5176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95DE2-6E68-7CD8-F14A-50B62DCD4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5BD9F16-682F-111C-8754-6658A94877F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A machine uses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0.08</m:t>
                    </m:r>
                    <m:r>
                      <a:rPr lang="en-GB" sz="5400" b="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5400" dirty="0"/>
                  <a:t> of fuel each minute.</a:t>
                </a:r>
              </a:p>
              <a:p>
                <a:r>
                  <a:rPr lang="en-GB" sz="5400" dirty="0"/>
                  <a:t>It runs for 25 minutes.</a:t>
                </a:r>
              </a:p>
              <a:p>
                <a:r>
                  <a:rPr lang="en-GB" sz="5400" dirty="0"/>
                  <a:t>How much fuel does it use?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5BD9F16-682F-111C-8754-6658A94877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D08D71D-B055-18DE-E3D5-6750DDE92DE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D08D71D-B055-18DE-E3D5-6750DDE92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9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4ED67-972D-6591-66DA-581F8BE87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244EB4-BA88-FB46-2CC0-E141089F423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Seeds costs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£1.</m:t>
                    </m:r>
                    <m:r>
                      <a:rPr lang="en-GB" sz="5400" b="0" i="1" dirty="0" smtClean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GB" sz="5400" dirty="0"/>
                  <a:t> for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5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sz="5400" dirty="0"/>
                  <a:t> .</a:t>
                </a:r>
              </a:p>
              <a:p>
                <a:r>
                  <a:rPr lang="en-GB" sz="5400" dirty="0"/>
                  <a:t>You buy a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0.8 </m:t>
                    </m:r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sz="5400" dirty="0"/>
                  <a:t> packet.</a:t>
                </a:r>
              </a:p>
              <a:p>
                <a:r>
                  <a:rPr lang="en-GB" sz="5400" dirty="0"/>
                  <a:t>How much does it cost?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244EB4-BA88-FB46-2CC0-E141089F42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8E0932B-14D3-12CF-0A4C-D1171575631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£1.12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8E0932B-14D3-12CF-0A4C-D117157563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02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0.056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AC1E475-B6A1-3824-8754-311AAA3651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224551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AC1E475-B6A1-3824-8754-311AAA3651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224551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CBD81-961D-D972-55BA-84DF2BB17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517FC6-EB5E-BCBB-AFFB-D34183F7FC4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4F0664E-8DA6-1AB2-7E84-7B4DC6D1C68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4F0664E-8DA6-1AB2-7E84-7B4DC6D1C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80210A0-491E-D55A-9200-5C9570FF50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8024630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1.2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80210A0-491E-D55A-9200-5C9570FF50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8024630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8949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E82DA-D0DE-5DE8-A3F3-23368A5EF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58FB93-D73D-9E8A-EDA9-8E657DE4AC1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D9D8044-08AF-219F-12BE-822E31BE1FC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0.14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D9D8044-08AF-219F-12BE-822E31BE1F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A7BC597-B6F7-8105-5875-6D03204966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5727308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0.35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A7BC597-B6F7-8105-5875-6D03204966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5727308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5738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D0751-E913-99DC-F399-6F7224617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6215B1-A49E-3D14-84E0-C05C8438237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C235CDF-DB82-167A-7F91-24E06E2D081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0.063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C235CDF-DB82-167A-7F91-24E06E2D08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AF1A50A-7782-C4C9-803D-19EE5A37ED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1032204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0.09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AF1A50A-7782-C4C9-803D-19EE5A37ED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1032204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5835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A9918-4A82-54FD-AB6B-B71FF28B2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550CBD-D705-D02E-1A1B-B869DD39F6F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5A899C5-401A-7381-A9D1-903CEA9A74B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0.18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5A899C5-401A-7381-A9D1-903CEA9A74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0DDBCC3-986C-2C80-07A8-6D8DC99202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528476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1.5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0.12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0DDBCC3-986C-2C80-07A8-6D8DC99202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528476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9290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94AF8-7FB1-206B-14D9-581C1CEB1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D9075E-DDC7-8D15-C815-8A580B78342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91920C7-1C3A-9B26-6994-54BF455A69C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0.075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91920C7-1C3A-9B26-6994-54BF455A69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B451847-96A8-42FE-B3B4-CD0DA977D4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627538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B451847-96A8-42FE-B3B4-CD0DA977D4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627538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0685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3BC3D-E13D-D587-0174-10AF4B833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D2DEED-BF57-B7AB-EB7A-17AE4E81AD0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C30159A-1C14-4F63-D9F7-0738B1821C4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0.096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C30159A-1C14-4F63-D9F7-0738B1821C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A1E5838-EC72-F882-7FBB-8D3C097B85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8568004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0.48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A1E5838-EC72-F882-7FBB-8D3C097B85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8568004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679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56</TotalTime>
  <Words>164</Words>
  <Application>Microsoft Office PowerPoint</Application>
  <PresentationFormat>Widescreen</PresentationFormat>
  <Paragraphs>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Decimals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5</cp:revision>
  <dcterms:created xsi:type="dcterms:W3CDTF">2026-05-17T08:45:11Z</dcterms:created>
  <dcterms:modified xsi:type="dcterms:W3CDTF">2026-05-19T08:23:31Z</dcterms:modified>
</cp:coreProperties>
</file>