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5-31T19:37:38.791" v="423" actId="6549"/>
      <pc:docMkLst>
        <pc:docMk/>
      </pc:docMkLst>
      <pc:sldChg chg="modSp mod">
        <pc:chgData name="Christopher Potter" userId="24ad2ef8db5e8a45" providerId="LiveId" clId="{10AB9FE2-9012-46EF-B18A-C87D5526F6EE}" dt="2026-05-31T19:25:20.528" v="33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31T19:25:20.528" v="33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31T19:29:49.704" v="151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31T19:29:24.956" v="136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31T19:29:49.704" v="151"/>
          <ac:spMkLst>
            <pc:docMk/>
            <pc:sldMk cId="2091781012" sldId="263"/>
            <ac:spMk id="3" creationId="{A9BF8B40-B1D2-797D-3C62-AD631C326E9C}"/>
          </ac:spMkLst>
        </pc:spChg>
        <pc:spChg chg="mod">
          <ac:chgData name="Christopher Potter" userId="24ad2ef8db5e8a45" providerId="LiveId" clId="{10AB9FE2-9012-46EF-B18A-C87D5526F6EE}" dt="2026-05-31T19:29:29.231" v="139" actId="1035"/>
          <ac:spMkLst>
            <pc:docMk/>
            <pc:sldMk cId="2091781012" sldId="263"/>
            <ac:spMk id="5" creationId="{BDAB30B2-58A5-7BF1-B65A-295D7F1A843A}"/>
          </ac:spMkLst>
        </pc:spChg>
      </pc:sldChg>
      <pc:sldChg chg="modSp add">
        <pc:chgData name="Christopher Potter" userId="24ad2ef8db5e8a45" providerId="LiveId" clId="{10AB9FE2-9012-46EF-B18A-C87D5526F6EE}" dt="2026-05-31T19:30:21.104" v="184" actId="6549"/>
        <pc:sldMkLst>
          <pc:docMk/>
          <pc:sldMk cId="1064157514" sldId="264"/>
        </pc:sldMkLst>
        <pc:spChg chg="mod">
          <ac:chgData name="Christopher Potter" userId="24ad2ef8db5e8a45" providerId="LiveId" clId="{10AB9FE2-9012-46EF-B18A-C87D5526F6EE}" dt="2026-05-31T19:30:21.104" v="184" actId="6549"/>
          <ac:spMkLst>
            <pc:docMk/>
            <pc:sldMk cId="1064157514" sldId="264"/>
            <ac:spMk id="3" creationId="{BC5D4E88-C501-7117-434D-CF9AC3EC9FF8}"/>
          </ac:spMkLst>
        </pc:spChg>
        <pc:spChg chg="mod">
          <ac:chgData name="Christopher Potter" userId="24ad2ef8db5e8a45" providerId="LiveId" clId="{10AB9FE2-9012-46EF-B18A-C87D5526F6EE}" dt="2026-05-31T19:30:10.373" v="178" actId="6549"/>
          <ac:spMkLst>
            <pc:docMk/>
            <pc:sldMk cId="1064157514" sldId="264"/>
            <ac:spMk id="5" creationId="{942BB480-3587-F343-6DCB-D5494A308273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2362444962" sldId="264"/>
        </pc:sldMkLst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660387779" sldId="265"/>
        </pc:sldMkLst>
      </pc:sldChg>
      <pc:sldChg chg="modSp add">
        <pc:chgData name="Christopher Potter" userId="24ad2ef8db5e8a45" providerId="LiveId" clId="{10AB9FE2-9012-46EF-B18A-C87D5526F6EE}" dt="2026-05-31T19:31:05.731" v="203" actId="6549"/>
        <pc:sldMkLst>
          <pc:docMk/>
          <pc:sldMk cId="3508668712" sldId="265"/>
        </pc:sldMkLst>
        <pc:spChg chg="mod">
          <ac:chgData name="Christopher Potter" userId="24ad2ef8db5e8a45" providerId="LiveId" clId="{10AB9FE2-9012-46EF-B18A-C87D5526F6EE}" dt="2026-05-31T19:31:05.731" v="203" actId="6549"/>
          <ac:spMkLst>
            <pc:docMk/>
            <pc:sldMk cId="3508668712" sldId="265"/>
            <ac:spMk id="3" creationId="{F61B148F-279E-5723-599E-6011AD2AAE5C}"/>
          </ac:spMkLst>
        </pc:spChg>
        <pc:spChg chg="mod">
          <ac:chgData name="Christopher Potter" userId="24ad2ef8db5e8a45" providerId="LiveId" clId="{10AB9FE2-9012-46EF-B18A-C87D5526F6EE}" dt="2026-05-31T19:30:56.323" v="198" actId="6549"/>
          <ac:spMkLst>
            <pc:docMk/>
            <pc:sldMk cId="3508668712" sldId="265"/>
            <ac:spMk id="5" creationId="{43E6F000-76B3-1E4B-C81A-21E9E3FC6621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809523576" sldId="266"/>
        </pc:sldMkLst>
      </pc:sldChg>
      <pc:sldChg chg="modSp add">
        <pc:chgData name="Christopher Potter" userId="24ad2ef8db5e8a45" providerId="LiveId" clId="{10AB9FE2-9012-46EF-B18A-C87D5526F6EE}" dt="2026-05-31T19:31:24.020" v="220" actId="6549"/>
        <pc:sldMkLst>
          <pc:docMk/>
          <pc:sldMk cId="1107849114" sldId="266"/>
        </pc:sldMkLst>
        <pc:spChg chg="mod">
          <ac:chgData name="Christopher Potter" userId="24ad2ef8db5e8a45" providerId="LiveId" clId="{10AB9FE2-9012-46EF-B18A-C87D5526F6EE}" dt="2026-05-31T19:31:24.020" v="220" actId="6549"/>
          <ac:spMkLst>
            <pc:docMk/>
            <pc:sldMk cId="1107849114" sldId="266"/>
            <ac:spMk id="3" creationId="{67A142C0-2254-8AC5-17F6-9EA9C13C5001}"/>
          </ac:spMkLst>
        </pc:spChg>
        <pc:spChg chg="mod">
          <ac:chgData name="Christopher Potter" userId="24ad2ef8db5e8a45" providerId="LiveId" clId="{10AB9FE2-9012-46EF-B18A-C87D5526F6EE}" dt="2026-05-31T19:31:18.711" v="215" actId="6549"/>
          <ac:spMkLst>
            <pc:docMk/>
            <pc:sldMk cId="1107849114" sldId="266"/>
            <ac:spMk id="5" creationId="{865C12C8-7AB3-8F0F-191D-37C21B217E1A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606260970" sldId="267"/>
        </pc:sldMkLst>
      </pc:sldChg>
      <pc:sldChg chg="modSp add">
        <pc:chgData name="Christopher Potter" userId="24ad2ef8db5e8a45" providerId="LiveId" clId="{10AB9FE2-9012-46EF-B18A-C87D5526F6EE}" dt="2026-05-31T19:31:56.421" v="235" actId="6549"/>
        <pc:sldMkLst>
          <pc:docMk/>
          <pc:sldMk cId="3604016236" sldId="267"/>
        </pc:sldMkLst>
        <pc:spChg chg="mod">
          <ac:chgData name="Christopher Potter" userId="24ad2ef8db5e8a45" providerId="LiveId" clId="{10AB9FE2-9012-46EF-B18A-C87D5526F6EE}" dt="2026-05-31T19:31:56.421" v="235" actId="6549"/>
          <ac:spMkLst>
            <pc:docMk/>
            <pc:sldMk cId="3604016236" sldId="267"/>
            <ac:spMk id="3" creationId="{BF89EE3F-5719-587A-970D-A53052294FEA}"/>
          </ac:spMkLst>
        </pc:spChg>
        <pc:spChg chg="mod">
          <ac:chgData name="Christopher Potter" userId="24ad2ef8db5e8a45" providerId="LiveId" clId="{10AB9FE2-9012-46EF-B18A-C87D5526F6EE}" dt="2026-05-31T19:31:50.923" v="229" actId="6549"/>
          <ac:spMkLst>
            <pc:docMk/>
            <pc:sldMk cId="3604016236" sldId="267"/>
            <ac:spMk id="5" creationId="{5798E6A1-59F5-B3BA-5043-E5D4C5CF4833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3156812495" sldId="268"/>
        </pc:sldMkLst>
      </pc:sldChg>
      <pc:sldChg chg="modSp add">
        <pc:chgData name="Christopher Potter" userId="24ad2ef8db5e8a45" providerId="LiveId" clId="{10AB9FE2-9012-46EF-B18A-C87D5526F6EE}" dt="2026-05-31T19:32:18.071" v="247" actId="6549"/>
        <pc:sldMkLst>
          <pc:docMk/>
          <pc:sldMk cId="4083638536" sldId="268"/>
        </pc:sldMkLst>
        <pc:spChg chg="mod">
          <ac:chgData name="Christopher Potter" userId="24ad2ef8db5e8a45" providerId="LiveId" clId="{10AB9FE2-9012-46EF-B18A-C87D5526F6EE}" dt="2026-05-31T19:32:18.071" v="247" actId="6549"/>
          <ac:spMkLst>
            <pc:docMk/>
            <pc:sldMk cId="4083638536" sldId="268"/>
            <ac:spMk id="3" creationId="{9FC06E9B-F01B-F7CE-9DBE-F9D2B443701D}"/>
          </ac:spMkLst>
        </pc:spChg>
        <pc:spChg chg="mod">
          <ac:chgData name="Christopher Potter" userId="24ad2ef8db5e8a45" providerId="LiveId" clId="{10AB9FE2-9012-46EF-B18A-C87D5526F6EE}" dt="2026-05-31T19:32:12.831" v="242" actId="6549"/>
          <ac:spMkLst>
            <pc:docMk/>
            <pc:sldMk cId="4083638536" sldId="268"/>
            <ac:spMk id="5" creationId="{3C43B157-1E22-B7A5-BA28-3178173A749A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2264345203" sldId="269"/>
        </pc:sldMkLst>
      </pc:sldChg>
      <pc:sldChg chg="modSp add">
        <pc:chgData name="Christopher Potter" userId="24ad2ef8db5e8a45" providerId="LiveId" clId="{10AB9FE2-9012-46EF-B18A-C87D5526F6EE}" dt="2026-05-31T19:32:31.811" v="259" actId="6549"/>
        <pc:sldMkLst>
          <pc:docMk/>
          <pc:sldMk cId="3035491246" sldId="269"/>
        </pc:sldMkLst>
        <pc:spChg chg="mod">
          <ac:chgData name="Christopher Potter" userId="24ad2ef8db5e8a45" providerId="LiveId" clId="{10AB9FE2-9012-46EF-B18A-C87D5526F6EE}" dt="2026-05-31T19:32:31.811" v="259" actId="6549"/>
          <ac:spMkLst>
            <pc:docMk/>
            <pc:sldMk cId="3035491246" sldId="269"/>
            <ac:spMk id="3" creationId="{75134853-22BD-45EA-0601-7504FD4597CD}"/>
          </ac:spMkLst>
        </pc:spChg>
        <pc:spChg chg="mod">
          <ac:chgData name="Christopher Potter" userId="24ad2ef8db5e8a45" providerId="LiveId" clId="{10AB9FE2-9012-46EF-B18A-C87D5526F6EE}" dt="2026-05-31T19:32:26.505" v="252" actId="6549"/>
          <ac:spMkLst>
            <pc:docMk/>
            <pc:sldMk cId="3035491246" sldId="269"/>
            <ac:spMk id="5" creationId="{5F9240D4-7673-9D24-F2E7-3A7B4AB95D60}"/>
          </ac:spMkLst>
        </pc:spChg>
      </pc:sldChg>
      <pc:sldChg chg="modSp add">
        <pc:chgData name="Christopher Potter" userId="24ad2ef8db5e8a45" providerId="LiveId" clId="{10AB9FE2-9012-46EF-B18A-C87D5526F6EE}" dt="2026-05-31T19:33:01.784" v="275" actId="6549"/>
        <pc:sldMkLst>
          <pc:docMk/>
          <pc:sldMk cId="3775951704" sldId="270"/>
        </pc:sldMkLst>
        <pc:spChg chg="mod">
          <ac:chgData name="Christopher Potter" userId="24ad2ef8db5e8a45" providerId="LiveId" clId="{10AB9FE2-9012-46EF-B18A-C87D5526F6EE}" dt="2026-05-31T19:33:01.784" v="275" actId="6549"/>
          <ac:spMkLst>
            <pc:docMk/>
            <pc:sldMk cId="3775951704" sldId="270"/>
            <ac:spMk id="3" creationId="{6BFC6B12-12C4-4F22-F1F9-9B9D11D3A8CB}"/>
          </ac:spMkLst>
        </pc:spChg>
        <pc:spChg chg="mod">
          <ac:chgData name="Christopher Potter" userId="24ad2ef8db5e8a45" providerId="LiveId" clId="{10AB9FE2-9012-46EF-B18A-C87D5526F6EE}" dt="2026-05-31T19:32:48.189" v="269" actId="6549"/>
          <ac:spMkLst>
            <pc:docMk/>
            <pc:sldMk cId="3775951704" sldId="270"/>
            <ac:spMk id="5" creationId="{E23DA524-DCC7-8CDB-1E9A-A3795F90AF11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4080949063" sldId="270"/>
        </pc:sldMkLst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544248321" sldId="271"/>
        </pc:sldMkLst>
      </pc:sldChg>
      <pc:sldChg chg="modSp add">
        <pc:chgData name="Christopher Potter" userId="24ad2ef8db5e8a45" providerId="LiveId" clId="{10AB9FE2-9012-46EF-B18A-C87D5526F6EE}" dt="2026-05-31T19:33:25.446" v="290" actId="6549"/>
        <pc:sldMkLst>
          <pc:docMk/>
          <pc:sldMk cId="2266001626" sldId="271"/>
        </pc:sldMkLst>
        <pc:spChg chg="mod">
          <ac:chgData name="Christopher Potter" userId="24ad2ef8db5e8a45" providerId="LiveId" clId="{10AB9FE2-9012-46EF-B18A-C87D5526F6EE}" dt="2026-05-31T19:33:25.446" v="290" actId="6549"/>
          <ac:spMkLst>
            <pc:docMk/>
            <pc:sldMk cId="2266001626" sldId="271"/>
            <ac:spMk id="3" creationId="{B326ED28-96A0-C115-4682-0E21EE46071A}"/>
          </ac:spMkLst>
        </pc:spChg>
        <pc:spChg chg="mod">
          <ac:chgData name="Christopher Potter" userId="24ad2ef8db5e8a45" providerId="LiveId" clId="{10AB9FE2-9012-46EF-B18A-C87D5526F6EE}" dt="2026-05-31T19:33:20.233" v="284" actId="6549"/>
          <ac:spMkLst>
            <pc:docMk/>
            <pc:sldMk cId="2266001626" sldId="271"/>
            <ac:spMk id="5" creationId="{97A5AB4B-90DC-2617-101D-F5D1AE0270F9}"/>
          </ac:spMkLst>
        </pc:spChg>
      </pc:sldChg>
      <pc:sldChg chg="modSp add">
        <pc:chgData name="Christopher Potter" userId="24ad2ef8db5e8a45" providerId="LiveId" clId="{10AB9FE2-9012-46EF-B18A-C87D5526F6EE}" dt="2026-05-31T19:33:45.429" v="307" actId="6549"/>
        <pc:sldMkLst>
          <pc:docMk/>
          <pc:sldMk cId="1276061073" sldId="272"/>
        </pc:sldMkLst>
        <pc:spChg chg="mod">
          <ac:chgData name="Christopher Potter" userId="24ad2ef8db5e8a45" providerId="LiveId" clId="{10AB9FE2-9012-46EF-B18A-C87D5526F6EE}" dt="2026-05-31T19:33:45.429" v="307" actId="6549"/>
          <ac:spMkLst>
            <pc:docMk/>
            <pc:sldMk cId="1276061073" sldId="272"/>
            <ac:spMk id="3" creationId="{F2AAD185-015A-51BA-05DB-9703699BF310}"/>
          </ac:spMkLst>
        </pc:spChg>
        <pc:spChg chg="mod">
          <ac:chgData name="Christopher Potter" userId="24ad2ef8db5e8a45" providerId="LiveId" clId="{10AB9FE2-9012-46EF-B18A-C87D5526F6EE}" dt="2026-05-31T19:33:39.945" v="301" actId="6549"/>
          <ac:spMkLst>
            <pc:docMk/>
            <pc:sldMk cId="1276061073" sldId="272"/>
            <ac:spMk id="5" creationId="{17EEF7C7-EC25-5068-32AD-5D516CDCF58C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1642311268" sldId="272"/>
        </pc:sldMkLst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1492085687" sldId="273"/>
        </pc:sldMkLst>
      </pc:sldChg>
      <pc:sldChg chg="modSp add">
        <pc:chgData name="Christopher Potter" userId="24ad2ef8db5e8a45" providerId="LiveId" clId="{10AB9FE2-9012-46EF-B18A-C87D5526F6EE}" dt="2026-05-31T19:34:11.749" v="318" actId="6549"/>
        <pc:sldMkLst>
          <pc:docMk/>
          <pc:sldMk cId="1712150729" sldId="273"/>
        </pc:sldMkLst>
        <pc:spChg chg="mod">
          <ac:chgData name="Christopher Potter" userId="24ad2ef8db5e8a45" providerId="LiveId" clId="{10AB9FE2-9012-46EF-B18A-C87D5526F6EE}" dt="2026-05-31T19:34:11.749" v="318" actId="6549"/>
          <ac:spMkLst>
            <pc:docMk/>
            <pc:sldMk cId="1712150729" sldId="273"/>
            <ac:spMk id="3" creationId="{999DA77F-FD16-0FDD-658A-419A6D0CF4F9}"/>
          </ac:spMkLst>
        </pc:spChg>
        <pc:spChg chg="mod">
          <ac:chgData name="Christopher Potter" userId="24ad2ef8db5e8a45" providerId="LiveId" clId="{10AB9FE2-9012-46EF-B18A-C87D5526F6EE}" dt="2026-05-31T19:34:01.015" v="314" actId="6549"/>
          <ac:spMkLst>
            <pc:docMk/>
            <pc:sldMk cId="1712150729" sldId="273"/>
            <ac:spMk id="5" creationId="{738ED5F7-42AE-898C-1910-C0449CE956DE}"/>
          </ac:spMkLst>
        </pc:spChg>
      </pc:sldChg>
      <pc:sldChg chg="modSp add">
        <pc:chgData name="Christopher Potter" userId="24ad2ef8db5e8a45" providerId="LiveId" clId="{10AB9FE2-9012-46EF-B18A-C87D5526F6EE}" dt="2026-05-31T19:34:38.405" v="325" actId="20577"/>
        <pc:sldMkLst>
          <pc:docMk/>
          <pc:sldMk cId="8698260" sldId="274"/>
        </pc:sldMkLst>
        <pc:spChg chg="mod">
          <ac:chgData name="Christopher Potter" userId="24ad2ef8db5e8a45" providerId="LiveId" clId="{10AB9FE2-9012-46EF-B18A-C87D5526F6EE}" dt="2026-05-31T19:34:38.405" v="325" actId="20577"/>
          <ac:spMkLst>
            <pc:docMk/>
            <pc:sldMk cId="8698260" sldId="274"/>
            <ac:spMk id="3" creationId="{87BBBD0C-C6D2-8D06-7893-627446661341}"/>
          </ac:spMkLst>
        </pc:spChg>
        <pc:spChg chg="mod">
          <ac:chgData name="Christopher Potter" userId="24ad2ef8db5e8a45" providerId="LiveId" clId="{10AB9FE2-9012-46EF-B18A-C87D5526F6EE}" dt="2026-05-31T19:34:35.309" v="324" actId="6549"/>
          <ac:spMkLst>
            <pc:docMk/>
            <pc:sldMk cId="8698260" sldId="274"/>
            <ac:spMk id="5" creationId="{C8237F2B-1B92-0B5A-B096-672AC508497F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3574989491" sldId="274"/>
        </pc:sldMkLst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805274957" sldId="275"/>
        </pc:sldMkLst>
      </pc:sldChg>
      <pc:sldChg chg="modSp add">
        <pc:chgData name="Christopher Potter" userId="24ad2ef8db5e8a45" providerId="LiveId" clId="{10AB9FE2-9012-46EF-B18A-C87D5526F6EE}" dt="2026-05-31T19:34:59.411" v="335" actId="6549"/>
        <pc:sldMkLst>
          <pc:docMk/>
          <pc:sldMk cId="1893606444" sldId="275"/>
        </pc:sldMkLst>
        <pc:spChg chg="mod">
          <ac:chgData name="Christopher Potter" userId="24ad2ef8db5e8a45" providerId="LiveId" clId="{10AB9FE2-9012-46EF-B18A-C87D5526F6EE}" dt="2026-05-31T19:34:59.411" v="335" actId="6549"/>
          <ac:spMkLst>
            <pc:docMk/>
            <pc:sldMk cId="1893606444" sldId="275"/>
            <ac:spMk id="3" creationId="{FD1C71CA-5F8F-6E4F-A9EE-3F71A22BB93B}"/>
          </ac:spMkLst>
        </pc:spChg>
        <pc:spChg chg="mod">
          <ac:chgData name="Christopher Potter" userId="24ad2ef8db5e8a45" providerId="LiveId" clId="{10AB9FE2-9012-46EF-B18A-C87D5526F6EE}" dt="2026-05-31T19:34:50.981" v="329" actId="6549"/>
          <ac:spMkLst>
            <pc:docMk/>
            <pc:sldMk cId="1893606444" sldId="275"/>
            <ac:spMk id="5" creationId="{BFB96F5E-9D55-B876-5FE4-AC255A6AE003}"/>
          </ac:spMkLst>
        </pc:spChg>
      </pc:sldChg>
      <pc:sldChg chg="modSp add">
        <pc:chgData name="Christopher Potter" userId="24ad2ef8db5e8a45" providerId="LiveId" clId="{10AB9FE2-9012-46EF-B18A-C87D5526F6EE}" dt="2026-05-31T19:35:08.267" v="341" actId="20577"/>
        <pc:sldMkLst>
          <pc:docMk/>
          <pc:sldMk cId="671143814" sldId="276"/>
        </pc:sldMkLst>
        <pc:spChg chg="mod">
          <ac:chgData name="Christopher Potter" userId="24ad2ef8db5e8a45" providerId="LiveId" clId="{10AB9FE2-9012-46EF-B18A-C87D5526F6EE}" dt="2026-05-31T19:35:08.267" v="341" actId="20577"/>
          <ac:spMkLst>
            <pc:docMk/>
            <pc:sldMk cId="671143814" sldId="276"/>
            <ac:spMk id="3" creationId="{A95387AB-0864-D8C2-5A3F-C507D80E0718}"/>
          </ac:spMkLst>
        </pc:spChg>
        <pc:spChg chg="mod">
          <ac:chgData name="Christopher Potter" userId="24ad2ef8db5e8a45" providerId="LiveId" clId="{10AB9FE2-9012-46EF-B18A-C87D5526F6EE}" dt="2026-05-31T19:35:04.307" v="337" actId="6549"/>
          <ac:spMkLst>
            <pc:docMk/>
            <pc:sldMk cId="671143814" sldId="276"/>
            <ac:spMk id="5" creationId="{0320E447-00E2-0011-76E0-58582423C3BE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1160715976" sldId="276"/>
        </pc:sldMkLst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185188535" sldId="277"/>
        </pc:sldMkLst>
      </pc:sldChg>
      <pc:sldChg chg="modSp add">
        <pc:chgData name="Christopher Potter" userId="24ad2ef8db5e8a45" providerId="LiveId" clId="{10AB9FE2-9012-46EF-B18A-C87D5526F6EE}" dt="2026-05-31T19:35:30.963" v="354" actId="20577"/>
        <pc:sldMkLst>
          <pc:docMk/>
          <pc:sldMk cId="3882142730" sldId="277"/>
        </pc:sldMkLst>
        <pc:spChg chg="mod">
          <ac:chgData name="Christopher Potter" userId="24ad2ef8db5e8a45" providerId="LiveId" clId="{10AB9FE2-9012-46EF-B18A-C87D5526F6EE}" dt="2026-05-31T19:35:30.963" v="354" actId="20577"/>
          <ac:spMkLst>
            <pc:docMk/>
            <pc:sldMk cId="3882142730" sldId="277"/>
            <ac:spMk id="3" creationId="{8FF5CB3B-1BD5-B074-B906-FAFB2896D940}"/>
          </ac:spMkLst>
        </pc:spChg>
        <pc:spChg chg="mod">
          <ac:chgData name="Christopher Potter" userId="24ad2ef8db5e8a45" providerId="LiveId" clId="{10AB9FE2-9012-46EF-B18A-C87D5526F6EE}" dt="2026-05-31T19:35:24.946" v="351" actId="6549"/>
          <ac:spMkLst>
            <pc:docMk/>
            <pc:sldMk cId="3882142730" sldId="277"/>
            <ac:spMk id="5" creationId="{6A5E71C7-E9D0-FDB2-67A3-609F61594447}"/>
          </ac:spMkLst>
        </pc:spChg>
      </pc:sldChg>
      <pc:sldChg chg="modSp add">
        <pc:chgData name="Christopher Potter" userId="24ad2ef8db5e8a45" providerId="LiveId" clId="{10AB9FE2-9012-46EF-B18A-C87D5526F6EE}" dt="2026-05-31T19:35:49.111" v="362" actId="6549"/>
        <pc:sldMkLst>
          <pc:docMk/>
          <pc:sldMk cId="2217596362" sldId="278"/>
        </pc:sldMkLst>
        <pc:spChg chg="mod">
          <ac:chgData name="Christopher Potter" userId="24ad2ef8db5e8a45" providerId="LiveId" clId="{10AB9FE2-9012-46EF-B18A-C87D5526F6EE}" dt="2026-05-31T19:35:49.111" v="362" actId="6549"/>
          <ac:spMkLst>
            <pc:docMk/>
            <pc:sldMk cId="2217596362" sldId="278"/>
            <ac:spMk id="3" creationId="{BA35E0FD-BD74-9F22-374A-59D139CF7703}"/>
          </ac:spMkLst>
        </pc:spChg>
        <pc:spChg chg="mod">
          <ac:chgData name="Christopher Potter" userId="24ad2ef8db5e8a45" providerId="LiveId" clId="{10AB9FE2-9012-46EF-B18A-C87D5526F6EE}" dt="2026-05-31T19:35:42.354" v="359" actId="6549"/>
          <ac:spMkLst>
            <pc:docMk/>
            <pc:sldMk cId="2217596362" sldId="278"/>
            <ac:spMk id="5" creationId="{91EE8B60-6A77-3793-B62E-9E29AE430322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3208112435" sldId="278"/>
        </pc:sldMkLst>
      </pc:sldChg>
      <pc:sldChg chg="modSp add">
        <pc:chgData name="Christopher Potter" userId="24ad2ef8db5e8a45" providerId="LiveId" clId="{10AB9FE2-9012-46EF-B18A-C87D5526F6EE}" dt="2026-05-31T19:36:29.531" v="382" actId="6549"/>
        <pc:sldMkLst>
          <pc:docMk/>
          <pc:sldMk cId="599569420" sldId="279"/>
        </pc:sldMkLst>
        <pc:spChg chg="mod">
          <ac:chgData name="Christopher Potter" userId="24ad2ef8db5e8a45" providerId="LiveId" clId="{10AB9FE2-9012-46EF-B18A-C87D5526F6EE}" dt="2026-05-31T19:36:29.531" v="382" actId="6549"/>
          <ac:spMkLst>
            <pc:docMk/>
            <pc:sldMk cId="599569420" sldId="279"/>
            <ac:spMk id="3" creationId="{B9FF9D9B-8C39-4F11-EF34-4F7D5317D05C}"/>
          </ac:spMkLst>
        </pc:spChg>
        <pc:spChg chg="mod">
          <ac:chgData name="Christopher Potter" userId="24ad2ef8db5e8a45" providerId="LiveId" clId="{10AB9FE2-9012-46EF-B18A-C87D5526F6EE}" dt="2026-05-31T19:36:19.764" v="375" actId="20577"/>
          <ac:spMkLst>
            <pc:docMk/>
            <pc:sldMk cId="599569420" sldId="279"/>
            <ac:spMk id="5" creationId="{87174FBB-81E4-760A-C884-A5AF4029EE37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1289517002" sldId="279"/>
        </pc:sldMkLst>
      </pc:sldChg>
      <pc:sldChg chg="modSp add">
        <pc:chgData name="Christopher Potter" userId="24ad2ef8db5e8a45" providerId="LiveId" clId="{10AB9FE2-9012-46EF-B18A-C87D5526F6EE}" dt="2026-05-31T19:36:48.181" v="395" actId="6549"/>
        <pc:sldMkLst>
          <pc:docMk/>
          <pc:sldMk cId="1905290144" sldId="280"/>
        </pc:sldMkLst>
        <pc:spChg chg="mod">
          <ac:chgData name="Christopher Potter" userId="24ad2ef8db5e8a45" providerId="LiveId" clId="{10AB9FE2-9012-46EF-B18A-C87D5526F6EE}" dt="2026-05-31T19:36:48.181" v="395" actId="6549"/>
          <ac:spMkLst>
            <pc:docMk/>
            <pc:sldMk cId="1905290144" sldId="280"/>
            <ac:spMk id="3" creationId="{B0756C9A-3F2E-211A-7982-46B94632E9BF}"/>
          </ac:spMkLst>
        </pc:spChg>
        <pc:spChg chg="mod">
          <ac:chgData name="Christopher Potter" userId="24ad2ef8db5e8a45" providerId="LiveId" clId="{10AB9FE2-9012-46EF-B18A-C87D5526F6EE}" dt="2026-05-31T19:36:42.546" v="392" actId="6549"/>
          <ac:spMkLst>
            <pc:docMk/>
            <pc:sldMk cId="1905290144" sldId="280"/>
            <ac:spMk id="5" creationId="{280AF5D6-DE87-3EB9-ECE7-C2D71D8A26FC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3913712296" sldId="280"/>
        </pc:sldMkLst>
      </pc:sldChg>
      <pc:sldChg chg="modSp add">
        <pc:chgData name="Christopher Potter" userId="24ad2ef8db5e8a45" providerId="LiveId" clId="{10AB9FE2-9012-46EF-B18A-C87D5526F6EE}" dt="2026-05-31T19:37:02.801" v="404" actId="6549"/>
        <pc:sldMkLst>
          <pc:docMk/>
          <pc:sldMk cId="2281160250" sldId="281"/>
        </pc:sldMkLst>
        <pc:spChg chg="mod">
          <ac:chgData name="Christopher Potter" userId="24ad2ef8db5e8a45" providerId="LiveId" clId="{10AB9FE2-9012-46EF-B18A-C87D5526F6EE}" dt="2026-05-31T19:37:02.801" v="404" actId="6549"/>
          <ac:spMkLst>
            <pc:docMk/>
            <pc:sldMk cId="2281160250" sldId="281"/>
            <ac:spMk id="3" creationId="{2AEEC5BF-1C08-4CB8-2783-A95BCDB9817F}"/>
          </ac:spMkLst>
        </pc:spChg>
        <pc:spChg chg="mod">
          <ac:chgData name="Christopher Potter" userId="24ad2ef8db5e8a45" providerId="LiveId" clId="{10AB9FE2-9012-46EF-B18A-C87D5526F6EE}" dt="2026-05-31T19:36:58.009" v="402" actId="6549"/>
          <ac:spMkLst>
            <pc:docMk/>
            <pc:sldMk cId="2281160250" sldId="281"/>
            <ac:spMk id="5" creationId="{C6596B67-19C7-1D2E-AC76-74231A0C9129}"/>
          </ac:spMkLst>
        </pc:spChg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2692323051" sldId="281"/>
        </pc:sldMkLst>
      </pc:sldChg>
      <pc:sldChg chg="del">
        <pc:chgData name="Christopher Potter" userId="24ad2ef8db5e8a45" providerId="LiveId" clId="{10AB9FE2-9012-46EF-B18A-C87D5526F6EE}" dt="2026-05-31T19:25:09.248" v="0" actId="47"/>
        <pc:sldMkLst>
          <pc:docMk/>
          <pc:sldMk cId="1868564764" sldId="282"/>
        </pc:sldMkLst>
      </pc:sldChg>
      <pc:sldChg chg="modSp add">
        <pc:chgData name="Christopher Potter" userId="24ad2ef8db5e8a45" providerId="LiveId" clId="{10AB9FE2-9012-46EF-B18A-C87D5526F6EE}" dt="2026-05-31T19:37:38.791" v="423" actId="6549"/>
        <pc:sldMkLst>
          <pc:docMk/>
          <pc:sldMk cId="3244636133" sldId="282"/>
        </pc:sldMkLst>
        <pc:spChg chg="mod">
          <ac:chgData name="Christopher Potter" userId="24ad2ef8db5e8a45" providerId="LiveId" clId="{10AB9FE2-9012-46EF-B18A-C87D5526F6EE}" dt="2026-05-31T19:37:38.791" v="423" actId="6549"/>
          <ac:spMkLst>
            <pc:docMk/>
            <pc:sldMk cId="3244636133" sldId="282"/>
            <ac:spMk id="3" creationId="{EF699DBC-267B-F250-D8AC-34C06266E193}"/>
          </ac:spMkLst>
        </pc:spChg>
        <pc:spChg chg="mod">
          <ac:chgData name="Christopher Potter" userId="24ad2ef8db5e8a45" providerId="LiveId" clId="{10AB9FE2-9012-46EF-B18A-C87D5526F6EE}" dt="2026-05-31T19:37:31.181" v="417" actId="20577"/>
          <ac:spMkLst>
            <pc:docMk/>
            <pc:sldMk cId="3244636133" sldId="282"/>
            <ac:spMk id="5" creationId="{4DFA1FB9-2FDB-6012-5A10-97EB886390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Multiplying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31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4D8F2-F0EC-0E29-60F0-52E38D94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C33246-0593-F96B-4DF5-57BC1754A0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26ED28-96A0-C115-4682-0E21EE46071A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26ED28-96A0-C115-4682-0E21EE460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A5AB4B-90DC-2617-101D-F5D1AE0270F9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A5AB4B-90DC-2617-101D-F5D1AE027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00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AA644-27BF-5DB9-7E19-B76611AFE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FAC6E-FBA1-7361-5B84-D64C2D9FED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AAD185-015A-51BA-05DB-9703699BF310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AAD185-015A-51BA-05DB-9703699BF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EEF7C7-EC25-5068-32AD-5D516CDCF58C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EEF7C7-EC25-5068-32AD-5D516CDCF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0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E70DA-4491-1DA7-D7F0-03B33C65E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CF530F-3EA5-F5DE-D449-1C19007202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9DA77F-FD16-0FDD-658A-419A6D0CF4F9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9DA77F-FD16-0FDD-658A-419A6D0CF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8ED5F7-42AE-898C-1910-C0449CE956DE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8ED5F7-42AE-898C-1910-C0449CE95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1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3E085-FD10-D7DB-D9A7-6E1EA20E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6D2F1-52F2-55C8-6653-53CBF2E360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BBBD0C-C6D2-8D06-7893-627446661341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BBBD0C-C6D2-8D06-7893-627446661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237F2B-1B92-0B5A-B096-672AC508497F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237F2B-1B92-0B5A-B096-672AC5084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2C598-DBE5-25FA-FEB0-D77BCF02B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5D4DF-7E85-E6FD-CEC2-FF51AB4A87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1C71CA-5F8F-6E4F-A9EE-3F71A22BB93B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1C71CA-5F8F-6E4F-A9EE-3F71A22B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96F5E-9D55-B876-5FE4-AC255A6AE003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96F5E-9D55-B876-5FE4-AC255A6A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6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741B6-4570-694F-9F1A-24B4EF5C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F8A04-1CA2-6FE6-AFA1-D42EFFDE0E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5387AB-0864-D8C2-5A3F-C507D80E0718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5387AB-0864-D8C2-5A3F-C507D80E0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20E447-00E2-0011-76E0-58582423C3BE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20E447-00E2-0011-76E0-58582423C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1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0FFC-A409-DD15-8932-3DE6219E7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48A2A-12C5-4A81-5BB8-8790D5194B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F5CB3B-1BD5-B074-B906-FAFB2896D940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F5CB3B-1BD5-B074-B906-FAFB2896D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5E71C7-E9D0-FDB2-67A3-609F61594447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5E71C7-E9D0-FDB2-67A3-609F61594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1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4CB04-BBE2-C2B5-3B90-C2927DE8B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F9696-9135-A88F-BCD8-8C3719E23F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35E0FD-BD74-9F22-374A-59D139CF7703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35E0FD-BD74-9F22-374A-59D139CF7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E8B60-6A77-3793-B62E-9E29AE430322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E8B60-6A77-3793-B62E-9E29AE430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5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16FF-2ABE-DC40-2999-8414F61C3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E270C4-A231-BE60-7076-57419C3EBD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FF9D9B-8C39-4F11-EF34-4F7D5317D05C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FF9D9B-8C39-4F11-EF34-4F7D5317D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174FBB-81E4-760A-C884-A5AF4029EE37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6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174FBB-81E4-760A-C884-A5AF4029E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67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5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98247-7D0C-79D8-601B-8BD84AFC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D4EA-6020-30D5-672F-3D59DCDDA7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756C9A-3F2E-211A-7982-46B94632E9BF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756C9A-3F2E-211A-7982-46B94632E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0AF5D6-DE87-3EB9-ECE7-C2D71D8A26FC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0AF5D6-DE87-3EB9-ECE7-C2D71D8A2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2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AB30B2-58A5-7BF1-B65A-295D7F1A843A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AB30B2-58A5-7BF1-B65A-295D7F1A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0213E-07A0-F591-4DDA-FB26E251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9FD1C6-7E53-E428-3619-09436030B0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EEC5BF-1C08-4CB8-2783-A95BCDB9817F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EEC5BF-1C08-4CB8-2783-A95BCDB98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96B67-19C7-1D2E-AC76-74231A0C9129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96B67-19C7-1D2E-AC76-74231A0C9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1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4D155-3A79-7228-6581-F78798F5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C85523-E0F1-9C46-A9BE-613226A8D0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699DBC-267B-F250-D8AC-34C06266E193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699DBC-267B-F250-D8AC-34C06266E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FA1FB9-2FDB-6012-5A10-97EB88639082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6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FA1FB9-2FDB-6012-5A10-97EB88639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67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6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8D37-787F-5B55-4F43-F79385225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37DE6A-2FC5-F7E2-868F-8F4073E144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5D4E88-C501-7117-434D-CF9AC3EC9FF8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5D4E88-C501-7117-434D-CF9AC3EC9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BB480-3587-F343-6DCB-D5494A308273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BB480-3587-F343-6DCB-D5494A308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1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1B5DE-A59D-3B1A-E55C-7887157F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A42656-BA04-4ACE-0B8B-7AAA1ADE7A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61B148F-279E-5723-599E-6011AD2AAE5C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61B148F-279E-5723-599E-6011AD2AA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E6F000-76B3-1E4B-C81A-21E9E3FC6621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E6F000-76B3-1E4B-C81A-21E9E3FC6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6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A25E-45CC-2B2D-1196-C3C66AA9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87E23-BCAC-50CF-85D0-6A058A7805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A142C0-2254-8AC5-17F6-9EA9C13C5001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A142C0-2254-8AC5-17F6-9EA9C13C5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5C12C8-7AB3-8F0F-191D-37C21B217E1A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5C12C8-7AB3-8F0F-191D-37C21B217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8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74E0A-EEB3-B8AA-098E-5C4B8EE3B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20E926-1D66-3073-FF7D-C38D0BB98B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89EE3F-5719-587A-970D-A53052294FEA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89EE3F-5719-587A-970D-A53052294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98E6A1-59F5-B3BA-5043-E5D4C5CF4833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98E6A1-59F5-B3BA-5043-E5D4C5CF4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F28B7-9BED-D35F-D383-F98D5AAB6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B504E9-9BDE-04C1-0FB1-441B29FD9F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C06E9B-F01B-F7CE-9DBE-F9D2B443701D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C06E9B-F01B-F7CE-9DBE-F9D2B4437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3B157-1E22-B7A5-BA28-3178173A749A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</m:t>
                      </m:r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3B157-1E22-B7A5-BA28-3178173A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9BD0-2746-CE85-6FDF-441003C93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694621-2153-BE1F-72EF-7FB30F445C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134853-22BD-45EA-0601-7504FD4597CD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134853-22BD-45EA-0601-7504FD459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9240D4-7673-9D24-F2E7-3A7B4AB95D60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9240D4-7673-9D24-F2E7-3A7B4AB95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4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38A8F-9320-5CF3-DB0F-9EC8D468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527315-BBF1-26CD-C807-57A6FC80E4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  <a:p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Simplifying your answer where possible.</a:t>
            </a:r>
            <a:r>
              <a:rPr lang="en-GB" sz="4800" dirty="0"/>
              <a:t> </a:t>
            </a:r>
            <a:endParaRPr lang="en-GB" sz="4800" b="0" i="1" dirty="0">
              <a:latin typeface="Cambria Math" panose="02040503050406030204" pitchFamily="18" charset="0"/>
            </a:endParaRPr>
          </a:p>
          <a:p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FC6B12-12C4-4F22-F1F9-9B9D11D3A8CB}"/>
                  </a:ext>
                </a:extLst>
              </p:cNvPr>
              <p:cNvSpPr/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FC6B12-12C4-4F22-F1F9-9B9D11D3A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4517498"/>
                <a:ext cx="2971799" cy="21784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3DA524-DCC7-8CDB-1E9A-A3795F90AF11}"/>
                  </a:ext>
                </a:extLst>
              </p:cNvPr>
              <p:cNvSpPr txBox="1"/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9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3DA524-DCC7-8CDB-1E9A-A3795F90A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803293"/>
                <a:ext cx="6096000" cy="2897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9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30</TotalTime>
  <Words>327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Multiplying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2026-05-18T12:12:32Z</dcterms:created>
  <dcterms:modified xsi:type="dcterms:W3CDTF">2026-05-31T19:37:42Z</dcterms:modified>
</cp:coreProperties>
</file>