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7" r:id="rId12"/>
    <p:sldId id="272" r:id="rId13"/>
    <p:sldId id="278" r:id="rId14"/>
    <p:sldId id="279" r:id="rId15"/>
    <p:sldId id="273" r:id="rId16"/>
    <p:sldId id="280" r:id="rId17"/>
    <p:sldId id="274" r:id="rId18"/>
    <p:sldId id="281" r:id="rId19"/>
    <p:sldId id="275" r:id="rId20"/>
    <p:sldId id="28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18T14:14:33.670" v="238" actId="6549"/>
      <pc:docMkLst>
        <pc:docMk/>
      </pc:docMkLst>
      <pc:sldChg chg="modSp mod">
        <pc:chgData name="Christopher Potter" userId="24ad2ef8db5e8a45" providerId="LiveId" clId="{10AB9FE2-9012-46EF-B18A-C87D5526F6EE}" dt="2026-05-18T14:07:48.200" v="1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4:07:48.200" v="1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">
        <pc:chgData name="Christopher Potter" userId="24ad2ef8db5e8a45" providerId="LiveId" clId="{10AB9FE2-9012-46EF-B18A-C87D5526F6EE}" dt="2026-05-18T14:08:34.828" v="27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4:08:34.828" v="27" actId="20577"/>
          <ac:spMkLst>
            <pc:docMk/>
            <pc:sldMk cId="2091781012" sldId="263"/>
            <ac:spMk id="3" creationId="{59C67E23-B462-870D-6D4B-7F8B0A059A0A}"/>
          </ac:spMkLst>
        </pc:spChg>
        <pc:graphicFrameChg chg="mod">
          <ac:chgData name="Christopher Potter" userId="24ad2ef8db5e8a45" providerId="LiveId" clId="{10AB9FE2-9012-46EF-B18A-C87D5526F6EE}" dt="2026-05-18T14:08:32.831" v="26" actId="6549"/>
          <ac:graphicFrameMkLst>
            <pc:docMk/>
            <pc:sldMk cId="2091781012" sldId="263"/>
            <ac:graphicFrameMk id="4" creationId="{4AC1E475-B6A1-3824-8754-311AAA36511C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44083692" sldId="264"/>
        </pc:sldMkLst>
      </pc:sldChg>
      <pc:sldChg chg="modSp add">
        <pc:chgData name="Christopher Potter" userId="24ad2ef8db5e8a45" providerId="LiveId" clId="{10AB9FE2-9012-46EF-B18A-C87D5526F6EE}" dt="2026-05-18T14:08:47.848" v="40" actId="6549"/>
        <pc:sldMkLst>
          <pc:docMk/>
          <pc:sldMk cId="3805701395" sldId="264"/>
        </pc:sldMkLst>
        <pc:spChg chg="mod">
          <ac:chgData name="Christopher Potter" userId="24ad2ef8db5e8a45" providerId="LiveId" clId="{10AB9FE2-9012-46EF-B18A-C87D5526F6EE}" dt="2026-05-18T14:08:47.848" v="40" actId="6549"/>
          <ac:spMkLst>
            <pc:docMk/>
            <pc:sldMk cId="3805701395" sldId="264"/>
            <ac:spMk id="3" creationId="{30E38D5D-50A5-C378-2A4A-28975B069E87}"/>
          </ac:spMkLst>
        </pc:spChg>
        <pc:graphicFrameChg chg="mod">
          <ac:chgData name="Christopher Potter" userId="24ad2ef8db5e8a45" providerId="LiveId" clId="{10AB9FE2-9012-46EF-B18A-C87D5526F6EE}" dt="2026-05-18T14:08:45.510" v="38" actId="6549"/>
          <ac:graphicFrameMkLst>
            <pc:docMk/>
            <pc:sldMk cId="3805701395" sldId="264"/>
            <ac:graphicFrameMk id="4" creationId="{9512A21F-B63A-C0D7-C9E5-1A92C82863E7}"/>
          </ac:graphicFrameMkLst>
        </pc:graphicFrameChg>
      </pc:sldChg>
      <pc:sldChg chg="modSp add">
        <pc:chgData name="Christopher Potter" userId="24ad2ef8db5e8a45" providerId="LiveId" clId="{10AB9FE2-9012-46EF-B18A-C87D5526F6EE}" dt="2026-05-18T14:09:03.763" v="50" actId="6549"/>
        <pc:sldMkLst>
          <pc:docMk/>
          <pc:sldMk cId="3109465221" sldId="265"/>
        </pc:sldMkLst>
        <pc:spChg chg="mod">
          <ac:chgData name="Christopher Potter" userId="24ad2ef8db5e8a45" providerId="LiveId" clId="{10AB9FE2-9012-46EF-B18A-C87D5526F6EE}" dt="2026-05-18T14:09:03.763" v="50" actId="6549"/>
          <ac:spMkLst>
            <pc:docMk/>
            <pc:sldMk cId="3109465221" sldId="265"/>
            <ac:spMk id="3" creationId="{1ACA73F1-D0BB-F55F-8319-4661043BCE06}"/>
          </ac:spMkLst>
        </pc:spChg>
        <pc:graphicFrameChg chg="mod">
          <ac:chgData name="Christopher Potter" userId="24ad2ef8db5e8a45" providerId="LiveId" clId="{10AB9FE2-9012-46EF-B18A-C87D5526F6EE}" dt="2026-05-18T14:09:01.300" v="47" actId="6549"/>
          <ac:graphicFrameMkLst>
            <pc:docMk/>
            <pc:sldMk cId="3109465221" sldId="265"/>
            <ac:graphicFrameMk id="4" creationId="{6555C4B7-826D-EB78-C5F4-68F2DB52532D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3480052955" sldId="265"/>
        </pc:sldMkLst>
      </pc:sldChg>
      <pc:sldChg chg="modSp add">
        <pc:chgData name="Christopher Potter" userId="24ad2ef8db5e8a45" providerId="LiveId" clId="{10AB9FE2-9012-46EF-B18A-C87D5526F6EE}" dt="2026-05-18T14:09:22.440" v="70" actId="6549"/>
        <pc:sldMkLst>
          <pc:docMk/>
          <pc:sldMk cId="2196730507" sldId="266"/>
        </pc:sldMkLst>
        <pc:spChg chg="mod">
          <ac:chgData name="Christopher Potter" userId="24ad2ef8db5e8a45" providerId="LiveId" clId="{10AB9FE2-9012-46EF-B18A-C87D5526F6EE}" dt="2026-05-18T14:09:22.440" v="70" actId="6549"/>
          <ac:spMkLst>
            <pc:docMk/>
            <pc:sldMk cId="2196730507" sldId="266"/>
            <ac:spMk id="3" creationId="{71A496F7-EF2E-E01E-40F8-6DC3E25E2823}"/>
          </ac:spMkLst>
        </pc:spChg>
        <pc:graphicFrameChg chg="mod">
          <ac:chgData name="Christopher Potter" userId="24ad2ef8db5e8a45" providerId="LiveId" clId="{10AB9FE2-9012-46EF-B18A-C87D5526F6EE}" dt="2026-05-18T14:09:16.643" v="62" actId="6549"/>
          <ac:graphicFrameMkLst>
            <pc:docMk/>
            <pc:sldMk cId="2196730507" sldId="266"/>
            <ac:graphicFrameMk id="4" creationId="{4E02B70F-95FE-9614-3BE6-06D246A97B95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934569240" sldId="266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826729845" sldId="267"/>
        </pc:sldMkLst>
      </pc:sldChg>
      <pc:sldChg chg="modSp add">
        <pc:chgData name="Christopher Potter" userId="24ad2ef8db5e8a45" providerId="LiveId" clId="{10AB9FE2-9012-46EF-B18A-C87D5526F6EE}" dt="2026-05-18T14:09:35.358" v="78" actId="20577"/>
        <pc:sldMkLst>
          <pc:docMk/>
          <pc:sldMk cId="1557931800" sldId="267"/>
        </pc:sldMkLst>
        <pc:spChg chg="mod">
          <ac:chgData name="Christopher Potter" userId="24ad2ef8db5e8a45" providerId="LiveId" clId="{10AB9FE2-9012-46EF-B18A-C87D5526F6EE}" dt="2026-05-18T14:09:35.358" v="78" actId="20577"/>
          <ac:spMkLst>
            <pc:docMk/>
            <pc:sldMk cId="1557931800" sldId="267"/>
            <ac:spMk id="3" creationId="{1A72F477-1D90-DF38-62AB-2F481CF8A2A2}"/>
          </ac:spMkLst>
        </pc:spChg>
        <pc:graphicFrameChg chg="mod">
          <ac:chgData name="Christopher Potter" userId="24ad2ef8db5e8a45" providerId="LiveId" clId="{10AB9FE2-9012-46EF-B18A-C87D5526F6EE}" dt="2026-05-18T14:09:33.058" v="76" actId="6549"/>
          <ac:graphicFrameMkLst>
            <pc:docMk/>
            <pc:sldMk cId="1557931800" sldId="267"/>
            <ac:graphicFrameMk id="4" creationId="{427FC943-44D6-9EE8-8940-C588A8C451F1}"/>
          </ac:graphicFrameMkLst>
        </pc:graphicFrameChg>
      </pc:sldChg>
      <pc:sldChg chg="modSp add">
        <pc:chgData name="Christopher Potter" userId="24ad2ef8db5e8a45" providerId="LiveId" clId="{10AB9FE2-9012-46EF-B18A-C87D5526F6EE}" dt="2026-05-18T14:09:49.778" v="89" actId="20577"/>
        <pc:sldMkLst>
          <pc:docMk/>
          <pc:sldMk cId="1478065839" sldId="268"/>
        </pc:sldMkLst>
        <pc:spChg chg="mod">
          <ac:chgData name="Christopher Potter" userId="24ad2ef8db5e8a45" providerId="LiveId" clId="{10AB9FE2-9012-46EF-B18A-C87D5526F6EE}" dt="2026-05-18T14:09:49.778" v="89" actId="20577"/>
          <ac:spMkLst>
            <pc:docMk/>
            <pc:sldMk cId="1478065839" sldId="268"/>
            <ac:spMk id="3" creationId="{68BBEE2A-3B9E-4402-76A5-79043E1891DF}"/>
          </ac:spMkLst>
        </pc:spChg>
        <pc:graphicFrameChg chg="mod">
          <ac:chgData name="Christopher Potter" userId="24ad2ef8db5e8a45" providerId="LiveId" clId="{10AB9FE2-9012-46EF-B18A-C87D5526F6EE}" dt="2026-05-18T14:09:47.667" v="88" actId="6549"/>
          <ac:graphicFrameMkLst>
            <pc:docMk/>
            <pc:sldMk cId="1478065839" sldId="268"/>
            <ac:graphicFrameMk id="4" creationId="{FC353D4C-7787-E9E3-341F-A6DFCE45FF0F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3182300637" sldId="268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816896225" sldId="269"/>
        </pc:sldMkLst>
      </pc:sldChg>
      <pc:sldChg chg="modSp add">
        <pc:chgData name="Christopher Potter" userId="24ad2ef8db5e8a45" providerId="LiveId" clId="{10AB9FE2-9012-46EF-B18A-C87D5526F6EE}" dt="2026-05-18T14:10:09.156" v="98" actId="6549"/>
        <pc:sldMkLst>
          <pc:docMk/>
          <pc:sldMk cId="1300111141" sldId="269"/>
        </pc:sldMkLst>
        <pc:spChg chg="mod">
          <ac:chgData name="Christopher Potter" userId="24ad2ef8db5e8a45" providerId="LiveId" clId="{10AB9FE2-9012-46EF-B18A-C87D5526F6EE}" dt="2026-05-18T14:10:09.156" v="98" actId="6549"/>
          <ac:spMkLst>
            <pc:docMk/>
            <pc:sldMk cId="1300111141" sldId="269"/>
            <ac:spMk id="3" creationId="{E90EED76-6CD2-B4E8-3DE2-B496B7B65165}"/>
          </ac:spMkLst>
        </pc:spChg>
        <pc:graphicFrameChg chg="mod">
          <ac:chgData name="Christopher Potter" userId="24ad2ef8db5e8a45" providerId="LiveId" clId="{10AB9FE2-9012-46EF-B18A-C87D5526F6EE}" dt="2026-05-18T14:10:03.836" v="94" actId="6549"/>
          <ac:graphicFrameMkLst>
            <pc:docMk/>
            <pc:sldMk cId="1300111141" sldId="269"/>
            <ac:graphicFrameMk id="4" creationId="{8A3A0AFC-9A4F-10F5-77E1-1DCC51F42DF7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1832792412" sldId="270"/>
        </pc:sldMkLst>
      </pc:sldChg>
      <pc:sldChg chg="modSp add">
        <pc:chgData name="Christopher Potter" userId="24ad2ef8db5e8a45" providerId="LiveId" clId="{10AB9FE2-9012-46EF-B18A-C87D5526F6EE}" dt="2026-05-18T14:10:26.792" v="109" actId="6549"/>
        <pc:sldMkLst>
          <pc:docMk/>
          <pc:sldMk cId="3498135274" sldId="270"/>
        </pc:sldMkLst>
        <pc:spChg chg="mod">
          <ac:chgData name="Christopher Potter" userId="24ad2ef8db5e8a45" providerId="LiveId" clId="{10AB9FE2-9012-46EF-B18A-C87D5526F6EE}" dt="2026-05-18T14:10:26.792" v="109" actId="6549"/>
          <ac:spMkLst>
            <pc:docMk/>
            <pc:sldMk cId="3498135274" sldId="270"/>
            <ac:spMk id="3" creationId="{9BE891AC-7755-7B9F-BED0-EFC3EE7DAEF6}"/>
          </ac:spMkLst>
        </pc:spChg>
        <pc:graphicFrameChg chg="mod">
          <ac:chgData name="Christopher Potter" userId="24ad2ef8db5e8a45" providerId="LiveId" clId="{10AB9FE2-9012-46EF-B18A-C87D5526F6EE}" dt="2026-05-18T14:10:24.248" v="106" actId="6549"/>
          <ac:graphicFrameMkLst>
            <pc:docMk/>
            <pc:sldMk cId="3498135274" sldId="270"/>
            <ac:graphicFrameMk id="4" creationId="{4C309325-1C7E-FE8D-F703-E6DCB3B7E126}"/>
          </ac:graphicFrameMkLst>
        </pc:graphicFrameChg>
      </pc:sldChg>
      <pc:sldChg chg="modSp add">
        <pc:chgData name="Christopher Potter" userId="24ad2ef8db5e8a45" providerId="LiveId" clId="{10AB9FE2-9012-46EF-B18A-C87D5526F6EE}" dt="2026-05-18T14:11:18.831" v="120" actId="20577"/>
        <pc:sldMkLst>
          <pc:docMk/>
          <pc:sldMk cId="1109507264" sldId="271"/>
        </pc:sldMkLst>
        <pc:spChg chg="mod">
          <ac:chgData name="Christopher Potter" userId="24ad2ef8db5e8a45" providerId="LiveId" clId="{10AB9FE2-9012-46EF-B18A-C87D5526F6EE}" dt="2026-05-18T14:11:18.831" v="120" actId="20577"/>
          <ac:spMkLst>
            <pc:docMk/>
            <pc:sldMk cId="1109507264" sldId="271"/>
            <ac:spMk id="3" creationId="{F9B8CF62-00D2-5E04-37FE-0F4C74D7CE15}"/>
          </ac:spMkLst>
        </pc:spChg>
        <pc:graphicFrameChg chg="mod">
          <ac:chgData name="Christopher Potter" userId="24ad2ef8db5e8a45" providerId="LiveId" clId="{10AB9FE2-9012-46EF-B18A-C87D5526F6EE}" dt="2026-05-18T14:11:16.406" v="117" actId="6549"/>
          <ac:graphicFrameMkLst>
            <pc:docMk/>
            <pc:sldMk cId="1109507264" sldId="271"/>
            <ac:graphicFrameMk id="4" creationId="{5D338371-5B19-40E8-4449-A9B892E8F191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031173016" sldId="271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883991064" sldId="272"/>
        </pc:sldMkLst>
      </pc:sldChg>
      <pc:sldChg chg="modSp add">
        <pc:chgData name="Christopher Potter" userId="24ad2ef8db5e8a45" providerId="LiveId" clId="{10AB9FE2-9012-46EF-B18A-C87D5526F6EE}" dt="2026-05-18T14:11:37.343" v="133" actId="6549"/>
        <pc:sldMkLst>
          <pc:docMk/>
          <pc:sldMk cId="2622706774" sldId="272"/>
        </pc:sldMkLst>
        <pc:spChg chg="mod">
          <ac:chgData name="Christopher Potter" userId="24ad2ef8db5e8a45" providerId="LiveId" clId="{10AB9FE2-9012-46EF-B18A-C87D5526F6EE}" dt="2026-05-18T14:11:37.343" v="133" actId="6549"/>
          <ac:spMkLst>
            <pc:docMk/>
            <pc:sldMk cId="2622706774" sldId="272"/>
            <ac:spMk id="3" creationId="{85A58648-2CC9-C6CD-6D9E-24E8FA165A26}"/>
          </ac:spMkLst>
        </pc:spChg>
        <pc:graphicFrameChg chg="mod">
          <ac:chgData name="Christopher Potter" userId="24ad2ef8db5e8a45" providerId="LiveId" clId="{10AB9FE2-9012-46EF-B18A-C87D5526F6EE}" dt="2026-05-18T14:11:32.748" v="128" actId="6549"/>
          <ac:graphicFrameMkLst>
            <pc:docMk/>
            <pc:sldMk cId="2622706774" sldId="272"/>
            <ac:graphicFrameMk id="4" creationId="{2DC3065A-8110-CF0B-AFCB-81A3FD74C9E8}"/>
          </ac:graphicFrameMkLst>
        </pc:graphicFrameChg>
      </pc:sldChg>
      <pc:sldChg chg="modSp add">
        <pc:chgData name="Christopher Potter" userId="24ad2ef8db5e8a45" providerId="LiveId" clId="{10AB9FE2-9012-46EF-B18A-C87D5526F6EE}" dt="2026-05-18T14:11:50.684" v="142" actId="20577"/>
        <pc:sldMkLst>
          <pc:docMk/>
          <pc:sldMk cId="2193561762" sldId="273"/>
        </pc:sldMkLst>
        <pc:spChg chg="mod">
          <ac:chgData name="Christopher Potter" userId="24ad2ef8db5e8a45" providerId="LiveId" clId="{10AB9FE2-9012-46EF-B18A-C87D5526F6EE}" dt="2026-05-18T14:11:50.684" v="142" actId="20577"/>
          <ac:spMkLst>
            <pc:docMk/>
            <pc:sldMk cId="2193561762" sldId="273"/>
            <ac:spMk id="3" creationId="{3BE376F9-CFE2-17D3-5742-38E4B904AF3C}"/>
          </ac:spMkLst>
        </pc:spChg>
        <pc:graphicFrameChg chg="mod">
          <ac:chgData name="Christopher Potter" userId="24ad2ef8db5e8a45" providerId="LiveId" clId="{10AB9FE2-9012-46EF-B18A-C87D5526F6EE}" dt="2026-05-18T14:11:47.680" v="140" actId="20577"/>
          <ac:graphicFrameMkLst>
            <pc:docMk/>
            <pc:sldMk cId="2193561762" sldId="273"/>
            <ac:graphicFrameMk id="4" creationId="{20B42CD6-09EC-858C-81E9-6FD3FBA7C5F4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3432196350" sldId="273"/>
        </pc:sldMkLst>
      </pc:sldChg>
      <pc:sldChg chg="modSp add">
        <pc:chgData name="Christopher Potter" userId="24ad2ef8db5e8a45" providerId="LiveId" clId="{10AB9FE2-9012-46EF-B18A-C87D5526F6EE}" dt="2026-05-18T14:12:07.860" v="158" actId="6549"/>
        <pc:sldMkLst>
          <pc:docMk/>
          <pc:sldMk cId="1180882068" sldId="274"/>
        </pc:sldMkLst>
        <pc:spChg chg="mod">
          <ac:chgData name="Christopher Potter" userId="24ad2ef8db5e8a45" providerId="LiveId" clId="{10AB9FE2-9012-46EF-B18A-C87D5526F6EE}" dt="2026-05-18T14:12:07.860" v="158" actId="6549"/>
          <ac:spMkLst>
            <pc:docMk/>
            <pc:sldMk cId="1180882068" sldId="274"/>
            <ac:spMk id="3" creationId="{5FBDBA40-F11C-4829-D5A3-18256DD2F4E8}"/>
          </ac:spMkLst>
        </pc:spChg>
        <pc:graphicFrameChg chg="mod">
          <ac:chgData name="Christopher Potter" userId="24ad2ef8db5e8a45" providerId="LiveId" clId="{10AB9FE2-9012-46EF-B18A-C87D5526F6EE}" dt="2026-05-18T14:12:05.021" v="154" actId="6549"/>
          <ac:graphicFrameMkLst>
            <pc:docMk/>
            <pc:sldMk cId="1180882068" sldId="274"/>
            <ac:graphicFrameMk id="4" creationId="{A0FD2D2C-5E4D-7BD7-80FE-FDE4997656D4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1737325270" sldId="274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883576091" sldId="275"/>
        </pc:sldMkLst>
      </pc:sldChg>
      <pc:sldChg chg="modSp add">
        <pc:chgData name="Christopher Potter" userId="24ad2ef8db5e8a45" providerId="LiveId" clId="{10AB9FE2-9012-46EF-B18A-C87D5526F6EE}" dt="2026-05-18T14:12:23.631" v="175" actId="6549"/>
        <pc:sldMkLst>
          <pc:docMk/>
          <pc:sldMk cId="3086167253" sldId="275"/>
        </pc:sldMkLst>
        <pc:spChg chg="mod">
          <ac:chgData name="Christopher Potter" userId="24ad2ef8db5e8a45" providerId="LiveId" clId="{10AB9FE2-9012-46EF-B18A-C87D5526F6EE}" dt="2026-05-18T14:12:23.631" v="175" actId="6549"/>
          <ac:spMkLst>
            <pc:docMk/>
            <pc:sldMk cId="3086167253" sldId="275"/>
            <ac:spMk id="3" creationId="{B97A51B1-9081-0971-4035-8DF205B02CD4}"/>
          </ac:spMkLst>
        </pc:spChg>
        <pc:graphicFrameChg chg="mod">
          <ac:chgData name="Christopher Potter" userId="24ad2ef8db5e8a45" providerId="LiveId" clId="{10AB9FE2-9012-46EF-B18A-C87D5526F6EE}" dt="2026-05-18T14:12:20.908" v="171" actId="6549"/>
          <ac:graphicFrameMkLst>
            <pc:docMk/>
            <pc:sldMk cId="3086167253" sldId="275"/>
            <ac:graphicFrameMk id="4" creationId="{EB97C276-BB8C-B7D1-7A70-FA536E4EFFB4}"/>
          </ac:graphicFrameMkLst>
        </pc:graphicFrameChg>
      </pc:sldChg>
      <pc:sldChg chg="modSp add">
        <pc:chgData name="Christopher Potter" userId="24ad2ef8db5e8a45" providerId="LiveId" clId="{10AB9FE2-9012-46EF-B18A-C87D5526F6EE}" dt="2026-05-18T14:12:34.551" v="187" actId="20577"/>
        <pc:sldMkLst>
          <pc:docMk/>
          <pc:sldMk cId="232509890" sldId="276"/>
        </pc:sldMkLst>
        <pc:spChg chg="mod">
          <ac:chgData name="Christopher Potter" userId="24ad2ef8db5e8a45" providerId="LiveId" clId="{10AB9FE2-9012-46EF-B18A-C87D5526F6EE}" dt="2026-05-18T14:12:34.551" v="187" actId="20577"/>
          <ac:spMkLst>
            <pc:docMk/>
            <pc:sldMk cId="232509890" sldId="276"/>
            <ac:spMk id="3" creationId="{26AFE7A5-FDCA-7817-8C5D-7D50F65879EB}"/>
          </ac:spMkLst>
        </pc:spChg>
        <pc:graphicFrameChg chg="mod">
          <ac:chgData name="Christopher Potter" userId="24ad2ef8db5e8a45" providerId="LiveId" clId="{10AB9FE2-9012-46EF-B18A-C87D5526F6EE}" dt="2026-05-18T14:12:32.178" v="184" actId="6549"/>
          <ac:graphicFrameMkLst>
            <pc:docMk/>
            <pc:sldMk cId="232509890" sldId="276"/>
            <ac:graphicFrameMk id="4" creationId="{4927061B-FD6C-ADBA-ED02-0FF2D2BD31EA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3546938944" sldId="276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872539445" sldId="277"/>
        </pc:sldMkLst>
      </pc:sldChg>
      <pc:sldChg chg="modSp add">
        <pc:chgData name="Christopher Potter" userId="24ad2ef8db5e8a45" providerId="LiveId" clId="{10AB9FE2-9012-46EF-B18A-C87D5526F6EE}" dt="2026-05-18T14:13:10.900" v="194" actId="6549"/>
        <pc:sldMkLst>
          <pc:docMk/>
          <pc:sldMk cId="2442531589" sldId="277"/>
        </pc:sldMkLst>
        <pc:spChg chg="mod">
          <ac:chgData name="Christopher Potter" userId="24ad2ef8db5e8a45" providerId="LiveId" clId="{10AB9FE2-9012-46EF-B18A-C87D5526F6EE}" dt="2026-05-18T14:13:10.900" v="194" actId="6549"/>
          <ac:spMkLst>
            <pc:docMk/>
            <pc:sldMk cId="2442531589" sldId="277"/>
            <ac:spMk id="3" creationId="{90195117-4389-C0A6-D8B0-96DEDCB71717}"/>
          </ac:spMkLst>
        </pc:spChg>
        <pc:graphicFrameChg chg="mod">
          <ac:chgData name="Christopher Potter" userId="24ad2ef8db5e8a45" providerId="LiveId" clId="{10AB9FE2-9012-46EF-B18A-C87D5526F6EE}" dt="2026-05-18T14:13:08.684" v="192" actId="6549"/>
          <ac:graphicFrameMkLst>
            <pc:docMk/>
            <pc:sldMk cId="2442531589" sldId="277"/>
            <ac:graphicFrameMk id="4" creationId="{14C18494-1124-6B3B-614F-6044A392521A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3788034771" sldId="278"/>
        </pc:sldMkLst>
      </pc:sldChg>
      <pc:sldChg chg="modSp add">
        <pc:chgData name="Christopher Potter" userId="24ad2ef8db5e8a45" providerId="LiveId" clId="{10AB9FE2-9012-46EF-B18A-C87D5526F6EE}" dt="2026-05-18T14:13:26.285" v="202" actId="20577"/>
        <pc:sldMkLst>
          <pc:docMk/>
          <pc:sldMk cId="3877525608" sldId="278"/>
        </pc:sldMkLst>
        <pc:spChg chg="mod">
          <ac:chgData name="Christopher Potter" userId="24ad2ef8db5e8a45" providerId="LiveId" clId="{10AB9FE2-9012-46EF-B18A-C87D5526F6EE}" dt="2026-05-18T14:13:26.285" v="202" actId="20577"/>
          <ac:spMkLst>
            <pc:docMk/>
            <pc:sldMk cId="3877525608" sldId="278"/>
            <ac:spMk id="3" creationId="{31724114-A750-BAB2-B383-E3549C1046B6}"/>
          </ac:spMkLst>
        </pc:spChg>
        <pc:graphicFrameChg chg="mod">
          <ac:chgData name="Christopher Potter" userId="24ad2ef8db5e8a45" providerId="LiveId" clId="{10AB9FE2-9012-46EF-B18A-C87D5526F6EE}" dt="2026-05-18T14:13:24.489" v="201" actId="6549"/>
          <ac:graphicFrameMkLst>
            <pc:docMk/>
            <pc:sldMk cId="3877525608" sldId="278"/>
            <ac:graphicFrameMk id="4" creationId="{E5B98636-DBCB-7CB6-ABAA-6DBC57AF14E6}"/>
          </ac:graphicFrameMkLst>
        </pc:graphicFrameChg>
      </pc:sldChg>
      <pc:sldChg chg="modSp add">
        <pc:chgData name="Christopher Potter" userId="24ad2ef8db5e8a45" providerId="LiveId" clId="{10AB9FE2-9012-46EF-B18A-C87D5526F6EE}" dt="2026-05-18T14:13:47.835" v="209" actId="6549"/>
        <pc:sldMkLst>
          <pc:docMk/>
          <pc:sldMk cId="227971889" sldId="279"/>
        </pc:sldMkLst>
        <pc:spChg chg="mod">
          <ac:chgData name="Christopher Potter" userId="24ad2ef8db5e8a45" providerId="LiveId" clId="{10AB9FE2-9012-46EF-B18A-C87D5526F6EE}" dt="2026-05-18T14:13:47.835" v="209" actId="6549"/>
          <ac:spMkLst>
            <pc:docMk/>
            <pc:sldMk cId="227971889" sldId="279"/>
            <ac:spMk id="3" creationId="{BC5B3A25-060E-E202-2FC2-FD13A7A62700}"/>
          </ac:spMkLst>
        </pc:spChg>
        <pc:graphicFrameChg chg="mod">
          <ac:chgData name="Christopher Potter" userId="24ad2ef8db5e8a45" providerId="LiveId" clId="{10AB9FE2-9012-46EF-B18A-C87D5526F6EE}" dt="2026-05-18T14:13:45.779" v="207" actId="6549"/>
          <ac:graphicFrameMkLst>
            <pc:docMk/>
            <pc:sldMk cId="227971889" sldId="279"/>
            <ac:graphicFrameMk id="4" creationId="{9FD2BBFA-D6AC-7737-A327-CA98AC604D32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515789323" sldId="279"/>
        </pc:sldMkLst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031372918" sldId="280"/>
        </pc:sldMkLst>
      </pc:sldChg>
      <pc:sldChg chg="modSp add">
        <pc:chgData name="Christopher Potter" userId="24ad2ef8db5e8a45" providerId="LiveId" clId="{10AB9FE2-9012-46EF-B18A-C87D5526F6EE}" dt="2026-05-18T14:14:08.815" v="222" actId="6549"/>
        <pc:sldMkLst>
          <pc:docMk/>
          <pc:sldMk cId="2434558510" sldId="280"/>
        </pc:sldMkLst>
        <pc:graphicFrameChg chg="mod">
          <ac:chgData name="Christopher Potter" userId="24ad2ef8db5e8a45" providerId="LiveId" clId="{10AB9FE2-9012-46EF-B18A-C87D5526F6EE}" dt="2026-05-18T14:14:08.815" v="222" actId="6549"/>
          <ac:graphicFrameMkLst>
            <pc:docMk/>
            <pc:sldMk cId="2434558510" sldId="280"/>
            <ac:graphicFrameMk id="4" creationId="{71A8B89B-ACB9-EA30-B3A4-9B55FAAF5AAA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1118344438" sldId="281"/>
        </pc:sldMkLst>
      </pc:sldChg>
      <pc:sldChg chg="modSp add">
        <pc:chgData name="Christopher Potter" userId="24ad2ef8db5e8a45" providerId="LiveId" clId="{10AB9FE2-9012-46EF-B18A-C87D5526F6EE}" dt="2026-05-18T14:14:24.910" v="233" actId="20577"/>
        <pc:sldMkLst>
          <pc:docMk/>
          <pc:sldMk cId="1651760479" sldId="281"/>
        </pc:sldMkLst>
        <pc:spChg chg="mod">
          <ac:chgData name="Christopher Potter" userId="24ad2ef8db5e8a45" providerId="LiveId" clId="{10AB9FE2-9012-46EF-B18A-C87D5526F6EE}" dt="2026-05-18T14:14:24.910" v="233" actId="20577"/>
          <ac:spMkLst>
            <pc:docMk/>
            <pc:sldMk cId="1651760479" sldId="281"/>
            <ac:spMk id="3" creationId="{FECBC2ED-EB68-81EA-D7C7-96A241222091}"/>
          </ac:spMkLst>
        </pc:spChg>
        <pc:graphicFrameChg chg="mod">
          <ac:chgData name="Christopher Potter" userId="24ad2ef8db5e8a45" providerId="LiveId" clId="{10AB9FE2-9012-46EF-B18A-C87D5526F6EE}" dt="2026-05-18T14:14:21.156" v="232" actId="6549"/>
          <ac:graphicFrameMkLst>
            <pc:docMk/>
            <pc:sldMk cId="1651760479" sldId="281"/>
            <ac:graphicFrameMk id="4" creationId="{A701BDBA-C76E-5377-468E-064B88EB6875}"/>
          </ac:graphicFrameMkLst>
        </pc:graphicFrameChg>
      </pc:sldChg>
      <pc:sldChg chg="modSp add">
        <pc:chgData name="Christopher Potter" userId="24ad2ef8db5e8a45" providerId="LiveId" clId="{10AB9FE2-9012-46EF-B18A-C87D5526F6EE}" dt="2026-05-18T14:14:33.670" v="238" actId="6549"/>
        <pc:sldMkLst>
          <pc:docMk/>
          <pc:sldMk cId="289452550" sldId="282"/>
        </pc:sldMkLst>
        <pc:spChg chg="mod">
          <ac:chgData name="Christopher Potter" userId="24ad2ef8db5e8a45" providerId="LiveId" clId="{10AB9FE2-9012-46EF-B18A-C87D5526F6EE}" dt="2026-05-18T14:14:33.670" v="238" actId="6549"/>
          <ac:spMkLst>
            <pc:docMk/>
            <pc:sldMk cId="289452550" sldId="282"/>
            <ac:spMk id="3" creationId="{D3E4B609-8502-10A0-88EB-49D9E841059F}"/>
          </ac:spMkLst>
        </pc:spChg>
        <pc:graphicFrameChg chg="mod">
          <ac:chgData name="Christopher Potter" userId="24ad2ef8db5e8a45" providerId="LiveId" clId="{10AB9FE2-9012-46EF-B18A-C87D5526F6EE}" dt="2026-05-18T14:14:31.177" v="236" actId="20577"/>
          <ac:graphicFrameMkLst>
            <pc:docMk/>
            <pc:sldMk cId="289452550" sldId="282"/>
            <ac:graphicFrameMk id="4" creationId="{CD197E19-B074-B79C-601E-133867456A5C}"/>
          </ac:graphicFrameMkLst>
        </pc:graphicFrameChg>
      </pc:sldChg>
      <pc:sldChg chg="del">
        <pc:chgData name="Christopher Potter" userId="24ad2ef8db5e8a45" providerId="LiveId" clId="{10AB9FE2-9012-46EF-B18A-C87D5526F6EE}" dt="2026-05-18T14:07:40.572" v="0" actId="47"/>
        <pc:sldMkLst>
          <pc:docMk/>
          <pc:sldMk cId="264378644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Negative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9EEE1-570F-DF18-521B-A47B601A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EA47C-965F-F763-53D2-59FC550B5E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B8CF62-00D2-5E04-37FE-0F4C74D7CE1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B8CF62-00D2-5E04-37FE-0F4C74D7C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338371-5B19-40E8-4449-A9B892E8F1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5152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(−7)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×(−8)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338371-5B19-40E8-4449-A9B892E8F1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5152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95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EA4C-55CD-9B84-297D-D6A5EC94B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AAFCC-7584-4F34-6F5E-EB7D0C3CB8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195117-4389-C0A6-D8B0-96DEDCB7171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195117-4389-C0A6-D8B0-96DEDCB71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4C18494-1124-6B3B-614F-6044A3925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11258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4C18494-1124-6B3B-614F-6044A3925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511258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25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92B3-5B97-081E-093F-8571FC4E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A6CF2-465D-0695-95F6-FF85AD4238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A58648-2CC9-C6CD-6D9E-24E8FA165A2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A58648-2CC9-C6CD-6D9E-24E8FA165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DC3065A-8110-CF0B-AFCB-81A3FD74C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814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(−9)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DC3065A-8110-CF0B-AFCB-81A3FD74C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814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27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35AA-A92E-BF9D-E1CA-4A08EFB7E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510B0-6934-18FC-AD3E-6110DCF392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724114-A750-BAB2-B383-E3549C1046B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724114-A750-BAB2-B383-E3549C104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B98636-DBCB-7CB6-ABAA-6DBC57AF1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3565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(−4)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B98636-DBCB-7CB6-ABAA-6DBC57AF1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3565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75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C9E0-7AEA-13EC-0B95-3559F456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41C79-29B4-49BA-29C1-768D801A0D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5B3A25-060E-E202-2FC2-FD13A7A6270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5B3A25-060E-E202-2FC2-FD13A7A62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FD2BBFA-D6AC-7737-A327-CA98AC604D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73421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(−6)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FD2BBFA-D6AC-7737-A327-CA98AC604D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73421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9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298CC-245F-500A-D5D9-21DCE9C2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39BA40-7188-AD83-A78D-7A9FEA7686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E376F9-CFE2-17D3-5742-38E4B904AF3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E376F9-CFE2-17D3-5742-38E4B904A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B42CD6-09EC-858C-81E9-6FD3FBA7C5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41307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(−11)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×(−3)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B42CD6-09EC-858C-81E9-6FD3FBA7C5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41307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3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CC93F-09E4-3468-9B28-BCEF908A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1A172-E4CE-A381-B328-894D1ADF89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E5435F-D473-1DA0-326B-927C2694040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E5435F-D473-1DA0-326B-927C26940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A8B89B-ACB9-EA30-B3A4-9B55FAAF5A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8562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(−20)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A8B89B-ACB9-EA30-B3A4-9B55FAAF5A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8562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45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FFFB-05F7-9719-3B17-4CB05F9B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9342D-4545-47F9-1EAA-29B8669ABF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BDBA40-F11C-4829-D5A3-18256DD2F4E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BDBA40-F11C-4829-D5A3-18256DD2F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FD2D2C-5E4D-7BD7-80FE-FDE4997656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93742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×(−12)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FD2D2C-5E4D-7BD7-80FE-FDE4997656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93742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08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9CDA-45D6-9C84-6EE7-E4B65C255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0B23C-F35F-FCDB-0B8E-F7420D1BE3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CBC2ED-EB68-81EA-D7C7-96A2412220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CBC2ED-EB68-81EA-D7C7-96A241222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01BDBA-C76E-5377-468E-064B88EB6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2769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(−32)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(−8)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01BDBA-C76E-5377-468E-064B88EB6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2769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17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5DF7-FDB1-1C01-66DE-F04B8B2C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D6AAF1-C5FE-9CF8-47E1-1871A13A78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7A51B1-9081-0971-4035-8DF205B02CD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7A51B1-9081-0971-4035-8DF205B02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97C276-BB8C-B7D1-7A70-FA536E4EFF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3639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(−14)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97C276-BB8C-B7D1-7A70-FA536E4EFF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3639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61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82740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(−3)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82740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6614-DC79-BC69-F344-F2EC2970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9FFFDD-DC10-3BAE-5B5F-4F907F24FB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E4B609-8502-10A0-88EB-49D9E841059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E4B609-8502-10A0-88EB-49D9E841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197E19-B074-B79C-601E-133867456A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812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(−9)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197E19-B074-B79C-601E-133867456A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812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4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0A29-DBA1-ADC3-18E4-7BF1D2D5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FD1D0B-DB83-9518-4F11-ABAD988D97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AFE7A5-FDCA-7817-8C5D-7D50F65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AFE7A5-FDCA-7817-8C5D-7D50F65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27061B-FD6C-ADBA-ED02-0FF2D2BD31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0952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(−10)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×(−10)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27061B-FD6C-ADBA-ED02-0FF2D2BD31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0952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5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1A3E-2976-AEAE-71A7-7172F831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12332-9FF3-814D-DDB2-FD84907D8F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E38D5D-50A5-C378-2A4A-28975B069E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E38D5D-50A5-C378-2A4A-28975B069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12A21F-B63A-C0D7-C9E5-1A92C8286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887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12A21F-B63A-C0D7-C9E5-1A92C8286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8876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5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6B7AE-CFBA-60DA-2A03-F1D4B0B7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05C23-1720-CB83-8AC7-322766EEB1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CA73F1-D0BB-F55F-8319-4661043BCE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CA73F1-D0BB-F55F-8319-4661043BC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555C4B7-826D-EB78-C5F4-68F2DB525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18103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(−8)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555C4B7-826D-EB78-C5F4-68F2DB525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18103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94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2127-F628-0207-2CC9-9AFB5106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2B969-480D-890A-8F63-DA86F5C718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A496F7-EF2E-E01E-40F8-6DC3E25E282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A496F7-EF2E-E01E-40F8-6DC3E25E2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E02B70F-95FE-9614-3BE6-06D246A97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1445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(−9)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E02B70F-95FE-9614-3BE6-06D246A97B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21445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67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65F0-BDD1-4443-AF8D-0623A0EB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476CE-D95E-2A5D-5293-F6717960A3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72F477-1D90-DF38-62AB-2F481CF8A2A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72F477-1D90-DF38-62AB-2F481CF8A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7FC943-44D6-9EE8-8940-C588A8C45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9176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(−6)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7FC943-44D6-9EE8-8940-C588A8C45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9176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79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8DDF-7A9C-4FA8-4BA8-10B683C8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A2C5A-A3FD-B2C8-7E27-226D594C49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BBEE2A-3B9E-4402-76A5-79043E1891D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BBEE2A-3B9E-4402-76A5-79043E189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353D4C-7787-E9E3-341F-A6DFCE45FF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8822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(−12)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(−3)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353D4C-7787-E9E3-341F-A6DFCE45FF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8822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80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61EBD-EF58-4192-BABB-FABFEB4D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7683E-0B43-3CD2-CA29-F2DA4E2235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0EED76-6CD2-B4E8-3DE2-B496B7B6516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0EED76-6CD2-B4E8-3DE2-B496B7B65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3A0AFC-9A4F-10F5-77E1-1DCC51F42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10891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×(−4)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3A0AFC-9A4F-10F5-77E1-1DCC51F42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10891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01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ABAB8-4931-AFDE-6246-7E73BD89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782AEA-FAE5-C8C4-FAFD-A82CBD524D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E891AC-7755-7B9F-BED0-EFC3EE7DAE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E891AC-7755-7B9F-BED0-EFC3EE7DA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309325-1C7E-FE8D-F703-E6DCB3B7E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683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(−15)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309325-1C7E-FE8D-F703-E6DCB3B7E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683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81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36</TotalTime>
  <Words>190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Negative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2026-05-18T14:14:40Z</dcterms:modified>
</cp:coreProperties>
</file>