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76" r:id="rId11"/>
    <p:sldId id="277" r:id="rId12"/>
    <p:sldId id="278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5-20T13:09:03.676" v="355"/>
      <pc:docMkLst>
        <pc:docMk/>
      </pc:docMkLst>
      <pc:sldChg chg="setBg">
        <pc:chgData name="Christopher Potter" userId="24ad2ef8db5e8a45" providerId="LiveId" clId="{10AB9FE2-9012-46EF-B18A-C87D5526F6EE}" dt="2026-05-20T13:09:03.676" v="355"/>
        <pc:sldMkLst>
          <pc:docMk/>
          <pc:sldMk cId="1083552615" sldId="262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2091781012" sldId="263"/>
        </pc:sldMkLst>
      </pc:sldChg>
      <pc:sldChg chg="del">
        <pc:chgData name="Christopher Potter" userId="24ad2ef8db5e8a45" providerId="LiveId" clId="{10AB9FE2-9012-46EF-B18A-C87D5526F6EE}" dt="2026-05-20T13:01:48.975" v="3" actId="47"/>
        <pc:sldMkLst>
          <pc:docMk/>
          <pc:sldMk cId="3151762556" sldId="264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1289496094" sldId="265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2657388659" sldId="266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2458350312" sldId="267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2392900018" sldId="268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906859514" sldId="269"/>
        </pc:sldMkLst>
      </pc:sldChg>
      <pc:sldChg chg="modSp add">
        <pc:chgData name="Christopher Potter" userId="24ad2ef8db5e8a45" providerId="LiveId" clId="{10AB9FE2-9012-46EF-B18A-C87D5526F6EE}" dt="2026-05-20T13:03:00.555" v="13" actId="20577"/>
        <pc:sldMkLst>
          <pc:docMk/>
          <pc:sldMk cId="3767600205" sldId="269"/>
        </pc:sldMkLst>
        <pc:spChg chg="mod">
          <ac:chgData name="Christopher Potter" userId="24ad2ef8db5e8a45" providerId="LiveId" clId="{10AB9FE2-9012-46EF-B18A-C87D5526F6EE}" dt="2026-05-20T13:03:00.555" v="13" actId="20577"/>
          <ac:spMkLst>
            <pc:docMk/>
            <pc:sldMk cId="3767600205" sldId="269"/>
            <ac:spMk id="3" creationId="{72B7C193-158D-0E7A-A0D3-3713D19167E7}"/>
          </ac:spMkLst>
        </pc:spChg>
        <pc:spChg chg="mod">
          <ac:chgData name="Christopher Potter" userId="24ad2ef8db5e8a45" providerId="LiveId" clId="{10AB9FE2-9012-46EF-B18A-C87D5526F6EE}" dt="2026-05-20T13:02:56.589" v="10" actId="6549"/>
          <ac:spMkLst>
            <pc:docMk/>
            <pc:sldMk cId="3767600205" sldId="269"/>
            <ac:spMk id="6" creationId="{162FC739-671B-1029-A6F6-E92F5987CBA7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767978266" sldId="270"/>
        </pc:sldMkLst>
      </pc:sldChg>
      <pc:sldChg chg="modSp add">
        <pc:chgData name="Christopher Potter" userId="24ad2ef8db5e8a45" providerId="LiveId" clId="{10AB9FE2-9012-46EF-B18A-C87D5526F6EE}" dt="2026-05-20T13:03:44.329" v="65" actId="6549"/>
        <pc:sldMkLst>
          <pc:docMk/>
          <pc:sldMk cId="900942397" sldId="270"/>
        </pc:sldMkLst>
        <pc:spChg chg="mod">
          <ac:chgData name="Christopher Potter" userId="24ad2ef8db5e8a45" providerId="LiveId" clId="{10AB9FE2-9012-46EF-B18A-C87D5526F6EE}" dt="2026-05-20T13:03:21.365" v="47" actId="20577"/>
          <ac:spMkLst>
            <pc:docMk/>
            <pc:sldMk cId="900942397" sldId="270"/>
            <ac:spMk id="3" creationId="{AE726837-0EBB-CAA0-12AD-78DA442F98DF}"/>
          </ac:spMkLst>
        </pc:spChg>
        <pc:spChg chg="mod">
          <ac:chgData name="Christopher Potter" userId="24ad2ef8db5e8a45" providerId="LiveId" clId="{10AB9FE2-9012-46EF-B18A-C87D5526F6EE}" dt="2026-05-20T13:03:44.329" v="65" actId="6549"/>
          <ac:spMkLst>
            <pc:docMk/>
            <pc:sldMk cId="900942397" sldId="270"/>
            <ac:spMk id="6" creationId="{21ECF91B-2D5A-5FC8-0D1B-57D2E9C56A41}"/>
          </ac:spMkLst>
        </pc:spChg>
      </pc:sldChg>
      <pc:sldChg chg="modSp add">
        <pc:chgData name="Christopher Potter" userId="24ad2ef8db5e8a45" providerId="LiveId" clId="{10AB9FE2-9012-46EF-B18A-C87D5526F6EE}" dt="2026-05-20T13:03:35.643" v="63" actId="20577"/>
        <pc:sldMkLst>
          <pc:docMk/>
          <pc:sldMk cId="583376721" sldId="271"/>
        </pc:sldMkLst>
        <pc:spChg chg="mod">
          <ac:chgData name="Christopher Potter" userId="24ad2ef8db5e8a45" providerId="LiveId" clId="{10AB9FE2-9012-46EF-B18A-C87D5526F6EE}" dt="2026-05-20T13:03:35.643" v="63" actId="20577"/>
          <ac:spMkLst>
            <pc:docMk/>
            <pc:sldMk cId="583376721" sldId="271"/>
            <ac:spMk id="3" creationId="{6ABA0EE0-B204-A7EA-5DF9-016F6680F7A3}"/>
          </ac:spMkLst>
        </pc:spChg>
        <pc:spChg chg="mod">
          <ac:chgData name="Christopher Potter" userId="24ad2ef8db5e8a45" providerId="LiveId" clId="{10AB9FE2-9012-46EF-B18A-C87D5526F6EE}" dt="2026-05-20T13:03:30.800" v="55" actId="20577"/>
          <ac:spMkLst>
            <pc:docMk/>
            <pc:sldMk cId="583376721" sldId="271"/>
            <ac:spMk id="6" creationId="{78590716-0B9B-833E-F442-483894DEA29D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1115180761" sldId="271"/>
        </pc:sldMkLst>
      </pc:sldChg>
      <pc:sldChg chg="modSp add">
        <pc:chgData name="Christopher Potter" userId="24ad2ef8db5e8a45" providerId="LiveId" clId="{10AB9FE2-9012-46EF-B18A-C87D5526F6EE}" dt="2026-05-20T13:03:56.614" v="79" actId="20577"/>
        <pc:sldMkLst>
          <pc:docMk/>
          <pc:sldMk cId="2174998498" sldId="272"/>
        </pc:sldMkLst>
        <pc:spChg chg="mod">
          <ac:chgData name="Christopher Potter" userId="24ad2ef8db5e8a45" providerId="LiveId" clId="{10AB9FE2-9012-46EF-B18A-C87D5526F6EE}" dt="2026-05-20T13:03:56.614" v="79" actId="20577"/>
          <ac:spMkLst>
            <pc:docMk/>
            <pc:sldMk cId="2174998498" sldId="272"/>
            <ac:spMk id="3" creationId="{022E2096-8E87-3001-4C2B-D9036F41FA7E}"/>
          </ac:spMkLst>
        </pc:spChg>
        <pc:spChg chg="mod">
          <ac:chgData name="Christopher Potter" userId="24ad2ef8db5e8a45" providerId="LiveId" clId="{10AB9FE2-9012-46EF-B18A-C87D5526F6EE}" dt="2026-05-20T13:03:53.729" v="74" actId="6549"/>
          <ac:spMkLst>
            <pc:docMk/>
            <pc:sldMk cId="2174998498" sldId="272"/>
            <ac:spMk id="6" creationId="{BAF1F039-876F-DEF0-4580-407AC51C259C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2357843508" sldId="272"/>
        </pc:sldMkLst>
      </pc:sldChg>
      <pc:sldChg chg="modSp add">
        <pc:chgData name="Christopher Potter" userId="24ad2ef8db5e8a45" providerId="LiveId" clId="{10AB9FE2-9012-46EF-B18A-C87D5526F6EE}" dt="2026-05-20T13:04:11.283" v="95" actId="6549"/>
        <pc:sldMkLst>
          <pc:docMk/>
          <pc:sldMk cId="1576567607" sldId="273"/>
        </pc:sldMkLst>
        <pc:spChg chg="mod">
          <ac:chgData name="Christopher Potter" userId="24ad2ef8db5e8a45" providerId="LiveId" clId="{10AB9FE2-9012-46EF-B18A-C87D5526F6EE}" dt="2026-05-20T13:04:11.283" v="95" actId="6549"/>
          <ac:spMkLst>
            <pc:docMk/>
            <pc:sldMk cId="1576567607" sldId="273"/>
            <ac:spMk id="3" creationId="{4B13DC11-8AA3-7858-9FB4-00F5CB49943B}"/>
          </ac:spMkLst>
        </pc:spChg>
        <pc:spChg chg="mod">
          <ac:chgData name="Christopher Potter" userId="24ad2ef8db5e8a45" providerId="LiveId" clId="{10AB9FE2-9012-46EF-B18A-C87D5526F6EE}" dt="2026-05-20T13:04:04.521" v="88" actId="6549"/>
          <ac:spMkLst>
            <pc:docMk/>
            <pc:sldMk cId="1576567607" sldId="273"/>
            <ac:spMk id="6" creationId="{5814D17D-9CD6-C27A-201A-6321A3CB5B58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3818754966" sldId="273"/>
        </pc:sldMkLst>
      </pc:sldChg>
      <pc:sldChg chg="modSp add">
        <pc:chgData name="Christopher Potter" userId="24ad2ef8db5e8a45" providerId="LiveId" clId="{10AB9FE2-9012-46EF-B18A-C87D5526F6EE}" dt="2026-05-20T13:04:27.112" v="115" actId="6549"/>
        <pc:sldMkLst>
          <pc:docMk/>
          <pc:sldMk cId="3507083370" sldId="274"/>
        </pc:sldMkLst>
        <pc:spChg chg="mod">
          <ac:chgData name="Christopher Potter" userId="24ad2ef8db5e8a45" providerId="LiveId" clId="{10AB9FE2-9012-46EF-B18A-C87D5526F6EE}" dt="2026-05-20T13:04:27.112" v="115" actId="6549"/>
          <ac:spMkLst>
            <pc:docMk/>
            <pc:sldMk cId="3507083370" sldId="274"/>
            <ac:spMk id="3" creationId="{F79D4175-676C-05B6-AE1B-AF7AD9DAF015}"/>
          </ac:spMkLst>
        </pc:spChg>
        <pc:spChg chg="mod">
          <ac:chgData name="Christopher Potter" userId="24ad2ef8db5e8a45" providerId="LiveId" clId="{10AB9FE2-9012-46EF-B18A-C87D5526F6EE}" dt="2026-05-20T13:04:22.104" v="105" actId="20577"/>
          <ac:spMkLst>
            <pc:docMk/>
            <pc:sldMk cId="3507083370" sldId="274"/>
            <ac:spMk id="6" creationId="{738B292A-9815-D952-2700-DB536C1B6EF0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3992041970" sldId="274"/>
        </pc:sldMkLst>
      </pc:sldChg>
      <pc:sldChg chg="modSp add">
        <pc:chgData name="Christopher Potter" userId="24ad2ef8db5e8a45" providerId="LiveId" clId="{10AB9FE2-9012-46EF-B18A-C87D5526F6EE}" dt="2026-05-20T13:04:40.303" v="129" actId="20577"/>
        <pc:sldMkLst>
          <pc:docMk/>
          <pc:sldMk cId="3317932006" sldId="275"/>
        </pc:sldMkLst>
        <pc:spChg chg="mod">
          <ac:chgData name="Christopher Potter" userId="24ad2ef8db5e8a45" providerId="LiveId" clId="{10AB9FE2-9012-46EF-B18A-C87D5526F6EE}" dt="2026-05-20T13:04:40.303" v="129" actId="20577"/>
          <ac:spMkLst>
            <pc:docMk/>
            <pc:sldMk cId="3317932006" sldId="275"/>
            <ac:spMk id="3" creationId="{3EE54B30-468A-C40A-AB4A-6EE3E1A062C8}"/>
          </ac:spMkLst>
        </pc:spChg>
        <pc:spChg chg="mod">
          <ac:chgData name="Christopher Potter" userId="24ad2ef8db5e8a45" providerId="LiveId" clId="{10AB9FE2-9012-46EF-B18A-C87D5526F6EE}" dt="2026-05-20T13:04:37.615" v="124" actId="6549"/>
          <ac:spMkLst>
            <pc:docMk/>
            <pc:sldMk cId="3317932006" sldId="275"/>
            <ac:spMk id="6" creationId="{463A925E-D29E-0F6F-AEEE-22807BC54F77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4074471246" sldId="275"/>
        </pc:sldMkLst>
      </pc:sldChg>
      <pc:sldChg chg="modSp add">
        <pc:chgData name="Christopher Potter" userId="24ad2ef8db5e8a45" providerId="LiveId" clId="{10AB9FE2-9012-46EF-B18A-C87D5526F6EE}" dt="2026-05-20T13:04:58.133" v="142" actId="20577"/>
        <pc:sldMkLst>
          <pc:docMk/>
          <pc:sldMk cId="2976009325" sldId="276"/>
        </pc:sldMkLst>
        <pc:spChg chg="mod">
          <ac:chgData name="Christopher Potter" userId="24ad2ef8db5e8a45" providerId="LiveId" clId="{10AB9FE2-9012-46EF-B18A-C87D5526F6EE}" dt="2026-05-20T13:04:58.133" v="142" actId="20577"/>
          <ac:spMkLst>
            <pc:docMk/>
            <pc:sldMk cId="2976009325" sldId="276"/>
            <ac:spMk id="3" creationId="{5B2D0D4B-73FF-4BE9-25CE-9F37D76E4491}"/>
          </ac:spMkLst>
        </pc:spChg>
        <pc:spChg chg="mod">
          <ac:chgData name="Christopher Potter" userId="24ad2ef8db5e8a45" providerId="LiveId" clId="{10AB9FE2-9012-46EF-B18A-C87D5526F6EE}" dt="2026-05-20T13:04:53.551" v="137" actId="6549"/>
          <ac:spMkLst>
            <pc:docMk/>
            <pc:sldMk cId="2976009325" sldId="276"/>
            <ac:spMk id="6" creationId="{27DF5705-E17B-DAEE-0DAA-08C0414C1180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3150221008" sldId="276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482084812" sldId="277"/>
        </pc:sldMkLst>
      </pc:sldChg>
      <pc:sldChg chg="modSp add">
        <pc:chgData name="Christopher Potter" userId="24ad2ef8db5e8a45" providerId="LiveId" clId="{10AB9FE2-9012-46EF-B18A-C87D5526F6EE}" dt="2026-05-20T13:05:20.506" v="168" actId="20577"/>
        <pc:sldMkLst>
          <pc:docMk/>
          <pc:sldMk cId="4141053518" sldId="277"/>
        </pc:sldMkLst>
        <pc:spChg chg="mod">
          <ac:chgData name="Christopher Potter" userId="24ad2ef8db5e8a45" providerId="LiveId" clId="{10AB9FE2-9012-46EF-B18A-C87D5526F6EE}" dt="2026-05-20T13:05:20.506" v="168" actId="20577"/>
          <ac:spMkLst>
            <pc:docMk/>
            <pc:sldMk cId="4141053518" sldId="277"/>
            <ac:spMk id="3" creationId="{4F8FFF23-5ACF-F30A-CA3E-D38BFBE0851D}"/>
          </ac:spMkLst>
        </pc:spChg>
        <pc:spChg chg="mod">
          <ac:chgData name="Christopher Potter" userId="24ad2ef8db5e8a45" providerId="LiveId" clId="{10AB9FE2-9012-46EF-B18A-C87D5526F6EE}" dt="2026-05-20T13:05:15.351" v="161" actId="6549"/>
          <ac:spMkLst>
            <pc:docMk/>
            <pc:sldMk cId="4141053518" sldId="277"/>
            <ac:spMk id="6" creationId="{9738309E-FC12-3FD8-81A2-1ABCD5C55063}"/>
          </ac:spMkLst>
        </pc:spChg>
      </pc:sldChg>
      <pc:sldChg chg="modSp add">
        <pc:chgData name="Christopher Potter" userId="24ad2ef8db5e8a45" providerId="LiveId" clId="{10AB9FE2-9012-46EF-B18A-C87D5526F6EE}" dt="2026-05-20T13:05:32.176" v="179" actId="20577"/>
        <pc:sldMkLst>
          <pc:docMk/>
          <pc:sldMk cId="440511936" sldId="278"/>
        </pc:sldMkLst>
        <pc:spChg chg="mod">
          <ac:chgData name="Christopher Potter" userId="24ad2ef8db5e8a45" providerId="LiveId" clId="{10AB9FE2-9012-46EF-B18A-C87D5526F6EE}" dt="2026-05-20T13:05:32.176" v="179" actId="20577"/>
          <ac:spMkLst>
            <pc:docMk/>
            <pc:sldMk cId="440511936" sldId="278"/>
            <ac:spMk id="3" creationId="{64D58318-167C-4BE0-1FA8-A5BAEAB9D9E0}"/>
          </ac:spMkLst>
        </pc:spChg>
        <pc:spChg chg="mod">
          <ac:chgData name="Christopher Potter" userId="24ad2ef8db5e8a45" providerId="LiveId" clId="{10AB9FE2-9012-46EF-B18A-C87D5526F6EE}" dt="2026-05-20T13:05:28.773" v="176" actId="20577"/>
          <ac:spMkLst>
            <pc:docMk/>
            <pc:sldMk cId="440511936" sldId="278"/>
            <ac:spMk id="6" creationId="{8F332137-5B25-3C8D-21FA-5BC86DFD9100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1102402955" sldId="278"/>
        </pc:sldMkLst>
      </pc:sldChg>
      <pc:sldChg chg="modSp add">
        <pc:chgData name="Christopher Potter" userId="24ad2ef8db5e8a45" providerId="LiveId" clId="{10AB9FE2-9012-46EF-B18A-C87D5526F6EE}" dt="2026-05-20T13:06:51.859" v="228" actId="6549"/>
        <pc:sldMkLst>
          <pc:docMk/>
          <pc:sldMk cId="3149259699" sldId="279"/>
        </pc:sldMkLst>
        <pc:spChg chg="mod">
          <ac:chgData name="Christopher Potter" userId="24ad2ef8db5e8a45" providerId="LiveId" clId="{10AB9FE2-9012-46EF-B18A-C87D5526F6EE}" dt="2026-05-20T13:06:51.859" v="228" actId="6549"/>
          <ac:spMkLst>
            <pc:docMk/>
            <pc:sldMk cId="3149259699" sldId="279"/>
            <ac:spMk id="3" creationId="{99A79104-ACA1-CA75-06C3-6B1F2106CA2E}"/>
          </ac:spMkLst>
        </pc:spChg>
        <pc:spChg chg="mod">
          <ac:chgData name="Christopher Potter" userId="24ad2ef8db5e8a45" providerId="LiveId" clId="{10AB9FE2-9012-46EF-B18A-C87D5526F6EE}" dt="2026-05-20T13:06:46.429" v="216" actId="20577"/>
          <ac:spMkLst>
            <pc:docMk/>
            <pc:sldMk cId="3149259699" sldId="279"/>
            <ac:spMk id="6" creationId="{06DADB29-3338-EFEB-C99C-DF2CD0EAC567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3871250643" sldId="279"/>
        </pc:sldMkLst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1139622793" sldId="280"/>
        </pc:sldMkLst>
      </pc:sldChg>
      <pc:sldChg chg="modSp add ord">
        <pc:chgData name="Christopher Potter" userId="24ad2ef8db5e8a45" providerId="LiveId" clId="{10AB9FE2-9012-46EF-B18A-C87D5526F6EE}" dt="2026-05-20T13:06:32.524" v="205"/>
        <pc:sldMkLst>
          <pc:docMk/>
          <pc:sldMk cId="2874076864" sldId="280"/>
        </pc:sldMkLst>
        <pc:spChg chg="mod">
          <ac:chgData name="Christopher Potter" userId="24ad2ef8db5e8a45" providerId="LiveId" clId="{10AB9FE2-9012-46EF-B18A-C87D5526F6EE}" dt="2026-05-20T13:06:15.818" v="201" actId="20577"/>
          <ac:spMkLst>
            <pc:docMk/>
            <pc:sldMk cId="2874076864" sldId="280"/>
            <ac:spMk id="3" creationId="{CDB24F13-6006-EB71-6337-3FE383D56D7C}"/>
          </ac:spMkLst>
        </pc:spChg>
        <pc:spChg chg="mod">
          <ac:chgData name="Christopher Potter" userId="24ad2ef8db5e8a45" providerId="LiveId" clId="{10AB9FE2-9012-46EF-B18A-C87D5526F6EE}" dt="2026-05-20T13:06:06.768" v="193" actId="6549"/>
          <ac:spMkLst>
            <pc:docMk/>
            <pc:sldMk cId="2874076864" sldId="280"/>
            <ac:spMk id="6" creationId="{1A8AA1A9-7268-508C-E006-E8B70CE1D587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56698673" sldId="281"/>
        </pc:sldMkLst>
      </pc:sldChg>
      <pc:sldChg chg="modSp add">
        <pc:chgData name="Christopher Potter" userId="24ad2ef8db5e8a45" providerId="LiveId" clId="{10AB9FE2-9012-46EF-B18A-C87D5526F6EE}" dt="2026-05-20T13:07:04.524" v="241" actId="6549"/>
        <pc:sldMkLst>
          <pc:docMk/>
          <pc:sldMk cId="1468515595" sldId="281"/>
        </pc:sldMkLst>
        <pc:spChg chg="mod">
          <ac:chgData name="Christopher Potter" userId="24ad2ef8db5e8a45" providerId="LiveId" clId="{10AB9FE2-9012-46EF-B18A-C87D5526F6EE}" dt="2026-05-20T13:07:04.524" v="241" actId="6549"/>
          <ac:spMkLst>
            <pc:docMk/>
            <pc:sldMk cId="1468515595" sldId="281"/>
            <ac:spMk id="3" creationId="{EC172907-16BB-0173-3EE1-B6E67A5F1D30}"/>
          </ac:spMkLst>
        </pc:spChg>
        <pc:spChg chg="mod">
          <ac:chgData name="Christopher Potter" userId="24ad2ef8db5e8a45" providerId="LiveId" clId="{10AB9FE2-9012-46EF-B18A-C87D5526F6EE}" dt="2026-05-20T13:07:01.095" v="234" actId="6549"/>
          <ac:spMkLst>
            <pc:docMk/>
            <pc:sldMk cId="1468515595" sldId="281"/>
            <ac:spMk id="6" creationId="{B3B2307C-03C5-7274-9B81-335E8EF2AEB5}"/>
          </ac:spMkLst>
        </pc:spChg>
      </pc:sldChg>
      <pc:sldChg chg="del">
        <pc:chgData name="Christopher Potter" userId="24ad2ef8db5e8a45" providerId="LiveId" clId="{10AB9FE2-9012-46EF-B18A-C87D5526F6EE}" dt="2026-05-20T10:20:29.032" v="1" actId="47"/>
        <pc:sldMkLst>
          <pc:docMk/>
          <pc:sldMk cId="668026568" sldId="282"/>
        </pc:sldMkLst>
      </pc:sldChg>
      <pc:sldChg chg="modSp add">
        <pc:chgData name="Christopher Potter" userId="24ad2ef8db5e8a45" providerId="LiveId" clId="{10AB9FE2-9012-46EF-B18A-C87D5526F6EE}" dt="2026-05-20T13:07:24.075" v="260" actId="20577"/>
        <pc:sldMkLst>
          <pc:docMk/>
          <pc:sldMk cId="3657812973" sldId="282"/>
        </pc:sldMkLst>
        <pc:spChg chg="mod">
          <ac:chgData name="Christopher Potter" userId="24ad2ef8db5e8a45" providerId="LiveId" clId="{10AB9FE2-9012-46EF-B18A-C87D5526F6EE}" dt="2026-05-20T13:07:24.075" v="260" actId="20577"/>
          <ac:spMkLst>
            <pc:docMk/>
            <pc:sldMk cId="3657812973" sldId="282"/>
            <ac:spMk id="3" creationId="{01B07017-3052-95C0-0F3E-3B9C7776FCC3}"/>
          </ac:spMkLst>
        </pc:spChg>
        <pc:spChg chg="mod">
          <ac:chgData name="Christopher Potter" userId="24ad2ef8db5e8a45" providerId="LiveId" clId="{10AB9FE2-9012-46EF-B18A-C87D5526F6EE}" dt="2026-05-20T13:07:17.454" v="249" actId="6549"/>
          <ac:spMkLst>
            <pc:docMk/>
            <pc:sldMk cId="3657812973" sldId="282"/>
            <ac:spMk id="6" creationId="{7AB0C3AD-E613-C18B-DD0A-C60C8AFB4382}"/>
          </ac:spMkLst>
        </pc:spChg>
      </pc:sldChg>
      <pc:sldChg chg="modSp add">
        <pc:chgData name="Christopher Potter" userId="24ad2ef8db5e8a45" providerId="LiveId" clId="{10AB9FE2-9012-46EF-B18A-C87D5526F6EE}" dt="2026-05-20T13:07:38.263" v="278" actId="6549"/>
        <pc:sldMkLst>
          <pc:docMk/>
          <pc:sldMk cId="783374175" sldId="283"/>
        </pc:sldMkLst>
        <pc:spChg chg="mod">
          <ac:chgData name="Christopher Potter" userId="24ad2ef8db5e8a45" providerId="LiveId" clId="{10AB9FE2-9012-46EF-B18A-C87D5526F6EE}" dt="2026-05-20T13:07:38.263" v="278" actId="6549"/>
          <ac:spMkLst>
            <pc:docMk/>
            <pc:sldMk cId="783374175" sldId="283"/>
            <ac:spMk id="3" creationId="{56CA6AC0-0512-C21E-E26D-B0394ABB79A3}"/>
          </ac:spMkLst>
        </pc:spChg>
        <pc:spChg chg="mod">
          <ac:chgData name="Christopher Potter" userId="24ad2ef8db5e8a45" providerId="LiveId" clId="{10AB9FE2-9012-46EF-B18A-C87D5526F6EE}" dt="2026-05-20T13:07:32.111" v="269" actId="6549"/>
          <ac:spMkLst>
            <pc:docMk/>
            <pc:sldMk cId="783374175" sldId="283"/>
            <ac:spMk id="6" creationId="{6314D586-32EF-C22F-DB83-2A93132E9124}"/>
          </ac:spMkLst>
        </pc:spChg>
      </pc:sldChg>
      <pc:sldChg chg="modSp add">
        <pc:chgData name="Christopher Potter" userId="24ad2ef8db5e8a45" providerId="LiveId" clId="{10AB9FE2-9012-46EF-B18A-C87D5526F6EE}" dt="2026-05-20T13:07:57.833" v="298" actId="20577"/>
        <pc:sldMkLst>
          <pc:docMk/>
          <pc:sldMk cId="2916584226" sldId="284"/>
        </pc:sldMkLst>
        <pc:spChg chg="mod">
          <ac:chgData name="Christopher Potter" userId="24ad2ef8db5e8a45" providerId="LiveId" clId="{10AB9FE2-9012-46EF-B18A-C87D5526F6EE}" dt="2026-05-20T13:07:57.833" v="298" actId="20577"/>
          <ac:spMkLst>
            <pc:docMk/>
            <pc:sldMk cId="2916584226" sldId="284"/>
            <ac:spMk id="3" creationId="{CA0112B1-22A6-0260-0C0C-75210A1FB9C4}"/>
          </ac:spMkLst>
        </pc:spChg>
        <pc:spChg chg="mod">
          <ac:chgData name="Christopher Potter" userId="24ad2ef8db5e8a45" providerId="LiveId" clId="{10AB9FE2-9012-46EF-B18A-C87D5526F6EE}" dt="2026-05-20T13:07:53.086" v="288" actId="6549"/>
          <ac:spMkLst>
            <pc:docMk/>
            <pc:sldMk cId="2916584226" sldId="284"/>
            <ac:spMk id="6" creationId="{795D9C5F-4A6A-76E4-2124-65B18F17628A}"/>
          </ac:spMkLst>
        </pc:spChg>
      </pc:sldChg>
      <pc:sldChg chg="modSp add">
        <pc:chgData name="Christopher Potter" userId="24ad2ef8db5e8a45" providerId="LiveId" clId="{10AB9FE2-9012-46EF-B18A-C87D5526F6EE}" dt="2026-05-20T13:08:10.163" v="311" actId="20577"/>
        <pc:sldMkLst>
          <pc:docMk/>
          <pc:sldMk cId="4023838535" sldId="285"/>
        </pc:sldMkLst>
        <pc:spChg chg="mod">
          <ac:chgData name="Christopher Potter" userId="24ad2ef8db5e8a45" providerId="LiveId" clId="{10AB9FE2-9012-46EF-B18A-C87D5526F6EE}" dt="2026-05-20T13:08:10.163" v="311" actId="20577"/>
          <ac:spMkLst>
            <pc:docMk/>
            <pc:sldMk cId="4023838535" sldId="285"/>
            <ac:spMk id="3" creationId="{D916330F-73DB-67B6-8EE7-4BB1EA098A90}"/>
          </ac:spMkLst>
        </pc:spChg>
        <pc:spChg chg="mod">
          <ac:chgData name="Christopher Potter" userId="24ad2ef8db5e8a45" providerId="LiveId" clId="{10AB9FE2-9012-46EF-B18A-C87D5526F6EE}" dt="2026-05-20T13:08:07.423" v="307" actId="20577"/>
          <ac:spMkLst>
            <pc:docMk/>
            <pc:sldMk cId="4023838535" sldId="285"/>
            <ac:spMk id="6" creationId="{DB6E6869-E718-4C8D-EB22-B3D296480E90}"/>
          </ac:spMkLst>
        </pc:spChg>
      </pc:sldChg>
      <pc:sldChg chg="modSp add">
        <pc:chgData name="Christopher Potter" userId="24ad2ef8db5e8a45" providerId="LiveId" clId="{10AB9FE2-9012-46EF-B18A-C87D5526F6EE}" dt="2026-05-20T13:08:22.083" v="322" actId="20577"/>
        <pc:sldMkLst>
          <pc:docMk/>
          <pc:sldMk cId="775050410" sldId="286"/>
        </pc:sldMkLst>
        <pc:spChg chg="mod">
          <ac:chgData name="Christopher Potter" userId="24ad2ef8db5e8a45" providerId="LiveId" clId="{10AB9FE2-9012-46EF-B18A-C87D5526F6EE}" dt="2026-05-20T13:08:22.083" v="322" actId="20577"/>
          <ac:spMkLst>
            <pc:docMk/>
            <pc:sldMk cId="775050410" sldId="286"/>
            <ac:spMk id="3" creationId="{95043610-BC5C-81BF-9A83-228521B607F3}"/>
          </ac:spMkLst>
        </pc:spChg>
        <pc:spChg chg="mod">
          <ac:chgData name="Christopher Potter" userId="24ad2ef8db5e8a45" providerId="LiveId" clId="{10AB9FE2-9012-46EF-B18A-C87D5526F6EE}" dt="2026-05-20T13:08:18.948" v="320" actId="20577"/>
          <ac:spMkLst>
            <pc:docMk/>
            <pc:sldMk cId="775050410" sldId="286"/>
            <ac:spMk id="6" creationId="{7DB3A52B-27E8-D642-2F23-3F315B98F757}"/>
          </ac:spMkLst>
        </pc:spChg>
      </pc:sldChg>
      <pc:sldChg chg="modSp add">
        <pc:chgData name="Christopher Potter" userId="24ad2ef8db5e8a45" providerId="LiveId" clId="{10AB9FE2-9012-46EF-B18A-C87D5526F6EE}" dt="2026-05-20T13:08:34.537" v="334" actId="20577"/>
        <pc:sldMkLst>
          <pc:docMk/>
          <pc:sldMk cId="3312218124" sldId="287"/>
        </pc:sldMkLst>
        <pc:spChg chg="mod">
          <ac:chgData name="Christopher Potter" userId="24ad2ef8db5e8a45" providerId="LiveId" clId="{10AB9FE2-9012-46EF-B18A-C87D5526F6EE}" dt="2026-05-20T13:08:34.537" v="334" actId="20577"/>
          <ac:spMkLst>
            <pc:docMk/>
            <pc:sldMk cId="3312218124" sldId="287"/>
            <ac:spMk id="3" creationId="{50194397-7517-2F82-7E57-F8AB6D2EA978}"/>
          </ac:spMkLst>
        </pc:spChg>
        <pc:spChg chg="mod">
          <ac:chgData name="Christopher Potter" userId="24ad2ef8db5e8a45" providerId="LiveId" clId="{10AB9FE2-9012-46EF-B18A-C87D5526F6EE}" dt="2026-05-20T13:08:30.035" v="328" actId="6549"/>
          <ac:spMkLst>
            <pc:docMk/>
            <pc:sldMk cId="3312218124" sldId="287"/>
            <ac:spMk id="6" creationId="{74E1A9C0-BB00-0DF5-8E1C-E88F686CFAD4}"/>
          </ac:spMkLst>
        </pc:spChg>
      </pc:sldChg>
      <pc:sldChg chg="modSp add">
        <pc:chgData name="Christopher Potter" userId="24ad2ef8db5e8a45" providerId="LiveId" clId="{10AB9FE2-9012-46EF-B18A-C87D5526F6EE}" dt="2026-05-20T13:08:56.343" v="354" actId="20577"/>
        <pc:sldMkLst>
          <pc:docMk/>
          <pc:sldMk cId="3797090433" sldId="288"/>
        </pc:sldMkLst>
        <pc:spChg chg="mod">
          <ac:chgData name="Christopher Potter" userId="24ad2ef8db5e8a45" providerId="LiveId" clId="{10AB9FE2-9012-46EF-B18A-C87D5526F6EE}" dt="2026-05-20T13:08:56.343" v="354" actId="20577"/>
          <ac:spMkLst>
            <pc:docMk/>
            <pc:sldMk cId="3797090433" sldId="288"/>
            <ac:spMk id="3" creationId="{CAC6DBB1-A517-EB68-CAC0-A042F522811D}"/>
          </ac:spMkLst>
        </pc:spChg>
        <pc:spChg chg="mod">
          <ac:chgData name="Christopher Potter" userId="24ad2ef8db5e8a45" providerId="LiveId" clId="{10AB9FE2-9012-46EF-B18A-C87D5526F6EE}" dt="2026-05-20T13:08:50.736" v="345" actId="6549"/>
          <ac:spMkLst>
            <pc:docMk/>
            <pc:sldMk cId="3797090433" sldId="288"/>
            <ac:spMk id="6" creationId="{D6FC0FD4-F2AF-1396-F6B7-CE4AE84B32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20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ECC72-0244-485C-7D9A-028432938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624C2-A407-9D90-7413-DF4B8A065D7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2D0D4B-73FF-4BE9-25CE-9F37D76E449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920.4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2D0D4B-73FF-4BE9-25CE-9F37D76E4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DF5705-E17B-DAEE-0DAA-08C0414C1180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9.204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DF5705-E17B-DAEE-0DAA-08C0414C1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0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1272C-7F0D-D34F-914E-76B6914FC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CAB5C-ED06-45EB-B4A6-82E33644D7F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8FFF23-5ACF-F30A-CA3E-D38BFBE0851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0.00089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8FFF23-5ACF-F30A-CA3E-D38BFBE08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38309E-FC12-3FD8-81A2-1ABCD5C55063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0.0089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38309E-FC12-3FD8-81A2-1ABCD5C55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E3252-8821-B554-CD59-193D0B9A0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2DE277-E3C8-70BE-03EF-367DA80225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D58318-167C-4BE0-1FA8-A5BAEAB9D9E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4170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D58318-167C-4BE0-1FA8-A5BAEAB9D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332137-5B25-3C8D-21FA-5BC86DFD9100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4.17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332137-5B25-3C8D-21FA-5BC86DFD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5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10CDE-5F88-FC26-70BA-41AF1FB17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A1B37-2976-19C6-C82D-07102A9401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A79104-ACA1-CA75-06C3-6B1F2106CA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0.000 625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A79104-ACA1-CA75-06C3-6B1F2106C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ADB29-3338-EFEB-C99C-DF2CD0EAC56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0.625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DADB29-3338-EFEB-C99C-DF2CD0EA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2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FAA5-E225-9407-EC3A-F01A24D8A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967909-04E0-5BC3-CE4C-F140CCF426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172907-16BB-0173-3EE1-B6E67A5F1D3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50.3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172907-16BB-0173-3EE1-B6E67A5F1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307C-03C5-7274-9B81-335E8EF2AEB5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5.03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B2307C-03C5-7274-9B81-335E8EF2A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5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E7677-FE63-F254-3F1D-4D7AB9C57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64F1B-6EFA-977D-BDAF-0A048C9F5D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B07017-3052-95C0-0F3E-3B9C7776FCC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0.009 04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1B07017-3052-95C0-0F3E-3B9C7776FC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B0C3AD-E613-C18B-DD0A-C60C8AFB4382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0.904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B0C3AD-E613-C18B-DD0A-C60C8AFB4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1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DFB01-B0DA-B7D0-46BD-16EEA5EF7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EE2941-6DD3-0F31-AF4D-F6E50F5CC00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CA6AC0-0512-C21E-E26D-B0394ABB79A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1240.6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CA6AC0-0512-C21E-E26D-B0394ABB7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14D586-32EF-C22F-DB83-2A93132E9124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12.406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14D586-32EF-C22F-DB83-2A93132E9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37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93556-6CC2-EE56-00AD-07F1F610A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B68E0C-52AA-1922-784F-6D25F45E29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0112B1-22A6-0260-0C0C-75210A1FB9C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0112B1-22A6-0260-0C0C-75210A1FB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5D9C5F-4A6A-76E4-2124-65B18F17628A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0.015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5D9C5F-4A6A-76E4-2124-65B18F17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5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52932-85D7-FB3F-7796-06FC3FDE2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72DDA9-B026-1739-2A75-B42A8BEDC8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916330F-73DB-67B6-8EE7-4BB1EA098A9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3708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916330F-73DB-67B6-8EE7-4BB1EA098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6E6869-E718-4C8D-EB22-B3D296480E90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3.708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6E6869-E718-4C8D-EB22-B3D296480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83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6954-A55B-E9AB-A187-F786E427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ECF2F-FF81-D954-11E9-2295F21AC5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043610-BC5C-81BF-9A83-228521B607F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5043610-BC5C-81BF-9A83-228521B607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B3A52B-27E8-D642-2F23-3F315B98F75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0.047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B3A52B-27E8-D642-2F23-3F315B98F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0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6FB64-B5AD-F14E-9C45-5BA26060E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0C2FCA-16C7-8935-AD53-E23D5AA2D7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B7C193-158D-0E7A-A0D3-3713D19167E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B7C193-158D-0E7A-A0D3-3713D1916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C739-671B-1029-A6F6-E92F5987CBA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6.4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C739-671B-1029-A6F6-E92F5987C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89DD6-E8ED-7EBC-276F-FB9F2176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634CC2-A3B9-0389-2749-B5727340E0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194397-7517-2F82-7E57-F8AB6D2EA97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86.1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194397-7517-2F82-7E57-F8AB6D2EA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1A9C0-BB00-0DF5-8E1C-E88F686CFAD4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8.61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E1A9C0-BB00-0DF5-8E1C-E88F686CF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1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3DAC7-0D71-6C45-AD5D-84184F6B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43C9A3-3DE0-22AD-0F4D-88007B3C0B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C6DBB1-A517-EB68-CAC0-A042F522811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0.000 024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C6DBB1-A517-EB68-CAC0-A042F5228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FC0FD4-F2AF-1396-F6B7-CE4AE84B3242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0.0024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FC0FD4-F2AF-1396-F6B7-CE4AE84B3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0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68035-092C-4743-2D7C-33013CAE9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D20998-9897-636B-06A6-008580ACE9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726837-0EBB-CAA0-12AD-78DA442F98D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0.0512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726837-0EBB-CAA0-12AD-78DA442F9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ECF91B-2D5A-5FC8-0D1B-57D2E9C56A41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0.512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ECF91B-2D5A-5FC8-0D1B-57D2E9C56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9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F4242-4AE8-942D-F05E-7A93ED02E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D0550-0BBC-04BF-8AD1-ACEEF6E60A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BA0EE0-B204-A7EA-5DF9-016F6680F7A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BA0EE0-B204-A7EA-5DF9-016F6680F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590716-0B9B-833E-F442-483894DEA29D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3.09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590716-0B9B-833E-F442-483894DEA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3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05D99-DC6B-BCDB-9F7E-9A087ADEC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2A848-0906-37E1-088F-70440C6E9E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2E2096-8E87-3001-4C2B-D9036F41FA7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0.187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2E2096-8E87-3001-4C2B-D9036F41F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1F039-876F-DEF0-4580-407AC51C259C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18.7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F1F039-876F-DEF0-4580-407AC51C2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9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EFBA-41CA-CDF7-E6A3-BD248772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4FC03C-F480-CCB5-A0D4-C8A426FE6A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13DC11-8AA3-7858-9FB4-00F5CB49943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13DC11-8AA3-7858-9FB4-00F5CB499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4D17D-9CD6-C27A-201A-6321A3CB5B58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0.0043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14D17D-9CD6-C27A-201A-6321A3CB5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5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86287-4904-4F01-6BEC-B15832628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5D2594-6173-515C-A584-21EA808842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9D4175-676C-05B6-AE1B-AF7AD9DAF01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0.00784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79D4175-676C-05B6-AE1B-AF7AD9DAF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8B292A-9815-D952-2700-DB536C1B6EF0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7.84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8B292A-9815-D952-2700-DB536C1B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0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66DF0-AD1E-F2DF-B4D4-A1ABC0E4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8740D4-7980-BFA7-953D-F4697B04C7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E54B30-468A-C40A-AB4A-6EE3E1A062C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25.06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E54B30-468A-C40A-AB4A-6EE3E1A06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3A925E-D29E-0F6F-AEEE-22807BC54F7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2.506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3A925E-D29E-0F6F-AEEE-22807BC54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9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87EC-2E64-63C9-D195-11ACB8B1D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068D89-D665-E7FD-BFC5-AEECEBC7227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B24F13-6006-EB71-6337-3FE383D56D7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0.000 73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B24F13-6006-EB71-6337-3FE383D56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8AA1A9-7268-508C-E006-E8B70CE1D58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0.073</m:t>
                      </m:r>
                      <m:r>
                        <a:rPr lang="en-GB" sz="6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8AA1A9-7268-508C-E006-E8B70CE1D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0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63</TotalTime>
  <Words>86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2026-05-20T13:09:05Z</dcterms:modified>
</cp:coreProperties>
</file>