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6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65" r:id="rId20"/>
    <p:sldId id="26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modSld">
      <pc:chgData name="Christopher Potter" userId="24ad2ef8db5e8a45" providerId="LiveId" clId="{10AB9FE2-9012-46EF-B18A-C87D5526F6EE}" dt="2026-05-20T12:44:51.283" v="174" actId="6549"/>
      <pc:docMkLst>
        <pc:docMk/>
      </pc:docMkLst>
      <pc:sldChg chg="setBg">
        <pc:chgData name="Christopher Potter" userId="24ad2ef8db5e8a45" providerId="LiveId" clId="{10AB9FE2-9012-46EF-B18A-C87D5526F6EE}" dt="2026-05-20T12:37:41.221" v="0"/>
        <pc:sldMkLst>
          <pc:docMk/>
          <pc:sldMk cId="1083552615" sldId="262"/>
        </pc:sldMkLst>
      </pc:sldChg>
      <pc:sldChg chg="modSp">
        <pc:chgData name="Christopher Potter" userId="24ad2ef8db5e8a45" providerId="LiveId" clId="{10AB9FE2-9012-46EF-B18A-C87D5526F6EE}" dt="2026-05-20T12:37:54.208" v="8" actId="20577"/>
        <pc:sldMkLst>
          <pc:docMk/>
          <pc:sldMk cId="3767600205" sldId="269"/>
        </pc:sldMkLst>
        <pc:spChg chg="mod">
          <ac:chgData name="Christopher Potter" userId="24ad2ef8db5e8a45" providerId="LiveId" clId="{10AB9FE2-9012-46EF-B18A-C87D5526F6EE}" dt="2026-05-20T12:37:54.208" v="8" actId="20577"/>
          <ac:spMkLst>
            <pc:docMk/>
            <pc:sldMk cId="3767600205" sldId="269"/>
            <ac:spMk id="3" creationId="{72B7C193-158D-0E7A-A0D3-3713D19167E7}"/>
          </ac:spMkLst>
        </pc:spChg>
        <pc:spChg chg="mod">
          <ac:chgData name="Christopher Potter" userId="24ad2ef8db5e8a45" providerId="LiveId" clId="{10AB9FE2-9012-46EF-B18A-C87D5526F6EE}" dt="2026-05-20T12:37:51.481" v="6" actId="20577"/>
          <ac:spMkLst>
            <pc:docMk/>
            <pc:sldMk cId="3767600205" sldId="269"/>
            <ac:spMk id="6" creationId="{162FC739-671B-1029-A6F6-E92F5987CBA7}"/>
          </ac:spMkLst>
        </pc:spChg>
      </pc:sldChg>
      <pc:sldChg chg="modSp">
        <pc:chgData name="Christopher Potter" userId="24ad2ef8db5e8a45" providerId="LiveId" clId="{10AB9FE2-9012-46EF-B18A-C87D5526F6EE}" dt="2026-05-20T12:38:23.493" v="21" actId="6549"/>
        <pc:sldMkLst>
          <pc:docMk/>
          <pc:sldMk cId="346702587" sldId="270"/>
        </pc:sldMkLst>
        <pc:spChg chg="mod">
          <ac:chgData name="Christopher Potter" userId="24ad2ef8db5e8a45" providerId="LiveId" clId="{10AB9FE2-9012-46EF-B18A-C87D5526F6EE}" dt="2026-05-20T12:38:23.493" v="21" actId="6549"/>
          <ac:spMkLst>
            <pc:docMk/>
            <pc:sldMk cId="346702587" sldId="270"/>
            <ac:spMk id="3" creationId="{7F6A36EA-8CB1-8A73-3DFD-B3DF04D163D3}"/>
          </ac:spMkLst>
        </pc:spChg>
        <pc:spChg chg="mod">
          <ac:chgData name="Christopher Potter" userId="24ad2ef8db5e8a45" providerId="LiveId" clId="{10AB9FE2-9012-46EF-B18A-C87D5526F6EE}" dt="2026-05-20T12:38:20.179" v="15" actId="20577"/>
          <ac:spMkLst>
            <pc:docMk/>
            <pc:sldMk cId="346702587" sldId="270"/>
            <ac:spMk id="6" creationId="{ED635DCA-5ADF-D025-2605-585C53E7E6E5}"/>
          </ac:spMkLst>
        </pc:spChg>
      </pc:sldChg>
      <pc:sldChg chg="modSp">
        <pc:chgData name="Christopher Potter" userId="24ad2ef8db5e8a45" providerId="LiveId" clId="{10AB9FE2-9012-46EF-B18A-C87D5526F6EE}" dt="2026-05-20T12:41:57.815" v="29" actId="20577"/>
        <pc:sldMkLst>
          <pc:docMk/>
          <pc:sldMk cId="1911906166" sldId="271"/>
        </pc:sldMkLst>
        <pc:spChg chg="mod">
          <ac:chgData name="Christopher Potter" userId="24ad2ef8db5e8a45" providerId="LiveId" clId="{10AB9FE2-9012-46EF-B18A-C87D5526F6EE}" dt="2026-05-20T12:41:57.815" v="29" actId="20577"/>
          <ac:spMkLst>
            <pc:docMk/>
            <pc:sldMk cId="1911906166" sldId="271"/>
            <ac:spMk id="3" creationId="{6997CCC8-F8B5-A502-7F3B-663A28D026AB}"/>
          </ac:spMkLst>
        </pc:spChg>
        <pc:spChg chg="mod">
          <ac:chgData name="Christopher Potter" userId="24ad2ef8db5e8a45" providerId="LiveId" clId="{10AB9FE2-9012-46EF-B18A-C87D5526F6EE}" dt="2026-05-20T12:41:54.297" v="26" actId="20577"/>
          <ac:spMkLst>
            <pc:docMk/>
            <pc:sldMk cId="1911906166" sldId="271"/>
            <ac:spMk id="6" creationId="{0CBC26E8-C52B-5528-56E0-99D56D350E4F}"/>
          </ac:spMkLst>
        </pc:spChg>
      </pc:sldChg>
      <pc:sldChg chg="modSp">
        <pc:chgData name="Christopher Potter" userId="24ad2ef8db5e8a45" providerId="LiveId" clId="{10AB9FE2-9012-46EF-B18A-C87D5526F6EE}" dt="2026-05-20T12:42:06.923" v="39" actId="20577"/>
        <pc:sldMkLst>
          <pc:docMk/>
          <pc:sldMk cId="47478385" sldId="272"/>
        </pc:sldMkLst>
        <pc:spChg chg="mod">
          <ac:chgData name="Christopher Potter" userId="24ad2ef8db5e8a45" providerId="LiveId" clId="{10AB9FE2-9012-46EF-B18A-C87D5526F6EE}" dt="2026-05-20T12:42:06.923" v="39" actId="20577"/>
          <ac:spMkLst>
            <pc:docMk/>
            <pc:sldMk cId="47478385" sldId="272"/>
            <ac:spMk id="3" creationId="{246D0EE1-A545-E69E-3776-D47DF79A7140}"/>
          </ac:spMkLst>
        </pc:spChg>
        <pc:spChg chg="mod">
          <ac:chgData name="Christopher Potter" userId="24ad2ef8db5e8a45" providerId="LiveId" clId="{10AB9FE2-9012-46EF-B18A-C87D5526F6EE}" dt="2026-05-20T12:42:03.638" v="36" actId="6549"/>
          <ac:spMkLst>
            <pc:docMk/>
            <pc:sldMk cId="47478385" sldId="272"/>
            <ac:spMk id="6" creationId="{5ECF2500-A2BB-6EF4-F40F-0AD4ED8335AA}"/>
          </ac:spMkLst>
        </pc:spChg>
      </pc:sldChg>
      <pc:sldChg chg="modSp">
        <pc:chgData name="Christopher Potter" userId="24ad2ef8db5e8a45" providerId="LiveId" clId="{10AB9FE2-9012-46EF-B18A-C87D5526F6EE}" dt="2026-05-20T12:42:18.146" v="51" actId="6549"/>
        <pc:sldMkLst>
          <pc:docMk/>
          <pc:sldMk cId="1978328640" sldId="273"/>
        </pc:sldMkLst>
        <pc:spChg chg="mod">
          <ac:chgData name="Christopher Potter" userId="24ad2ef8db5e8a45" providerId="LiveId" clId="{10AB9FE2-9012-46EF-B18A-C87D5526F6EE}" dt="2026-05-20T12:42:18.146" v="51" actId="6549"/>
          <ac:spMkLst>
            <pc:docMk/>
            <pc:sldMk cId="1978328640" sldId="273"/>
            <ac:spMk id="3" creationId="{37D3A065-558D-3303-226D-EF28DE4ED6EA}"/>
          </ac:spMkLst>
        </pc:spChg>
        <pc:spChg chg="mod">
          <ac:chgData name="Christopher Potter" userId="24ad2ef8db5e8a45" providerId="LiveId" clId="{10AB9FE2-9012-46EF-B18A-C87D5526F6EE}" dt="2026-05-20T12:42:15.519" v="48" actId="20577"/>
          <ac:spMkLst>
            <pc:docMk/>
            <pc:sldMk cId="1978328640" sldId="273"/>
            <ac:spMk id="6" creationId="{76E10103-2630-52C2-43F1-0956FFCB705E}"/>
          </ac:spMkLst>
        </pc:spChg>
      </pc:sldChg>
      <pc:sldChg chg="modSp">
        <pc:chgData name="Christopher Potter" userId="24ad2ef8db5e8a45" providerId="LiveId" clId="{10AB9FE2-9012-46EF-B18A-C87D5526F6EE}" dt="2026-05-20T12:42:34.276" v="60" actId="20577"/>
        <pc:sldMkLst>
          <pc:docMk/>
          <pc:sldMk cId="3597911415" sldId="274"/>
        </pc:sldMkLst>
        <pc:spChg chg="mod">
          <ac:chgData name="Christopher Potter" userId="24ad2ef8db5e8a45" providerId="LiveId" clId="{10AB9FE2-9012-46EF-B18A-C87D5526F6EE}" dt="2026-05-20T12:42:34.276" v="60" actId="20577"/>
          <ac:spMkLst>
            <pc:docMk/>
            <pc:sldMk cId="3597911415" sldId="274"/>
            <ac:spMk id="3" creationId="{563E2210-1CE9-00AA-D4EC-69311C9A5340}"/>
          </ac:spMkLst>
        </pc:spChg>
        <pc:spChg chg="mod">
          <ac:chgData name="Christopher Potter" userId="24ad2ef8db5e8a45" providerId="LiveId" clId="{10AB9FE2-9012-46EF-B18A-C87D5526F6EE}" dt="2026-05-20T12:42:30.475" v="57" actId="20577"/>
          <ac:spMkLst>
            <pc:docMk/>
            <pc:sldMk cId="3597911415" sldId="274"/>
            <ac:spMk id="6" creationId="{D866A989-5BD9-4579-E6FF-FD4FD8CC6966}"/>
          </ac:spMkLst>
        </pc:spChg>
      </pc:sldChg>
      <pc:sldChg chg="modSp">
        <pc:chgData name="Christopher Potter" userId="24ad2ef8db5e8a45" providerId="LiveId" clId="{10AB9FE2-9012-46EF-B18A-C87D5526F6EE}" dt="2026-05-20T12:42:46.151" v="71" actId="6549"/>
        <pc:sldMkLst>
          <pc:docMk/>
          <pc:sldMk cId="1490482919" sldId="275"/>
        </pc:sldMkLst>
        <pc:spChg chg="mod">
          <ac:chgData name="Christopher Potter" userId="24ad2ef8db5e8a45" providerId="LiveId" clId="{10AB9FE2-9012-46EF-B18A-C87D5526F6EE}" dt="2026-05-20T12:42:46.151" v="71" actId="6549"/>
          <ac:spMkLst>
            <pc:docMk/>
            <pc:sldMk cId="1490482919" sldId="275"/>
            <ac:spMk id="3" creationId="{EE40EB37-5BA3-537A-5F30-E6565ADFF48E}"/>
          </ac:spMkLst>
        </pc:spChg>
        <pc:spChg chg="mod">
          <ac:chgData name="Christopher Potter" userId="24ad2ef8db5e8a45" providerId="LiveId" clId="{10AB9FE2-9012-46EF-B18A-C87D5526F6EE}" dt="2026-05-20T12:42:43.018" v="66" actId="20577"/>
          <ac:spMkLst>
            <pc:docMk/>
            <pc:sldMk cId="1490482919" sldId="275"/>
            <ac:spMk id="6" creationId="{16E21555-A80D-A9DA-F9FD-781CCC7B0026}"/>
          </ac:spMkLst>
        </pc:spChg>
      </pc:sldChg>
      <pc:sldChg chg="modSp">
        <pc:chgData name="Christopher Potter" userId="24ad2ef8db5e8a45" providerId="LiveId" clId="{10AB9FE2-9012-46EF-B18A-C87D5526F6EE}" dt="2026-05-20T12:43:03.164" v="84" actId="6549"/>
        <pc:sldMkLst>
          <pc:docMk/>
          <pc:sldMk cId="4070382807" sldId="276"/>
        </pc:sldMkLst>
        <pc:spChg chg="mod">
          <ac:chgData name="Christopher Potter" userId="24ad2ef8db5e8a45" providerId="LiveId" clId="{10AB9FE2-9012-46EF-B18A-C87D5526F6EE}" dt="2026-05-20T12:43:03.164" v="84" actId="6549"/>
          <ac:spMkLst>
            <pc:docMk/>
            <pc:sldMk cId="4070382807" sldId="276"/>
            <ac:spMk id="3" creationId="{A20A23D1-9290-723F-FBBC-5AEEC1087469}"/>
          </ac:spMkLst>
        </pc:spChg>
        <pc:spChg chg="mod">
          <ac:chgData name="Christopher Potter" userId="24ad2ef8db5e8a45" providerId="LiveId" clId="{10AB9FE2-9012-46EF-B18A-C87D5526F6EE}" dt="2026-05-20T12:42:58.424" v="77" actId="6549"/>
          <ac:spMkLst>
            <pc:docMk/>
            <pc:sldMk cId="4070382807" sldId="276"/>
            <ac:spMk id="6" creationId="{182E8B73-C62F-7B4D-7E39-CB29A4572AC7}"/>
          </ac:spMkLst>
        </pc:spChg>
      </pc:sldChg>
      <pc:sldChg chg="modSp">
        <pc:chgData name="Christopher Potter" userId="24ad2ef8db5e8a45" providerId="LiveId" clId="{10AB9FE2-9012-46EF-B18A-C87D5526F6EE}" dt="2026-05-20T12:43:20.911" v="96" actId="6549"/>
        <pc:sldMkLst>
          <pc:docMk/>
          <pc:sldMk cId="1684622544" sldId="277"/>
        </pc:sldMkLst>
        <pc:spChg chg="mod">
          <ac:chgData name="Christopher Potter" userId="24ad2ef8db5e8a45" providerId="LiveId" clId="{10AB9FE2-9012-46EF-B18A-C87D5526F6EE}" dt="2026-05-20T12:43:20.911" v="96" actId="6549"/>
          <ac:spMkLst>
            <pc:docMk/>
            <pc:sldMk cId="1684622544" sldId="277"/>
            <ac:spMk id="3" creationId="{E68FCC11-419A-3AAA-B849-E7433F533C22}"/>
          </ac:spMkLst>
        </pc:spChg>
        <pc:spChg chg="mod">
          <ac:chgData name="Christopher Potter" userId="24ad2ef8db5e8a45" providerId="LiveId" clId="{10AB9FE2-9012-46EF-B18A-C87D5526F6EE}" dt="2026-05-20T12:43:16.255" v="91" actId="20577"/>
          <ac:spMkLst>
            <pc:docMk/>
            <pc:sldMk cId="1684622544" sldId="277"/>
            <ac:spMk id="6" creationId="{889C5842-4057-10C4-ADB4-0505B6DAE155}"/>
          </ac:spMkLst>
        </pc:spChg>
      </pc:sldChg>
      <pc:sldChg chg="modSp">
        <pc:chgData name="Christopher Potter" userId="24ad2ef8db5e8a45" providerId="LiveId" clId="{10AB9FE2-9012-46EF-B18A-C87D5526F6EE}" dt="2026-05-20T12:43:32.108" v="103" actId="20577"/>
        <pc:sldMkLst>
          <pc:docMk/>
          <pc:sldMk cId="3783109003" sldId="278"/>
        </pc:sldMkLst>
        <pc:spChg chg="mod">
          <ac:chgData name="Christopher Potter" userId="24ad2ef8db5e8a45" providerId="LiveId" clId="{10AB9FE2-9012-46EF-B18A-C87D5526F6EE}" dt="2026-05-20T12:43:32.108" v="103" actId="20577"/>
          <ac:spMkLst>
            <pc:docMk/>
            <pc:sldMk cId="3783109003" sldId="278"/>
            <ac:spMk id="6" creationId="{AF892A40-128B-685C-17D8-521630283602}"/>
          </ac:spMkLst>
        </pc:spChg>
      </pc:sldChg>
      <pc:sldChg chg="modSp">
        <pc:chgData name="Christopher Potter" userId="24ad2ef8db5e8a45" providerId="LiveId" clId="{10AB9FE2-9012-46EF-B18A-C87D5526F6EE}" dt="2026-05-20T12:43:49.985" v="119" actId="6549"/>
        <pc:sldMkLst>
          <pc:docMk/>
          <pc:sldMk cId="2858710374" sldId="279"/>
        </pc:sldMkLst>
        <pc:spChg chg="mod">
          <ac:chgData name="Christopher Potter" userId="24ad2ef8db5e8a45" providerId="LiveId" clId="{10AB9FE2-9012-46EF-B18A-C87D5526F6EE}" dt="2026-05-20T12:43:49.985" v="119" actId="6549"/>
          <ac:spMkLst>
            <pc:docMk/>
            <pc:sldMk cId="2858710374" sldId="279"/>
            <ac:spMk id="3" creationId="{8F88801C-C3DC-994B-4350-02F2438B5B04}"/>
          </ac:spMkLst>
        </pc:spChg>
        <pc:spChg chg="mod">
          <ac:chgData name="Christopher Potter" userId="24ad2ef8db5e8a45" providerId="LiveId" clId="{10AB9FE2-9012-46EF-B18A-C87D5526F6EE}" dt="2026-05-20T12:43:43.525" v="109" actId="6549"/>
          <ac:spMkLst>
            <pc:docMk/>
            <pc:sldMk cId="2858710374" sldId="279"/>
            <ac:spMk id="6" creationId="{BA24B2EC-E90C-3520-14E5-B3D1854C3047}"/>
          </ac:spMkLst>
        </pc:spChg>
      </pc:sldChg>
      <pc:sldChg chg="modSp">
        <pc:chgData name="Christopher Potter" userId="24ad2ef8db5e8a45" providerId="LiveId" clId="{10AB9FE2-9012-46EF-B18A-C87D5526F6EE}" dt="2026-05-20T12:44:06.203" v="138" actId="6549"/>
        <pc:sldMkLst>
          <pc:docMk/>
          <pc:sldMk cId="1151301517" sldId="280"/>
        </pc:sldMkLst>
        <pc:spChg chg="mod">
          <ac:chgData name="Christopher Potter" userId="24ad2ef8db5e8a45" providerId="LiveId" clId="{10AB9FE2-9012-46EF-B18A-C87D5526F6EE}" dt="2026-05-20T12:44:06.203" v="138" actId="6549"/>
          <ac:spMkLst>
            <pc:docMk/>
            <pc:sldMk cId="1151301517" sldId="280"/>
            <ac:spMk id="3" creationId="{DD14180E-C158-1352-2DD2-818443F2F299}"/>
          </ac:spMkLst>
        </pc:spChg>
        <pc:spChg chg="mod">
          <ac:chgData name="Christopher Potter" userId="24ad2ef8db5e8a45" providerId="LiveId" clId="{10AB9FE2-9012-46EF-B18A-C87D5526F6EE}" dt="2026-05-20T12:44:01.411" v="126" actId="20577"/>
          <ac:spMkLst>
            <pc:docMk/>
            <pc:sldMk cId="1151301517" sldId="280"/>
            <ac:spMk id="6" creationId="{B6173B45-196A-396F-B1D2-F37B6CF2A0BA}"/>
          </ac:spMkLst>
        </pc:spChg>
      </pc:sldChg>
      <pc:sldChg chg="modSp">
        <pc:chgData name="Christopher Potter" userId="24ad2ef8db5e8a45" providerId="LiveId" clId="{10AB9FE2-9012-46EF-B18A-C87D5526F6EE}" dt="2026-05-20T12:44:19.783" v="149" actId="6549"/>
        <pc:sldMkLst>
          <pc:docMk/>
          <pc:sldMk cId="1530985154" sldId="281"/>
        </pc:sldMkLst>
        <pc:spChg chg="mod">
          <ac:chgData name="Christopher Potter" userId="24ad2ef8db5e8a45" providerId="LiveId" clId="{10AB9FE2-9012-46EF-B18A-C87D5526F6EE}" dt="2026-05-20T12:44:19.783" v="149" actId="6549"/>
          <ac:spMkLst>
            <pc:docMk/>
            <pc:sldMk cId="1530985154" sldId="281"/>
            <ac:spMk id="3" creationId="{0CB4B0AF-3993-6D07-CB0A-EAAD44198A1E}"/>
          </ac:spMkLst>
        </pc:spChg>
        <pc:spChg chg="mod">
          <ac:chgData name="Christopher Potter" userId="24ad2ef8db5e8a45" providerId="LiveId" clId="{10AB9FE2-9012-46EF-B18A-C87D5526F6EE}" dt="2026-05-20T12:44:16.393" v="143" actId="6549"/>
          <ac:spMkLst>
            <pc:docMk/>
            <pc:sldMk cId="1530985154" sldId="281"/>
            <ac:spMk id="6" creationId="{B98CF561-6A9D-3A8F-12BC-F5823353FE2E}"/>
          </ac:spMkLst>
        </pc:spChg>
      </pc:sldChg>
      <pc:sldChg chg="modSp">
        <pc:chgData name="Christopher Potter" userId="24ad2ef8db5e8a45" providerId="LiveId" clId="{10AB9FE2-9012-46EF-B18A-C87D5526F6EE}" dt="2026-05-20T12:44:35.933" v="159" actId="20577"/>
        <pc:sldMkLst>
          <pc:docMk/>
          <pc:sldMk cId="2490492424" sldId="282"/>
        </pc:sldMkLst>
        <pc:spChg chg="mod">
          <ac:chgData name="Christopher Potter" userId="24ad2ef8db5e8a45" providerId="LiveId" clId="{10AB9FE2-9012-46EF-B18A-C87D5526F6EE}" dt="2026-05-20T12:44:35.933" v="159" actId="20577"/>
          <ac:spMkLst>
            <pc:docMk/>
            <pc:sldMk cId="2490492424" sldId="282"/>
            <ac:spMk id="3" creationId="{7CB25AE5-17A6-0453-EFD9-C234D03B167A}"/>
          </ac:spMkLst>
        </pc:spChg>
        <pc:spChg chg="mod">
          <ac:chgData name="Christopher Potter" userId="24ad2ef8db5e8a45" providerId="LiveId" clId="{10AB9FE2-9012-46EF-B18A-C87D5526F6EE}" dt="2026-05-20T12:44:32.703" v="155" actId="20577"/>
          <ac:spMkLst>
            <pc:docMk/>
            <pc:sldMk cId="2490492424" sldId="282"/>
            <ac:spMk id="6" creationId="{4745419D-AFD8-1C45-1986-B3AE95B25578}"/>
          </ac:spMkLst>
        </pc:spChg>
      </pc:sldChg>
      <pc:sldChg chg="modSp">
        <pc:chgData name="Christopher Potter" userId="24ad2ef8db5e8a45" providerId="LiveId" clId="{10AB9FE2-9012-46EF-B18A-C87D5526F6EE}" dt="2026-05-20T12:44:51.283" v="174" actId="6549"/>
        <pc:sldMkLst>
          <pc:docMk/>
          <pc:sldMk cId="3358265247" sldId="283"/>
        </pc:sldMkLst>
        <pc:spChg chg="mod">
          <ac:chgData name="Christopher Potter" userId="24ad2ef8db5e8a45" providerId="LiveId" clId="{10AB9FE2-9012-46EF-B18A-C87D5526F6EE}" dt="2026-05-20T12:44:51.283" v="174" actId="6549"/>
          <ac:spMkLst>
            <pc:docMk/>
            <pc:sldMk cId="3358265247" sldId="283"/>
            <ac:spMk id="3" creationId="{D7BD74DE-9CA8-C4EA-657A-99B299AB467A}"/>
          </ac:spMkLst>
        </pc:spChg>
        <pc:spChg chg="mod">
          <ac:chgData name="Christopher Potter" userId="24ad2ef8db5e8a45" providerId="LiveId" clId="{10AB9FE2-9012-46EF-B18A-C87D5526F6EE}" dt="2026-05-20T12:44:47.023" v="167" actId="20577"/>
          <ac:spMkLst>
            <pc:docMk/>
            <pc:sldMk cId="3358265247" sldId="283"/>
            <ac:spMk id="6" creationId="{AEA5D990-615B-6703-7240-67EB59AA868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20/05/2026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Decimals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20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A67F65-CA3F-C454-8E33-BD2DA63AD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C83FDE-A1F0-9B4F-8ED2-1918A7DA4DE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40EB37-5BA3-537A-5F30-E6565ADFF48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E40EB37-5BA3-537A-5F30-E6565ADFF4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21555-A80D-A9DA-F9FD-781CCC7B0026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E21555-A80D-A9DA-F9FD-781CCC7B00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04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0CC97-B7A0-DDF4-D55E-BFF0E1DF2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AE9DAE-F011-B569-C33A-9924ADD781C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0A23D1-9290-723F-FBBC-5AEEC108746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60.03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20A23D1-9290-723F-FBBC-5AEEC1087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2E8B73-C62F-7B4D-7E39-CB29A4572AC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82E8B73-C62F-7B4D-7E39-CB29A4572A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3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1BFBF-9313-9A9D-42EE-9487856F9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BA781-3596-6C43-DF84-59D85F2E58B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8FCC11-419A-3AAA-B849-E7433F533C2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68FCC11-419A-3AAA-B849-E7433F533C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9C5842-4057-10C4-ADB4-0505B6DAE155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052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9C5842-4057-10C4-ADB4-0505B6DA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46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134A6-98C4-FE75-DA3D-365DEED06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A06D14-9A64-2F12-907A-3599E44DB2F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1B715A-77AE-CB6F-03E6-07C07CB294F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41B715A-77AE-CB6F-03E6-07C07CB294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892A40-128B-685C-17D8-521630283602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F892A40-128B-685C-17D8-521630283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310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455C9-D471-A1E4-8B1A-091C2D8EA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AB661A-2938-1B21-447C-BE4062C6C4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88801C-C3DC-994B-4350-02F2438B5B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F88801C-C3DC-994B-4350-02F2438B5B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24B2EC-E90C-3520-14E5-B3D1854C304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24B2EC-E90C-3520-14E5-B3D1854C30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87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2C4AE-6902-69BB-AE04-9BE022978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AA3ECA-D954-AF69-694B-A197246BF3A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14180E-C158-1352-2DD2-818443F2F29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D14180E-C158-1352-2DD2-818443F2F2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173B45-196A-396F-B1D2-F37B6CF2A0BA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173B45-196A-396F-B1D2-F37B6CF2A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3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34505-7100-7137-710B-886828932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3FDD64E-327E-C7A9-84D6-ABB97BC0F8D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B4B0AF-3993-6D07-CB0A-EAAD44198A1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50.6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CB4B0AF-3993-6D07-CB0A-EAAD44198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CF561-6A9D-3A8F-12BC-F5823353FE2E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98CF561-6A9D-3A8F-12BC-F5823353FE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98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2D3546-632F-15CC-BB32-74F5480FF1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F4420F-2876-4C2C-9292-CCB0FD32F27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B25AE5-17A6-0453-EFD9-C234D03B167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2004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CB25AE5-17A6-0453-EFD9-C234D03B1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5419D-AFD8-1C45-1986-B3AE95B25578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745419D-AFD8-1C45-1986-B3AE95B25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49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A15B3-D231-5EEC-5377-E52F4C4D4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2B8513-79F1-E687-39A2-A8E8916550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BD74DE-9CA8-C4EA-657A-99B299AB467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0.09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BD74DE-9CA8-C4EA-657A-99B299AB46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A5D990-615B-6703-7240-67EB59AA868A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0009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A5D990-615B-6703-7240-67EB59AA8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826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FD405-55AB-215A-9EEF-52CE918CA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046621-1E1E-4EEF-B34F-0539029822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Write a number that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/>
              <a:t>becomes a whole number when multiplied by 1000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400" dirty="0"/>
              <a:t>does NOT when multiplied by 100.</a:t>
            </a:r>
          </a:p>
        </p:txBody>
      </p:sp>
    </p:spTree>
    <p:extLst>
      <p:ext uri="{BB962C8B-B14F-4D97-AF65-F5344CB8AC3E}">
        <p14:creationId xmlns:p14="http://schemas.microsoft.com/office/powerpoint/2010/main" val="1612879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40339-4469-B778-47D6-D23B1C910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FE57FA-DE45-CA65-3405-972E45F006BE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A pupil says;</a:t>
                </a:r>
              </a:p>
              <a:p>
                <a:pPr algn="ctr"/>
                <a:r>
                  <a:rPr lang="en-GB" sz="4400" dirty="0"/>
                  <a:t>“</a:t>
                </a:r>
                <a14:m>
                  <m:oMath xmlns:m="http://schemas.openxmlformats.org/officeDocument/2006/math">
                    <m:r>
                      <a:rPr lang="en-GB" sz="4400" b="0" i="1" smtClean="0">
                        <a:latin typeface="Cambria Math" panose="02040503050406030204" pitchFamily="18" charset="0"/>
                      </a:rPr>
                      <m:t>0.004</m:t>
                    </m:r>
                    <m:r>
                      <a:rPr lang="en-GB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×100=0.00400“</m:t>
                    </m:r>
                  </m:oMath>
                </a14:m>
                <a:endParaRPr lang="en-GB" sz="4400" dirty="0"/>
              </a:p>
              <a:p>
                <a:r>
                  <a:rPr lang="en-GB" sz="4400" dirty="0"/>
                  <a:t>Are they correct?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5FE57FA-DE45-CA65-3405-972E45F006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018A7FA-11A4-DBB3-C2FB-B73DFA5190E7}"/>
              </a:ext>
            </a:extLst>
          </p:cNvPr>
          <p:cNvSpPr/>
          <p:nvPr/>
        </p:nvSpPr>
        <p:spPr>
          <a:xfrm>
            <a:off x="7070279" y="5133784"/>
            <a:ext cx="261196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73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E802E-26A9-5570-2D16-B314C6282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45FFE1-3D64-8D53-5F6E-5078966EFFF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5400" dirty="0"/>
                  <a:t>True or False</a:t>
                </a:r>
              </a:p>
              <a:p>
                <a:pPr algn="ctr"/>
                <a:endParaRPr lang="en-GB" sz="4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0.39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00=</m:t>
                      </m:r>
                      <m:r>
                        <a:rPr lang="en-GB" sz="5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3.9×100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45FFE1-3D64-8D53-5F6E-5078966EFF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3395" t="-4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37B5F822-E77F-E49A-0FBF-282A63E25AF2}"/>
              </a:ext>
            </a:extLst>
          </p:cNvPr>
          <p:cNvSpPr/>
          <p:nvPr/>
        </p:nvSpPr>
        <p:spPr>
          <a:xfrm>
            <a:off x="7070279" y="5133784"/>
            <a:ext cx="261196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08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6F9D15-D569-1EB7-626B-F55724AB6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E0DA96-8578-056D-B814-E2F59D17970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Which number changes the least when multiplied by 100: </a:t>
            </a:r>
          </a:p>
          <a:p>
            <a:pPr algn="ctr"/>
            <a:r>
              <a:rPr lang="en-GB" sz="6600" dirty="0"/>
              <a:t>0.8,   0.08,   or   0.008</a:t>
            </a:r>
            <a:endParaRPr lang="en-GB" sz="5400" dirty="0"/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28A22244-E765-00B7-7B83-9526B6F24DC7}"/>
              </a:ext>
            </a:extLst>
          </p:cNvPr>
          <p:cNvSpPr/>
          <p:nvPr/>
        </p:nvSpPr>
        <p:spPr>
          <a:xfrm>
            <a:off x="7070279" y="5133784"/>
            <a:ext cx="261196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7200" b="0" dirty="0">
                <a:solidFill>
                  <a:srgbClr val="FF0000"/>
                </a:solidFill>
              </a:rPr>
              <a:t>0.008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208966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CFD88-CD8A-DD83-C625-E89DC0340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1BD4B9-0E7B-E469-4B20-943FC73B453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BD337EE-DE9C-FDCE-A099-3155BC2879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86643E-CB67-7C88-9C35-41ECD00617B2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86643E-CB67-7C88-9C35-41ECD0061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6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6FB64-B5AD-F14E-9C45-5BA26060E9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0C2FCA-16C7-8935-AD53-E23D5AA2D7D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B7C193-158D-0E7A-A0D3-3713D19167E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2B7C193-158D-0E7A-A0D3-3713D1916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C739-671B-1029-A6F6-E92F5987CBA7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62FC739-671B-1029-A6F6-E92F5987C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60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66864-ABF2-15BE-6219-DDFFBB006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3E52DB-39BB-8127-809B-07E4068D2A4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6A36EA-8CB1-8A73-3DFD-B3DF04D163D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7080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F6A36EA-8CB1-8A73-3DFD-B3DF04D163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635DCA-5ADF-D025-2605-585C53E7E6E5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08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635DCA-5ADF-D025-2605-585C53E7E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70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6098B-28E8-72CF-AE41-0A708748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5E35CB-9BED-B518-E4A9-E2EE1886960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97CCC8-F8B5-A502-7F3B-663A28D026A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997CCC8-F8B5-A502-7F3B-663A28D026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C26E8-C52B-5528-56E0-99D56D350E4F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CBC26E8-C52B-5528-56E0-99D56D350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90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7CCDF-8A42-2F61-26BF-2F8B01262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2EE768-9600-D122-5360-F58288E82E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6D0EE1-A545-E69E-3776-D47DF79A714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6D0EE1-A545-E69E-3776-D47DF79A71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F2500-A2BB-6EF4-F40F-0AD4ED8335AA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12.5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CF2500-A2BB-6EF4-F40F-0AD4ED8335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4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2195A1-5572-ADEC-F835-654F3072A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DC8EE8-CA81-CC39-39B2-582BC6DE9ED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D3A065-558D-3303-226D-EF28DE4ED6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390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7D3A065-558D-3303-226D-EF28DE4ED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10103-2630-52C2-43F1-0956FFCB705E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0.39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E10103-2630-52C2-43F1-0956FFCB7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32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6BA70-49EE-9C2F-467E-C505D7600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90BFF9-6C3B-6E9D-7C7C-1ED96D6BC8E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5400" dirty="0"/>
              <a:t>Calculate: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3E2210-1CE9-00AA-D4EC-69311C9A534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407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63E2210-1CE9-00AA-D4EC-69311C9A53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66A989-5BD9-4579-E6FF-FD4FD8CC6966}"/>
                  </a:ext>
                </a:extLst>
              </p:cNvPr>
              <p:cNvSpPr txBox="1"/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4.07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6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sz="6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66A989-5BD9-4579-E6FF-FD4FD8CC69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1056" y="1170218"/>
                <a:ext cx="6096000" cy="11079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91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201</TotalTime>
  <Words>119</Words>
  <Application>Microsoft Office PowerPoint</Application>
  <PresentationFormat>Widescreen</PresentationFormat>
  <Paragraphs>64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Decimals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8</cp:revision>
  <dcterms:created xsi:type="dcterms:W3CDTF">2026-05-17T08:45:11Z</dcterms:created>
  <dcterms:modified xsi:type="dcterms:W3CDTF">2026-05-20T12:44:54Z</dcterms:modified>
</cp:coreProperties>
</file>