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 sldOrd">
      <pc:chgData name="Christopher Potter" userId="24ad2ef8db5e8a45" providerId="LiveId" clId="{10AB9FE2-9012-46EF-B18A-C87D5526F6EE}" dt="2026-05-20T13:49:01.373" v="291" actId="6549"/>
      <pc:docMkLst>
        <pc:docMk/>
      </pc:docMkLst>
      <pc:sldChg chg="modSp">
        <pc:chgData name="Christopher Potter" userId="24ad2ef8db5e8a45" providerId="LiveId" clId="{10AB9FE2-9012-46EF-B18A-C87D5526F6EE}" dt="2026-05-20T13:37:01.455" v="10" actId="6549"/>
        <pc:sldMkLst>
          <pc:docMk/>
          <pc:sldMk cId="3151762556" sldId="264"/>
        </pc:sldMkLst>
        <pc:spChg chg="mod">
          <ac:chgData name="Christopher Potter" userId="24ad2ef8db5e8a45" providerId="LiveId" clId="{10AB9FE2-9012-46EF-B18A-C87D5526F6EE}" dt="2026-05-20T13:36:50.243" v="2" actId="6549"/>
          <ac:spMkLst>
            <pc:docMk/>
            <pc:sldMk cId="3151762556" sldId="264"/>
            <ac:spMk id="2" creationId="{D01BD4B9-0E7B-E469-4B20-943FC73B453D}"/>
          </ac:spMkLst>
        </pc:spChg>
        <pc:spChg chg="mod">
          <ac:chgData name="Christopher Potter" userId="24ad2ef8db5e8a45" providerId="LiveId" clId="{10AB9FE2-9012-46EF-B18A-C87D5526F6EE}" dt="2026-05-20T13:37:01.455" v="10" actId="6549"/>
          <ac:spMkLst>
            <pc:docMk/>
            <pc:sldMk cId="3151762556" sldId="264"/>
            <ac:spMk id="3" creationId="{EBD337EE-DE9C-FDCE-A099-3155BC2879EB}"/>
          </ac:spMkLst>
        </pc:spChg>
        <pc:spChg chg="mod">
          <ac:chgData name="Christopher Potter" userId="24ad2ef8db5e8a45" providerId="LiveId" clId="{10AB9FE2-9012-46EF-B18A-C87D5526F6EE}" dt="2026-05-20T13:36:58.197" v="8" actId="6549"/>
          <ac:spMkLst>
            <pc:docMk/>
            <pc:sldMk cId="3151762556" sldId="264"/>
            <ac:spMk id="6" creationId="{EE90857D-95F8-BB63-B175-794A13F43156}"/>
          </ac:spMkLst>
        </pc:spChg>
      </pc:sldChg>
      <pc:sldChg chg="modSp add">
        <pc:chgData name="Christopher Potter" userId="24ad2ef8db5e8a45" providerId="LiveId" clId="{10AB9FE2-9012-46EF-B18A-C87D5526F6EE}" dt="2026-05-20T13:40:49.875" v="31" actId="6549"/>
        <pc:sldMkLst>
          <pc:docMk/>
          <pc:sldMk cId="3395449148" sldId="265"/>
        </pc:sldMkLst>
        <pc:spChg chg="mod">
          <ac:chgData name="Christopher Potter" userId="24ad2ef8db5e8a45" providerId="LiveId" clId="{10AB9FE2-9012-46EF-B18A-C87D5526F6EE}" dt="2026-05-20T13:40:40.274" v="24" actId="6549"/>
          <ac:spMkLst>
            <pc:docMk/>
            <pc:sldMk cId="3395449148" sldId="265"/>
            <ac:spMk id="2" creationId="{3CD91F79-F03B-B89D-5305-C00A36AB86C3}"/>
          </ac:spMkLst>
        </pc:spChg>
        <pc:spChg chg="mod">
          <ac:chgData name="Christopher Potter" userId="24ad2ef8db5e8a45" providerId="LiveId" clId="{10AB9FE2-9012-46EF-B18A-C87D5526F6EE}" dt="2026-05-20T13:40:49.875" v="31" actId="6549"/>
          <ac:spMkLst>
            <pc:docMk/>
            <pc:sldMk cId="3395449148" sldId="265"/>
            <ac:spMk id="3" creationId="{B1185FA1-DB42-6B41-FF73-D555CF6B2899}"/>
          </ac:spMkLst>
        </pc:spChg>
        <pc:spChg chg="mod">
          <ac:chgData name="Christopher Potter" userId="24ad2ef8db5e8a45" providerId="LiveId" clId="{10AB9FE2-9012-46EF-B18A-C87D5526F6EE}" dt="2026-05-20T13:40:47.373" v="29" actId="6549"/>
          <ac:spMkLst>
            <pc:docMk/>
            <pc:sldMk cId="3395449148" sldId="265"/>
            <ac:spMk id="6" creationId="{BECFC518-B13B-3D6D-975D-E8A68F522335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3973957957" sldId="265"/>
        </pc:sldMkLst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1470303835" sldId="266"/>
        </pc:sldMkLst>
      </pc:sldChg>
      <pc:sldChg chg="modSp add">
        <pc:chgData name="Christopher Potter" userId="24ad2ef8db5e8a45" providerId="LiveId" clId="{10AB9FE2-9012-46EF-B18A-C87D5526F6EE}" dt="2026-05-20T13:41:05.845" v="42" actId="6549"/>
        <pc:sldMkLst>
          <pc:docMk/>
          <pc:sldMk cId="3222905837" sldId="266"/>
        </pc:sldMkLst>
        <pc:spChg chg="mod">
          <ac:chgData name="Christopher Potter" userId="24ad2ef8db5e8a45" providerId="LiveId" clId="{10AB9FE2-9012-46EF-B18A-C87D5526F6EE}" dt="2026-05-20T13:40:57.623" v="33" actId="6549"/>
          <ac:spMkLst>
            <pc:docMk/>
            <pc:sldMk cId="3222905837" sldId="266"/>
            <ac:spMk id="2" creationId="{94E0852E-3594-00E8-805F-FAA4496BC6AB}"/>
          </ac:spMkLst>
        </pc:spChg>
        <pc:spChg chg="mod">
          <ac:chgData name="Christopher Potter" userId="24ad2ef8db5e8a45" providerId="LiveId" clId="{10AB9FE2-9012-46EF-B18A-C87D5526F6EE}" dt="2026-05-20T13:41:05.845" v="42" actId="6549"/>
          <ac:spMkLst>
            <pc:docMk/>
            <pc:sldMk cId="3222905837" sldId="266"/>
            <ac:spMk id="3" creationId="{054627C2-E7DD-EB54-9235-126B72D6F3C9}"/>
          </ac:spMkLst>
        </pc:spChg>
        <pc:spChg chg="mod">
          <ac:chgData name="Christopher Potter" userId="24ad2ef8db5e8a45" providerId="LiveId" clId="{10AB9FE2-9012-46EF-B18A-C87D5526F6EE}" dt="2026-05-20T13:41:03.093" v="39" actId="6549"/>
          <ac:spMkLst>
            <pc:docMk/>
            <pc:sldMk cId="3222905837" sldId="266"/>
            <ac:spMk id="6" creationId="{F7EA9165-2C42-BFDD-635A-6F6022005690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831671935" sldId="267"/>
        </pc:sldMkLst>
      </pc:sldChg>
      <pc:sldChg chg="modSp add">
        <pc:chgData name="Christopher Potter" userId="24ad2ef8db5e8a45" providerId="LiveId" clId="{10AB9FE2-9012-46EF-B18A-C87D5526F6EE}" dt="2026-05-20T13:41:39.824" v="50" actId="6549"/>
        <pc:sldMkLst>
          <pc:docMk/>
          <pc:sldMk cId="2517795540" sldId="267"/>
        </pc:sldMkLst>
        <pc:spChg chg="mod">
          <ac:chgData name="Christopher Potter" userId="24ad2ef8db5e8a45" providerId="LiveId" clId="{10AB9FE2-9012-46EF-B18A-C87D5526F6EE}" dt="2026-05-20T13:41:27.650" v="45" actId="6549"/>
          <ac:spMkLst>
            <pc:docMk/>
            <pc:sldMk cId="2517795540" sldId="267"/>
            <ac:spMk id="2" creationId="{DA2A856C-57A8-C4D0-9200-DA8CFB6BA984}"/>
          </ac:spMkLst>
        </pc:spChg>
        <pc:spChg chg="mod">
          <ac:chgData name="Christopher Potter" userId="24ad2ef8db5e8a45" providerId="LiveId" clId="{10AB9FE2-9012-46EF-B18A-C87D5526F6EE}" dt="2026-05-20T13:41:39.824" v="50" actId="6549"/>
          <ac:spMkLst>
            <pc:docMk/>
            <pc:sldMk cId="2517795540" sldId="267"/>
            <ac:spMk id="3" creationId="{910DF532-C425-F5C2-A697-20046D2A3A20}"/>
          </ac:spMkLst>
        </pc:spChg>
        <pc:spChg chg="mod">
          <ac:chgData name="Christopher Potter" userId="24ad2ef8db5e8a45" providerId="LiveId" clId="{10AB9FE2-9012-46EF-B18A-C87D5526F6EE}" dt="2026-05-20T13:41:34.767" v="48" actId="6549"/>
          <ac:spMkLst>
            <pc:docMk/>
            <pc:sldMk cId="2517795540" sldId="267"/>
            <ac:spMk id="6" creationId="{DBD6B1B3-F600-8FC6-9283-EB3CF36661C3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430583577" sldId="268"/>
        </pc:sldMkLst>
      </pc:sldChg>
      <pc:sldChg chg="modSp add">
        <pc:chgData name="Christopher Potter" userId="24ad2ef8db5e8a45" providerId="LiveId" clId="{10AB9FE2-9012-46EF-B18A-C87D5526F6EE}" dt="2026-05-20T13:42:21.716" v="72" actId="6549"/>
        <pc:sldMkLst>
          <pc:docMk/>
          <pc:sldMk cId="3422792271" sldId="268"/>
        </pc:sldMkLst>
        <pc:spChg chg="mod">
          <ac:chgData name="Christopher Potter" userId="24ad2ef8db5e8a45" providerId="LiveId" clId="{10AB9FE2-9012-46EF-B18A-C87D5526F6EE}" dt="2026-05-20T13:41:45.093" v="52" actId="6549"/>
          <ac:spMkLst>
            <pc:docMk/>
            <pc:sldMk cId="3422792271" sldId="268"/>
            <ac:spMk id="2" creationId="{C18E8034-FAE8-5CD3-A6FC-DA038E2E0960}"/>
          </ac:spMkLst>
        </pc:spChg>
        <pc:spChg chg="mod">
          <ac:chgData name="Christopher Potter" userId="24ad2ef8db5e8a45" providerId="LiveId" clId="{10AB9FE2-9012-46EF-B18A-C87D5526F6EE}" dt="2026-05-20T13:42:21.716" v="72" actId="6549"/>
          <ac:spMkLst>
            <pc:docMk/>
            <pc:sldMk cId="3422792271" sldId="268"/>
            <ac:spMk id="3" creationId="{87932B99-7A71-ADCB-D015-76C871547A1A}"/>
          </ac:spMkLst>
        </pc:spChg>
        <pc:spChg chg="mod">
          <ac:chgData name="Christopher Potter" userId="24ad2ef8db5e8a45" providerId="LiveId" clId="{10AB9FE2-9012-46EF-B18A-C87D5526F6EE}" dt="2026-05-20T13:41:52.402" v="56" actId="6549"/>
          <ac:spMkLst>
            <pc:docMk/>
            <pc:sldMk cId="3422792271" sldId="268"/>
            <ac:spMk id="6" creationId="{2CFE22F0-02C9-FBDB-B9F0-9EB7FD3D42E5}"/>
          </ac:spMkLst>
        </pc:spChg>
      </pc:sldChg>
      <pc:sldChg chg="modSp add">
        <pc:chgData name="Christopher Potter" userId="24ad2ef8db5e8a45" providerId="LiveId" clId="{10AB9FE2-9012-46EF-B18A-C87D5526F6EE}" dt="2026-05-20T13:42:16.597" v="69" actId="6549"/>
        <pc:sldMkLst>
          <pc:docMk/>
          <pc:sldMk cId="2655801324" sldId="269"/>
        </pc:sldMkLst>
        <pc:spChg chg="mod">
          <ac:chgData name="Christopher Potter" userId="24ad2ef8db5e8a45" providerId="LiveId" clId="{10AB9FE2-9012-46EF-B18A-C87D5526F6EE}" dt="2026-05-20T13:42:07.391" v="61" actId="6549"/>
          <ac:spMkLst>
            <pc:docMk/>
            <pc:sldMk cId="2655801324" sldId="269"/>
            <ac:spMk id="2" creationId="{2C18FAAE-CBFC-4F76-76E1-0E27A2693B8B}"/>
          </ac:spMkLst>
        </pc:spChg>
        <pc:spChg chg="mod">
          <ac:chgData name="Christopher Potter" userId="24ad2ef8db5e8a45" providerId="LiveId" clId="{10AB9FE2-9012-46EF-B18A-C87D5526F6EE}" dt="2026-05-20T13:42:16.597" v="69" actId="6549"/>
          <ac:spMkLst>
            <pc:docMk/>
            <pc:sldMk cId="2655801324" sldId="269"/>
            <ac:spMk id="3" creationId="{6739B3AC-469D-C10B-6833-76ED5E4C3402}"/>
          </ac:spMkLst>
        </pc:spChg>
        <pc:spChg chg="mod">
          <ac:chgData name="Christopher Potter" userId="24ad2ef8db5e8a45" providerId="LiveId" clId="{10AB9FE2-9012-46EF-B18A-C87D5526F6EE}" dt="2026-05-20T13:42:12.953" v="66" actId="6549"/>
          <ac:spMkLst>
            <pc:docMk/>
            <pc:sldMk cId="2655801324" sldId="269"/>
            <ac:spMk id="6" creationId="{F892C65B-E1CD-A3F8-9B85-6A6AAE86CA1A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3553454333" sldId="269"/>
        </pc:sldMkLst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1526420617" sldId="270"/>
        </pc:sldMkLst>
      </pc:sldChg>
      <pc:sldChg chg="modSp add">
        <pc:chgData name="Christopher Potter" userId="24ad2ef8db5e8a45" providerId="LiveId" clId="{10AB9FE2-9012-46EF-B18A-C87D5526F6EE}" dt="2026-05-20T13:42:38.923" v="80" actId="20577"/>
        <pc:sldMkLst>
          <pc:docMk/>
          <pc:sldMk cId="3543922731" sldId="270"/>
        </pc:sldMkLst>
        <pc:spChg chg="mod">
          <ac:chgData name="Christopher Potter" userId="24ad2ef8db5e8a45" providerId="LiveId" clId="{10AB9FE2-9012-46EF-B18A-C87D5526F6EE}" dt="2026-05-20T13:42:31.414" v="74" actId="6549"/>
          <ac:spMkLst>
            <pc:docMk/>
            <pc:sldMk cId="3543922731" sldId="270"/>
            <ac:spMk id="2" creationId="{807AAF6A-0539-8FB4-03C0-90475995E733}"/>
          </ac:spMkLst>
        </pc:spChg>
        <pc:spChg chg="mod">
          <ac:chgData name="Christopher Potter" userId="24ad2ef8db5e8a45" providerId="LiveId" clId="{10AB9FE2-9012-46EF-B18A-C87D5526F6EE}" dt="2026-05-20T13:42:38.923" v="80" actId="20577"/>
          <ac:spMkLst>
            <pc:docMk/>
            <pc:sldMk cId="3543922731" sldId="270"/>
            <ac:spMk id="3" creationId="{11102615-212A-667D-15E2-C34801393C39}"/>
          </ac:spMkLst>
        </pc:spChg>
        <pc:spChg chg="mod">
          <ac:chgData name="Christopher Potter" userId="24ad2ef8db5e8a45" providerId="LiveId" clId="{10AB9FE2-9012-46EF-B18A-C87D5526F6EE}" dt="2026-05-20T13:42:36.713" v="79" actId="6549"/>
          <ac:spMkLst>
            <pc:docMk/>
            <pc:sldMk cId="3543922731" sldId="270"/>
            <ac:spMk id="6" creationId="{D4EEC943-BD05-5943-15CE-89543FDB8E3E}"/>
          </ac:spMkLst>
        </pc:spChg>
      </pc:sldChg>
      <pc:sldChg chg="modSp add">
        <pc:chgData name="Christopher Potter" userId="24ad2ef8db5e8a45" providerId="LiveId" clId="{10AB9FE2-9012-46EF-B18A-C87D5526F6EE}" dt="2026-05-20T13:43:02.145" v="92" actId="6549"/>
        <pc:sldMkLst>
          <pc:docMk/>
          <pc:sldMk cId="1890061199" sldId="271"/>
        </pc:sldMkLst>
        <pc:spChg chg="mod">
          <ac:chgData name="Christopher Potter" userId="24ad2ef8db5e8a45" providerId="LiveId" clId="{10AB9FE2-9012-46EF-B18A-C87D5526F6EE}" dt="2026-05-20T13:42:47.061" v="83" actId="6549"/>
          <ac:spMkLst>
            <pc:docMk/>
            <pc:sldMk cId="1890061199" sldId="271"/>
            <ac:spMk id="2" creationId="{B69B0BD1-7658-2FFD-B9CF-4A6939761B0E}"/>
          </ac:spMkLst>
        </pc:spChg>
        <pc:spChg chg="mod">
          <ac:chgData name="Christopher Potter" userId="24ad2ef8db5e8a45" providerId="LiveId" clId="{10AB9FE2-9012-46EF-B18A-C87D5526F6EE}" dt="2026-05-20T13:43:02.145" v="92" actId="6549"/>
          <ac:spMkLst>
            <pc:docMk/>
            <pc:sldMk cId="1890061199" sldId="271"/>
            <ac:spMk id="3" creationId="{0140B826-7C65-1A69-45F8-60B0693F5EF5}"/>
          </ac:spMkLst>
        </pc:spChg>
        <pc:spChg chg="mod">
          <ac:chgData name="Christopher Potter" userId="24ad2ef8db5e8a45" providerId="LiveId" clId="{10AB9FE2-9012-46EF-B18A-C87D5526F6EE}" dt="2026-05-20T13:42:52.748" v="86" actId="20577"/>
          <ac:spMkLst>
            <pc:docMk/>
            <pc:sldMk cId="1890061199" sldId="271"/>
            <ac:spMk id="6" creationId="{7D853D8B-A40C-BEB0-DFC6-5A87CBB3F6F2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2414179956" sldId="271"/>
        </pc:sldMkLst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2924705203" sldId="272"/>
        </pc:sldMkLst>
      </pc:sldChg>
      <pc:sldChg chg="modSp add">
        <pc:chgData name="Christopher Potter" userId="24ad2ef8db5e8a45" providerId="LiveId" clId="{10AB9FE2-9012-46EF-B18A-C87D5526F6EE}" dt="2026-05-20T13:43:20.296" v="101" actId="20577"/>
        <pc:sldMkLst>
          <pc:docMk/>
          <pc:sldMk cId="3189897955" sldId="272"/>
        </pc:sldMkLst>
        <pc:spChg chg="mod">
          <ac:chgData name="Christopher Potter" userId="24ad2ef8db5e8a45" providerId="LiveId" clId="{10AB9FE2-9012-46EF-B18A-C87D5526F6EE}" dt="2026-05-20T13:43:11.331" v="94" actId="6549"/>
          <ac:spMkLst>
            <pc:docMk/>
            <pc:sldMk cId="3189897955" sldId="272"/>
            <ac:spMk id="2" creationId="{0051B96E-59BB-8B28-19C9-9D522BD0F8B2}"/>
          </ac:spMkLst>
        </pc:spChg>
        <pc:spChg chg="mod">
          <ac:chgData name="Christopher Potter" userId="24ad2ef8db5e8a45" providerId="LiveId" clId="{10AB9FE2-9012-46EF-B18A-C87D5526F6EE}" dt="2026-05-20T13:43:20.296" v="101" actId="20577"/>
          <ac:spMkLst>
            <pc:docMk/>
            <pc:sldMk cId="3189897955" sldId="272"/>
            <ac:spMk id="3" creationId="{01F77F35-D7C4-EC8F-2D94-7B53E0DB6E4E}"/>
          </ac:spMkLst>
        </pc:spChg>
        <pc:spChg chg="mod">
          <ac:chgData name="Christopher Potter" userId="24ad2ef8db5e8a45" providerId="LiveId" clId="{10AB9FE2-9012-46EF-B18A-C87D5526F6EE}" dt="2026-05-20T13:43:17.837" v="99" actId="6549"/>
          <ac:spMkLst>
            <pc:docMk/>
            <pc:sldMk cId="3189897955" sldId="272"/>
            <ac:spMk id="6" creationId="{BBECECC6-F91A-3D6A-FB30-5FB2F5A2D80D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1287668103" sldId="273"/>
        </pc:sldMkLst>
      </pc:sldChg>
      <pc:sldChg chg="modSp add">
        <pc:chgData name="Christopher Potter" userId="24ad2ef8db5e8a45" providerId="LiveId" clId="{10AB9FE2-9012-46EF-B18A-C87D5526F6EE}" dt="2026-05-20T13:46:52.180" v="223" actId="20577"/>
        <pc:sldMkLst>
          <pc:docMk/>
          <pc:sldMk cId="2231455117" sldId="273"/>
        </pc:sldMkLst>
        <pc:spChg chg="mod">
          <ac:chgData name="Christopher Potter" userId="24ad2ef8db5e8a45" providerId="LiveId" clId="{10AB9FE2-9012-46EF-B18A-C87D5526F6EE}" dt="2026-05-20T13:43:32.530" v="104" actId="6549"/>
          <ac:spMkLst>
            <pc:docMk/>
            <pc:sldMk cId="2231455117" sldId="273"/>
            <ac:spMk id="2" creationId="{AE867E83-943A-930C-3D0D-2D67351120F0}"/>
          </ac:spMkLst>
        </pc:spChg>
        <pc:spChg chg="mod">
          <ac:chgData name="Christopher Potter" userId="24ad2ef8db5e8a45" providerId="LiveId" clId="{10AB9FE2-9012-46EF-B18A-C87D5526F6EE}" dt="2026-05-20T13:46:52.180" v="223" actId="20577"/>
          <ac:spMkLst>
            <pc:docMk/>
            <pc:sldMk cId="2231455117" sldId="273"/>
            <ac:spMk id="3" creationId="{373EBD52-29E4-E9A7-5E40-2535EAD161D1}"/>
          </ac:spMkLst>
        </pc:spChg>
        <pc:spChg chg="mod">
          <ac:chgData name="Christopher Potter" userId="24ad2ef8db5e8a45" providerId="LiveId" clId="{10AB9FE2-9012-46EF-B18A-C87D5526F6EE}" dt="2026-05-20T13:46:49.637" v="222" actId="6549"/>
          <ac:spMkLst>
            <pc:docMk/>
            <pc:sldMk cId="2231455117" sldId="273"/>
            <ac:spMk id="6" creationId="{04120730-35D5-B652-186C-3774E8A4CF45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20259617" sldId="274"/>
        </pc:sldMkLst>
      </pc:sldChg>
      <pc:sldChg chg="modSp add">
        <pc:chgData name="Christopher Potter" userId="24ad2ef8db5e8a45" providerId="LiveId" clId="{10AB9FE2-9012-46EF-B18A-C87D5526F6EE}" dt="2026-05-20T13:44:03.818" v="124" actId="20577"/>
        <pc:sldMkLst>
          <pc:docMk/>
          <pc:sldMk cId="2313150077" sldId="274"/>
        </pc:sldMkLst>
        <pc:spChg chg="mod">
          <ac:chgData name="Christopher Potter" userId="24ad2ef8db5e8a45" providerId="LiveId" clId="{10AB9FE2-9012-46EF-B18A-C87D5526F6EE}" dt="2026-05-20T13:43:55.774" v="117" actId="6549"/>
          <ac:spMkLst>
            <pc:docMk/>
            <pc:sldMk cId="2313150077" sldId="274"/>
            <ac:spMk id="2" creationId="{084378AD-C04F-4E03-F2DC-88097FB46A75}"/>
          </ac:spMkLst>
        </pc:spChg>
        <pc:spChg chg="mod">
          <ac:chgData name="Christopher Potter" userId="24ad2ef8db5e8a45" providerId="LiveId" clId="{10AB9FE2-9012-46EF-B18A-C87D5526F6EE}" dt="2026-05-20T13:44:03.818" v="124" actId="20577"/>
          <ac:spMkLst>
            <pc:docMk/>
            <pc:sldMk cId="2313150077" sldId="274"/>
            <ac:spMk id="3" creationId="{308B580D-C96E-53EB-B55B-3A734CC5A58C}"/>
          </ac:spMkLst>
        </pc:spChg>
        <pc:spChg chg="mod">
          <ac:chgData name="Christopher Potter" userId="24ad2ef8db5e8a45" providerId="LiveId" clId="{10AB9FE2-9012-46EF-B18A-C87D5526F6EE}" dt="2026-05-20T13:44:01.858" v="122" actId="6549"/>
          <ac:spMkLst>
            <pc:docMk/>
            <pc:sldMk cId="2313150077" sldId="274"/>
            <ac:spMk id="6" creationId="{3006A099-0CFF-FE69-8BE8-747BE910CDC3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240411250" sldId="275"/>
        </pc:sldMkLst>
      </pc:sldChg>
      <pc:sldChg chg="modSp add">
        <pc:chgData name="Christopher Potter" userId="24ad2ef8db5e8a45" providerId="LiveId" clId="{10AB9FE2-9012-46EF-B18A-C87D5526F6EE}" dt="2026-05-20T13:44:18.145" v="133" actId="20577"/>
        <pc:sldMkLst>
          <pc:docMk/>
          <pc:sldMk cId="3642672082" sldId="275"/>
        </pc:sldMkLst>
        <pc:spChg chg="mod">
          <ac:chgData name="Christopher Potter" userId="24ad2ef8db5e8a45" providerId="LiveId" clId="{10AB9FE2-9012-46EF-B18A-C87D5526F6EE}" dt="2026-05-20T13:44:14.333" v="131" actId="20577"/>
          <ac:spMkLst>
            <pc:docMk/>
            <pc:sldMk cId="3642672082" sldId="275"/>
            <ac:spMk id="2" creationId="{8811A81A-AFCC-174E-DFF8-B04C41A836B6}"/>
          </ac:spMkLst>
        </pc:spChg>
        <pc:spChg chg="mod">
          <ac:chgData name="Christopher Potter" userId="24ad2ef8db5e8a45" providerId="LiveId" clId="{10AB9FE2-9012-46EF-B18A-C87D5526F6EE}" dt="2026-05-20T13:44:18.145" v="133" actId="20577"/>
          <ac:spMkLst>
            <pc:docMk/>
            <pc:sldMk cId="3642672082" sldId="275"/>
            <ac:spMk id="3" creationId="{6D128C8B-651B-77CA-8711-7F85E29F5F67}"/>
          </ac:spMkLst>
        </pc:spChg>
        <pc:spChg chg="mod">
          <ac:chgData name="Christopher Potter" userId="24ad2ef8db5e8a45" providerId="LiveId" clId="{10AB9FE2-9012-46EF-B18A-C87D5526F6EE}" dt="2026-05-20T13:44:11.993" v="130" actId="6549"/>
          <ac:spMkLst>
            <pc:docMk/>
            <pc:sldMk cId="3642672082" sldId="275"/>
            <ac:spMk id="6" creationId="{0B392E8F-4466-B374-F43F-A0995ADB7FB0}"/>
          </ac:spMkLst>
        </pc:spChg>
      </pc:sldChg>
      <pc:sldChg chg="modSp add">
        <pc:chgData name="Christopher Potter" userId="24ad2ef8db5e8a45" providerId="LiveId" clId="{10AB9FE2-9012-46EF-B18A-C87D5526F6EE}" dt="2026-05-20T13:44:34.721" v="142" actId="6549"/>
        <pc:sldMkLst>
          <pc:docMk/>
          <pc:sldMk cId="311864793" sldId="276"/>
        </pc:sldMkLst>
        <pc:spChg chg="mod">
          <ac:chgData name="Christopher Potter" userId="24ad2ef8db5e8a45" providerId="LiveId" clId="{10AB9FE2-9012-46EF-B18A-C87D5526F6EE}" dt="2026-05-20T13:44:27.163" v="136" actId="6549"/>
          <ac:spMkLst>
            <pc:docMk/>
            <pc:sldMk cId="311864793" sldId="276"/>
            <ac:spMk id="2" creationId="{70004430-EE27-3817-572D-09CE91D45AAD}"/>
          </ac:spMkLst>
        </pc:spChg>
        <pc:spChg chg="mod">
          <ac:chgData name="Christopher Potter" userId="24ad2ef8db5e8a45" providerId="LiveId" clId="{10AB9FE2-9012-46EF-B18A-C87D5526F6EE}" dt="2026-05-20T13:44:34.721" v="142" actId="6549"/>
          <ac:spMkLst>
            <pc:docMk/>
            <pc:sldMk cId="311864793" sldId="276"/>
            <ac:spMk id="3" creationId="{355FE781-6989-CD6C-2A56-F1891E4466FF}"/>
          </ac:spMkLst>
        </pc:spChg>
        <pc:spChg chg="mod">
          <ac:chgData name="Christopher Potter" userId="24ad2ef8db5e8a45" providerId="LiveId" clId="{10AB9FE2-9012-46EF-B18A-C87D5526F6EE}" dt="2026-05-20T13:44:31.198" v="140" actId="20577"/>
          <ac:spMkLst>
            <pc:docMk/>
            <pc:sldMk cId="311864793" sldId="276"/>
            <ac:spMk id="6" creationId="{04DC95A7-EA69-6928-6EB2-B69B1C0F46D7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1523492771" sldId="276"/>
        </pc:sldMkLst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1622601279" sldId="277"/>
        </pc:sldMkLst>
      </pc:sldChg>
      <pc:sldChg chg="modSp add mod">
        <pc:chgData name="Christopher Potter" userId="24ad2ef8db5e8a45" providerId="LiveId" clId="{10AB9FE2-9012-46EF-B18A-C87D5526F6EE}" dt="2026-05-20T13:45:00.320" v="162" actId="14100"/>
        <pc:sldMkLst>
          <pc:docMk/>
          <pc:sldMk cId="2344835082" sldId="277"/>
        </pc:sldMkLst>
        <pc:spChg chg="mod">
          <ac:chgData name="Christopher Potter" userId="24ad2ef8db5e8a45" providerId="LiveId" clId="{10AB9FE2-9012-46EF-B18A-C87D5526F6EE}" dt="2026-05-20T13:44:41.115" v="146" actId="6549"/>
          <ac:spMkLst>
            <pc:docMk/>
            <pc:sldMk cId="2344835082" sldId="277"/>
            <ac:spMk id="2" creationId="{009561EA-E555-5930-E45A-15B18E1CA8A0}"/>
          </ac:spMkLst>
        </pc:spChg>
        <pc:spChg chg="mod">
          <ac:chgData name="Christopher Potter" userId="24ad2ef8db5e8a45" providerId="LiveId" clId="{10AB9FE2-9012-46EF-B18A-C87D5526F6EE}" dt="2026-05-20T13:45:00.320" v="162" actId="14100"/>
          <ac:spMkLst>
            <pc:docMk/>
            <pc:sldMk cId="2344835082" sldId="277"/>
            <ac:spMk id="3" creationId="{6D0A85BC-E537-BC53-EC5F-FBB2691423AA}"/>
          </ac:spMkLst>
        </pc:spChg>
        <pc:spChg chg="mod">
          <ac:chgData name="Christopher Potter" userId="24ad2ef8db5e8a45" providerId="LiveId" clId="{10AB9FE2-9012-46EF-B18A-C87D5526F6EE}" dt="2026-05-20T13:44:45.391" v="152" actId="20577"/>
          <ac:spMkLst>
            <pc:docMk/>
            <pc:sldMk cId="2344835082" sldId="277"/>
            <ac:spMk id="6" creationId="{6ECF00FA-B13C-3191-4E59-B1694E3416E3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2387508752" sldId="278"/>
        </pc:sldMkLst>
      </pc:sldChg>
      <pc:sldChg chg="modSp add ord">
        <pc:chgData name="Christopher Potter" userId="24ad2ef8db5e8a45" providerId="LiveId" clId="{10AB9FE2-9012-46EF-B18A-C87D5526F6EE}" dt="2026-05-20T13:45:49.215" v="192" actId="115"/>
        <pc:sldMkLst>
          <pc:docMk/>
          <pc:sldMk cId="2726415004" sldId="278"/>
        </pc:sldMkLst>
        <pc:spChg chg="mod">
          <ac:chgData name="Christopher Potter" userId="24ad2ef8db5e8a45" providerId="LiveId" clId="{10AB9FE2-9012-46EF-B18A-C87D5526F6EE}" dt="2026-05-20T13:45:49.215" v="192" actId="115"/>
          <ac:spMkLst>
            <pc:docMk/>
            <pc:sldMk cId="2726415004" sldId="278"/>
            <ac:spMk id="2" creationId="{46E5A7D0-4B1A-A944-D526-1F7526BFB68D}"/>
          </ac:spMkLst>
        </pc:spChg>
        <pc:spChg chg="mod">
          <ac:chgData name="Christopher Potter" userId="24ad2ef8db5e8a45" providerId="LiveId" clId="{10AB9FE2-9012-46EF-B18A-C87D5526F6EE}" dt="2026-05-20T13:45:36.565" v="181" actId="20577"/>
          <ac:spMkLst>
            <pc:docMk/>
            <pc:sldMk cId="2726415004" sldId="278"/>
            <ac:spMk id="3" creationId="{BCF1C4C0-D50F-04D4-14EF-679FDA97DA55}"/>
          </ac:spMkLst>
        </pc:spChg>
        <pc:spChg chg="mod">
          <ac:chgData name="Christopher Potter" userId="24ad2ef8db5e8a45" providerId="LiveId" clId="{10AB9FE2-9012-46EF-B18A-C87D5526F6EE}" dt="2026-05-20T13:45:34.793" v="180" actId="20577"/>
          <ac:spMkLst>
            <pc:docMk/>
            <pc:sldMk cId="2726415004" sldId="278"/>
            <ac:spMk id="6" creationId="{8D2F258A-90B9-24CC-2A5A-31953FC1A7C0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2160830640" sldId="279"/>
        </pc:sldMkLst>
      </pc:sldChg>
      <pc:sldChg chg="modSp add">
        <pc:chgData name="Christopher Potter" userId="24ad2ef8db5e8a45" providerId="LiveId" clId="{10AB9FE2-9012-46EF-B18A-C87D5526F6EE}" dt="2026-05-20T13:46:05.270" v="202" actId="6549"/>
        <pc:sldMkLst>
          <pc:docMk/>
          <pc:sldMk cId="4059628277" sldId="279"/>
        </pc:sldMkLst>
        <pc:spChg chg="mod">
          <ac:chgData name="Christopher Potter" userId="24ad2ef8db5e8a45" providerId="LiveId" clId="{10AB9FE2-9012-46EF-B18A-C87D5526F6EE}" dt="2026-05-20T13:46:05.270" v="202" actId="6549"/>
          <ac:spMkLst>
            <pc:docMk/>
            <pc:sldMk cId="4059628277" sldId="279"/>
            <ac:spMk id="2" creationId="{325E73D8-0920-CF3F-9CAB-D2D81F5BA027}"/>
          </ac:spMkLst>
        </pc:spChg>
        <pc:spChg chg="mod">
          <ac:chgData name="Christopher Potter" userId="24ad2ef8db5e8a45" providerId="LiveId" clId="{10AB9FE2-9012-46EF-B18A-C87D5526F6EE}" dt="2026-05-20T13:46:03.428" v="201" actId="6549"/>
          <ac:spMkLst>
            <pc:docMk/>
            <pc:sldMk cId="4059628277" sldId="279"/>
            <ac:spMk id="3" creationId="{937D0873-9B0B-1790-C1F3-C8BFEA5734DF}"/>
          </ac:spMkLst>
        </pc:spChg>
        <pc:spChg chg="mod">
          <ac:chgData name="Christopher Potter" userId="24ad2ef8db5e8a45" providerId="LiveId" clId="{10AB9FE2-9012-46EF-B18A-C87D5526F6EE}" dt="2026-05-20T13:46:01.057" v="198" actId="6549"/>
          <ac:spMkLst>
            <pc:docMk/>
            <pc:sldMk cId="4059628277" sldId="279"/>
            <ac:spMk id="6" creationId="{EBFE2B53-BB6F-A946-6D21-47D45CC413BC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1646309081" sldId="280"/>
        </pc:sldMkLst>
      </pc:sldChg>
      <pc:sldChg chg="modSp add">
        <pc:chgData name="Christopher Potter" userId="24ad2ef8db5e8a45" providerId="LiveId" clId="{10AB9FE2-9012-46EF-B18A-C87D5526F6EE}" dt="2026-05-20T13:47:49.927" v="237" actId="20577"/>
        <pc:sldMkLst>
          <pc:docMk/>
          <pc:sldMk cId="4228455623" sldId="280"/>
        </pc:sldMkLst>
        <pc:spChg chg="mod">
          <ac:chgData name="Christopher Potter" userId="24ad2ef8db5e8a45" providerId="LiveId" clId="{10AB9FE2-9012-46EF-B18A-C87D5526F6EE}" dt="2026-05-20T13:47:38.275" v="226" actId="6549"/>
          <ac:spMkLst>
            <pc:docMk/>
            <pc:sldMk cId="4228455623" sldId="280"/>
            <ac:spMk id="2" creationId="{26497F21-69C1-39B2-F2E1-C1776C007870}"/>
          </ac:spMkLst>
        </pc:spChg>
        <pc:spChg chg="mod">
          <ac:chgData name="Christopher Potter" userId="24ad2ef8db5e8a45" providerId="LiveId" clId="{10AB9FE2-9012-46EF-B18A-C87D5526F6EE}" dt="2026-05-20T13:47:49.927" v="237" actId="20577"/>
          <ac:spMkLst>
            <pc:docMk/>
            <pc:sldMk cId="4228455623" sldId="280"/>
            <ac:spMk id="3" creationId="{5439499E-DBAB-7F99-D5D9-1973D2A4291F}"/>
          </ac:spMkLst>
        </pc:spChg>
        <pc:spChg chg="mod">
          <ac:chgData name="Christopher Potter" userId="24ad2ef8db5e8a45" providerId="LiveId" clId="{10AB9FE2-9012-46EF-B18A-C87D5526F6EE}" dt="2026-05-20T13:47:47.283" v="235" actId="6549"/>
          <ac:spMkLst>
            <pc:docMk/>
            <pc:sldMk cId="4228455623" sldId="280"/>
            <ac:spMk id="6" creationId="{6FC7A426-6DB7-2E47-CB47-F67BF374DC74}"/>
          </ac:spMkLst>
        </pc:spChg>
      </pc:sldChg>
      <pc:sldChg chg="modSp add">
        <pc:chgData name="Christopher Potter" userId="24ad2ef8db5e8a45" providerId="LiveId" clId="{10AB9FE2-9012-46EF-B18A-C87D5526F6EE}" dt="2026-05-20T13:48:08.133" v="253" actId="20577"/>
        <pc:sldMkLst>
          <pc:docMk/>
          <pc:sldMk cId="3844379250" sldId="281"/>
        </pc:sldMkLst>
        <pc:spChg chg="mod">
          <ac:chgData name="Christopher Potter" userId="24ad2ef8db5e8a45" providerId="LiveId" clId="{10AB9FE2-9012-46EF-B18A-C87D5526F6EE}" dt="2026-05-20T13:48:04.855" v="251" actId="6549"/>
          <ac:spMkLst>
            <pc:docMk/>
            <pc:sldMk cId="3844379250" sldId="281"/>
            <ac:spMk id="2" creationId="{42E995B3-248A-AFDF-8FF3-BD75155E1748}"/>
          </ac:spMkLst>
        </pc:spChg>
        <pc:spChg chg="mod">
          <ac:chgData name="Christopher Potter" userId="24ad2ef8db5e8a45" providerId="LiveId" clId="{10AB9FE2-9012-46EF-B18A-C87D5526F6EE}" dt="2026-05-20T13:48:08.133" v="253" actId="20577"/>
          <ac:spMkLst>
            <pc:docMk/>
            <pc:sldMk cId="3844379250" sldId="281"/>
            <ac:spMk id="3" creationId="{5BB9D83B-B5F7-DD35-E24E-9FD4DFDC7217}"/>
          </ac:spMkLst>
        </pc:spChg>
        <pc:spChg chg="mod">
          <ac:chgData name="Christopher Potter" userId="24ad2ef8db5e8a45" providerId="LiveId" clId="{10AB9FE2-9012-46EF-B18A-C87D5526F6EE}" dt="2026-05-20T13:48:01.243" v="248" actId="6549"/>
          <ac:spMkLst>
            <pc:docMk/>
            <pc:sldMk cId="3844379250" sldId="281"/>
            <ac:spMk id="6" creationId="{705379FC-5924-BE4C-D90D-722B9D5568E0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3943258026" sldId="281"/>
        </pc:sldMkLst>
      </pc:sldChg>
      <pc:sldChg chg="modSp add">
        <pc:chgData name="Christopher Potter" userId="24ad2ef8db5e8a45" providerId="LiveId" clId="{10AB9FE2-9012-46EF-B18A-C87D5526F6EE}" dt="2026-05-20T13:49:01.373" v="291" actId="6549"/>
        <pc:sldMkLst>
          <pc:docMk/>
          <pc:sldMk cId="1719288769" sldId="282"/>
        </pc:sldMkLst>
        <pc:spChg chg="mod">
          <ac:chgData name="Christopher Potter" userId="24ad2ef8db5e8a45" providerId="LiveId" clId="{10AB9FE2-9012-46EF-B18A-C87D5526F6EE}" dt="2026-05-20T13:48:49.915" v="285" actId="6549"/>
          <ac:spMkLst>
            <pc:docMk/>
            <pc:sldMk cId="1719288769" sldId="282"/>
            <ac:spMk id="2" creationId="{AFC9597A-467B-1B96-65A5-493EF41762A0}"/>
          </ac:spMkLst>
        </pc:spChg>
        <pc:spChg chg="mod">
          <ac:chgData name="Christopher Potter" userId="24ad2ef8db5e8a45" providerId="LiveId" clId="{10AB9FE2-9012-46EF-B18A-C87D5526F6EE}" dt="2026-05-20T13:49:01.373" v="291" actId="6549"/>
          <ac:spMkLst>
            <pc:docMk/>
            <pc:sldMk cId="1719288769" sldId="282"/>
            <ac:spMk id="3" creationId="{65950A9B-36CB-4BDB-FF47-7D298D7D9C68}"/>
          </ac:spMkLst>
        </pc:spChg>
        <pc:spChg chg="mod">
          <ac:chgData name="Christopher Potter" userId="24ad2ef8db5e8a45" providerId="LiveId" clId="{10AB9FE2-9012-46EF-B18A-C87D5526F6EE}" dt="2026-05-20T13:48:57.146" v="289" actId="6549"/>
          <ac:spMkLst>
            <pc:docMk/>
            <pc:sldMk cId="1719288769" sldId="282"/>
            <ac:spMk id="6" creationId="{DE665AA8-C758-015B-3601-2EA6D01B762B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2572840706" sldId="282"/>
        </pc:sldMkLst>
      </pc:sldChg>
      <pc:sldChg chg="modSp add ord">
        <pc:chgData name="Christopher Potter" userId="24ad2ef8db5e8a45" providerId="LiveId" clId="{10AB9FE2-9012-46EF-B18A-C87D5526F6EE}" dt="2026-05-20T13:48:37.490" v="273"/>
        <pc:sldMkLst>
          <pc:docMk/>
          <pc:sldMk cId="3806543871" sldId="283"/>
        </pc:sldMkLst>
        <pc:spChg chg="mod">
          <ac:chgData name="Christopher Potter" userId="24ad2ef8db5e8a45" providerId="LiveId" clId="{10AB9FE2-9012-46EF-B18A-C87D5526F6EE}" dt="2026-05-20T13:48:32.873" v="271" actId="6549"/>
          <ac:spMkLst>
            <pc:docMk/>
            <pc:sldMk cId="3806543871" sldId="283"/>
            <ac:spMk id="3" creationId="{4CBAA91F-EE3B-A8F2-758E-BFD2DFC9A153}"/>
          </ac:spMkLst>
        </pc:spChg>
        <pc:spChg chg="mod">
          <ac:chgData name="Christopher Potter" userId="24ad2ef8db5e8a45" providerId="LiveId" clId="{10AB9FE2-9012-46EF-B18A-C87D5526F6EE}" dt="2026-05-20T13:48:29.729" v="267" actId="20577"/>
          <ac:spMkLst>
            <pc:docMk/>
            <pc:sldMk cId="3806543871" sldId="283"/>
            <ac:spMk id="6" creationId="{B2681578-EF32-1AAC-5504-1C911D863D4A}"/>
          </ac:spMkLst>
        </pc:spChg>
      </pc:sldChg>
      <pc:sldChg chg="del">
        <pc:chgData name="Christopher Potter" userId="24ad2ef8db5e8a45" providerId="LiveId" clId="{10AB9FE2-9012-46EF-B18A-C87D5526F6EE}" dt="2026-05-20T13:36:40.933" v="0" actId="47"/>
        <pc:sldMkLst>
          <pc:docMk/>
          <pc:sldMk cId="4153810294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Substitution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20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E8D4D-7763-D56C-7955-F93B814A4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51B96E-59BB-8B28-19C9-9D522BD0F8B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=3,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51B96E-59BB-8B28-19C9-9D522BD0F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F77F35-D7C4-EC8F-2D94-7B53E0DB6E4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F77F35-D7C4-EC8F-2D94-7B53E0DB6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ECECC6-F91A-3D6A-FB30-5FB2F5A2D80D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ECECC6-F91A-3D6A-FB30-5FB2F5A2D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8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F144A-DAA5-FC90-C785-4E7E2F112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E867E83-943A-930C-3D0D-2D67351120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=−3,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E867E83-943A-930C-3D0D-2D6735112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3EBD52-29E4-E9A7-5E40-2535EAD161D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3EBD52-29E4-E9A7-5E40-2535EAD16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20730-35D5-B652-186C-3774E8A4CF45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20730-35D5-B652-186C-3774E8A4C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C57DF-5D02-3D55-146D-103551807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4378AD-C04F-4E03-F2DC-88097FB46A7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=8,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4378AD-C04F-4E03-F2DC-88097FB46A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8B580D-C96E-53EB-B55B-3A734CC5A58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8B580D-C96E-53EB-B55B-3A734CC5A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6A099-0CFF-FE69-8BE8-747BE910CDC3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3047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6A099-0CFF-FE69-8BE8-747BE910C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30471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1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E30D6-6C8A-A126-CAD8-E2DD4F90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11A81A-AFCC-174E-DFF8-B04C41A836B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=−4,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11A81A-AFCC-174E-DFF8-B04C41A83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128C8B-651B-77CA-8711-7F85E29F5F6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128C8B-651B-77CA-8711-7F85E29F5F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392E8F-4466-B374-F43F-A0995ADB7FB0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392E8F-4466-B374-F43F-A0995ADB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6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F45CE-2D7E-DE5A-AB9F-7B113488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004430-EE27-3817-572D-09CE91D45AA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=−1,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004430-EE27-3817-572D-09CE91D45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5FE781-6989-CD6C-2A56-F1891E4466F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5FE781-6989-CD6C-2A56-F1891E446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DC95A7-EA69-6928-6EB2-B69B1C0F46D7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DC95A7-EA69-6928-6EB2-B69B1C0F4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2897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CA065-809D-E994-2589-61740B662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9561EA-E555-5930-E45A-15B18E1CA8A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=3,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09561EA-E555-5930-E45A-15B18E1CA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0A85BC-E537-BC53-EC5F-FBB2691423AA}"/>
                  </a:ext>
                </a:extLst>
              </p:cNvPr>
              <p:cNvSpPr/>
              <p:nvPr/>
            </p:nvSpPr>
            <p:spPr>
              <a:xfrm>
                <a:off x="2040878" y="4876800"/>
                <a:ext cx="5845216" cy="18191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0A85BC-E537-BC53-EC5F-FBB269142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4876800"/>
                <a:ext cx="5845216" cy="181911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CF00FA-B13C-3191-4E59-B1694E3416E3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289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sSup>
                            <m:sSupPr>
                              <m:ctrlP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CF00FA-B13C-3191-4E59-B1694E341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2897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83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8E99A-E919-43ED-DF21-DDA448A1C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E5A7D0-4B1A-A944-D526-1F7526BFB68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=4,</m:t>
                    </m:r>
                  </m:oMath>
                </a14:m>
                <a:r>
                  <a:rPr lang="en-GB" sz="5400" dirty="0"/>
                  <a:t> find the positive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E5A7D0-4B1A-A944-D526-1F7526BFB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F1C4C0-D50F-04D4-14EF-679FDA97DA5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F1C4C0-D50F-04D4-14EF-679FDA97D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2F258A-90B9-24CC-2A5A-31953FC1A7C0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934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rad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2F258A-90B9-24CC-2A5A-31953FC1A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934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4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38965-9100-7649-8051-85B44FA17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5E73D8-0920-CF3F-9CAB-D2D81F5BA02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=−5,</m:t>
                    </m:r>
                  </m:oMath>
                </a14:m>
                <a:r>
                  <a:rPr lang="en-GB" sz="5400" dirty="0"/>
                  <a:t> find the positive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5E73D8-0920-CF3F-9CAB-D2D81F5BA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 r="-3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7D0873-9B0B-1790-C1F3-C8BFEA5734D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7D0873-9B0B-1790-C1F3-C8BFEA573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E2B53-BB6F-A946-6D21-47D45CC413BC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934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E2B53-BB6F-A946-6D21-47D45CC41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934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6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96287-FCF1-E408-A98F-E56E9CE2E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497F21-69C1-39B2-F2E1-C1776C00787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=4,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497F21-69C1-39B2-F2E1-C1776C007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39499E-DBAB-7F99-D5D9-1973D2A4291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39499E-DBAB-7F99-D5D9-1973D2A42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C7A426-6DB7-2E47-CB47-F67BF374DC74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3047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C7A426-6DB7-2E47-CB47-F67BF374D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30471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4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1D821-A509-2693-1028-06A706D83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2E995B3-248A-AFDF-8FF3-BD75155E174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=−5,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2E995B3-248A-AFDF-8FF3-BD75155E1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B9D83B-B5F7-DD35-E24E-9FD4DFDC721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B9D83B-B5F7-DD35-E24E-9FD4DFDC7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5379FC-5924-BE4C-D90D-722B9D5568E0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5379FC-5924-BE4C-D90D-722B9D556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3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CFD88-CD8A-DD83-C625-E89DC034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1BD4B9-0E7B-E469-4B20-943FC73B453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=4,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1BD4B9-0E7B-E469-4B20-943FC73B4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90857D-95F8-BB63-B175-794A13F43156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90857D-95F8-BB63-B175-794A13F43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B9319-5585-53B2-6712-A988D7A7F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5C7D8F-49CA-F980-FA93-106A7CD71D2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=6,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5C7D8F-49CA-F980-FA93-106A7CD71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BAA91F-EE3B-A8F2-758E-BFD2DFC9A15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BAA91F-EE3B-A8F2-758E-BFD2DFC9A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681578-EF32-1AAC-5504-1C911D863D4A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2867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sSup>
                            <m:sSupPr>
                              <m:ctrlP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681578-EF32-1AAC-5504-1C911D863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2867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54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97136-BEFD-926C-5979-8CCA44AA2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C9597A-467B-1B96-65A5-493EF41762A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=−5,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C9597A-467B-1B96-65A5-493EF4176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950A9B-36CB-4BDB-FF47-7D298D7D9C6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950A9B-36CB-4BDB-FF47-7D298D7D9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665AA8-C758-015B-3601-2EA6D01B762B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3056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665AA8-C758-015B-3601-2EA6D01B7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3056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2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0DBA0-47D8-DB9F-DAC2-20182FAD0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D91F79-F03B-B89D-5305-C00A36AB86C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=−3,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D91F79-F03B-B89D-5305-C00A36AB86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185FA1-DB42-6B41-FF73-D555CF6B289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185FA1-DB42-6B41-FF73-D555CF6B2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CFC518-B13B-3D6D-975D-E8A68F522335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CFC518-B13B-3D6D-975D-E8A68F522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4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62AD4-90C5-AF0C-92A2-84116D22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E0852E-3594-00E8-805F-FAA4496BC6A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=2,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E0852E-3594-00E8-805F-FAA4496BC6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4627C2-E7DD-EB54-9235-126B72D6F3C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4627C2-E7DD-EB54-9235-126B72D6F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EA9165-2C42-BFDD-635A-6F6022005690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EA9165-2C42-BFDD-635A-6F6022005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8E008-E352-26FE-6372-A708372E7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2A856C-57A8-C4D0-9200-DA8CFB6BA98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=−2,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2A856C-57A8-C4D0-9200-DA8CFB6BA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0DF532-C425-F5C2-A697-20046D2A3A2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0DF532-C425-F5C2-A697-20046D2A3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D6B1B3-F600-8FC6-9283-EB3CF36661C3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D6B1B3-F600-8FC6-9283-EB3CF3666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79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4910-532F-309E-1D1B-7F7CB915B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8E8034-FAE8-5CD3-A6FC-DA038E2E096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=6,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8E8034-FAE8-5CD3-A6FC-DA038E2E0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932B99-7A71-ADCB-D015-76C871547A1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932B99-7A71-ADCB-D015-76C871547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FE22F0-02C9-FBDB-B9F0-9EB7FD3D42E5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5−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FE22F0-02C9-FBDB-B9F0-9EB7FD3D4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7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73F8E-6D5F-2C2A-CCD5-1318DAEF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18FAAE-CBFC-4F76-76E1-0E27A2693B8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=−2,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18FAAE-CBFC-4F76-76E1-0E27A2693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39B3AC-469D-C10B-6833-76ED5E4C340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39B3AC-469D-C10B-6833-76ED5E4C3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92C65B-E1CD-A3F8-9B85-6A6AAE86CA1A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92C65B-E1CD-A3F8-9B85-6A6AAE86C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8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DFC51-B662-FC40-7A86-3F7461A31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7AAF6A-0539-8FB4-03C0-90475995E73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=5,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7AAF6A-0539-8FB4-03C0-90475995E7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102615-212A-667D-15E2-C34801393C3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102615-212A-667D-15E2-C34801393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EEC943-BD05-5943-15CE-89543FDB8E3E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EEC943-BD05-5943-15CE-89543FDB8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9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01B7C-4CD5-A1F9-77F6-0893F9B92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9B0BD1-7658-2FFD-B9CF-4A6939761B0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=−1,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9B0BD1-7658-2FFD-B9CF-4A6939761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40B826-7C65-1A69-45F8-60B0693F5EF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40B826-7C65-1A69-45F8-60B0693F5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853D8B-A40C-BEB0-DFC6-5A87CBB3F6F2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853D8B-A40C-BEB0-DFC6-5A87CBB3F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81</TotalTime>
  <Words>290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7</cp:revision>
  <dcterms:created xsi:type="dcterms:W3CDTF">2026-05-17T08:45:11Z</dcterms:created>
  <dcterms:modified xsi:type="dcterms:W3CDTF">2026-05-20T13:49:05Z</dcterms:modified>
</cp:coreProperties>
</file>