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9" r:id="rId3"/>
    <p:sldId id="282" r:id="rId4"/>
    <p:sldId id="283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84" r:id="rId13"/>
    <p:sldId id="263" r:id="rId14"/>
    <p:sldId id="285" r:id="rId15"/>
    <p:sldId id="277" r:id="rId16"/>
    <p:sldId id="287" r:id="rId17"/>
    <p:sldId id="286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31T19:18:07.155" v="777" actId="20577"/>
      <pc:docMkLst>
        <pc:docMk/>
      </pc:docMkLst>
      <pc:sldChg chg="modSp mod">
        <pc:chgData name="Christopher Potter" userId="24ad2ef8db5e8a45" providerId="LiveId" clId="{10AB9FE2-9012-46EF-B18A-C87D5526F6EE}" dt="2026-05-31T19:18:07.155" v="77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31T19:18:07.155" v="77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delAnim modAnim">
        <pc:chgData name="Christopher Potter" userId="24ad2ef8db5e8a45" providerId="LiveId" clId="{10AB9FE2-9012-46EF-B18A-C87D5526F6EE}" dt="2026-05-20T07:23:01.213" v="285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0T07:13:55.377" v="27" actId="20577"/>
          <ac:spMkLst>
            <pc:docMk/>
            <pc:sldMk cId="2091781012" sldId="263"/>
            <ac:spMk id="2" creationId="{3DA273C3-13E8-DCAA-6AAE-1E808195E57B}"/>
          </ac:spMkLst>
        </pc:spChg>
        <pc:spChg chg="add mod">
          <ac:chgData name="Christopher Potter" userId="24ad2ef8db5e8a45" providerId="LiveId" clId="{10AB9FE2-9012-46EF-B18A-C87D5526F6EE}" dt="2026-05-20T07:23:01.213" v="285" actId="6549"/>
          <ac:spMkLst>
            <pc:docMk/>
            <pc:sldMk cId="2091781012" sldId="263"/>
            <ac:spMk id="5" creationId="{8EC3E08A-BEAA-E9F5-657C-D59586088D0D}"/>
          </ac:spMkLst>
        </pc:spChg>
        <pc:graphicFrameChg chg="add mod">
          <ac:chgData name="Christopher Potter" userId="24ad2ef8db5e8a45" providerId="LiveId" clId="{10AB9FE2-9012-46EF-B18A-C87D5526F6EE}" dt="2026-05-20T07:22:23.543" v="262" actId="6549"/>
          <ac:graphicFrameMkLst>
            <pc:docMk/>
            <pc:sldMk cId="2091781012" sldId="263"/>
            <ac:graphicFrameMk id="4" creationId="{2422B68D-95D0-99B6-036E-69865A29B9EA}"/>
          </ac:graphicFrameMkLst>
        </pc:graphicFrameChg>
      </pc:sldChg>
      <pc:sldChg chg="modSp add mod">
        <pc:chgData name="Christopher Potter" userId="24ad2ef8db5e8a45" providerId="LiveId" clId="{10AB9FE2-9012-46EF-B18A-C87D5526F6EE}" dt="2026-05-20T07:58:54.284" v="585" actId="20577"/>
        <pc:sldMkLst>
          <pc:docMk/>
          <pc:sldMk cId="3041150655" sldId="269"/>
        </pc:sldMkLst>
        <pc:spChg chg="mod">
          <ac:chgData name="Christopher Potter" userId="24ad2ef8db5e8a45" providerId="LiveId" clId="{10AB9FE2-9012-46EF-B18A-C87D5526F6EE}" dt="2026-05-20T07:57:55.913" v="542" actId="404"/>
          <ac:spMkLst>
            <pc:docMk/>
            <pc:sldMk cId="3041150655" sldId="269"/>
            <ac:spMk id="2" creationId="{A7C693D9-7354-16E1-91AE-39EA5E2B6BF4}"/>
          </ac:spMkLst>
        </pc:spChg>
        <pc:spChg chg="mod">
          <ac:chgData name="Christopher Potter" userId="24ad2ef8db5e8a45" providerId="LiveId" clId="{10AB9FE2-9012-46EF-B18A-C87D5526F6EE}" dt="2026-05-20T07:58:45.761" v="581" actId="20577"/>
          <ac:spMkLst>
            <pc:docMk/>
            <pc:sldMk cId="3041150655" sldId="269"/>
            <ac:spMk id="3" creationId="{E372F8EC-5207-7DA9-384B-20DCCB580807}"/>
          </ac:spMkLst>
        </pc:spChg>
        <pc:graphicFrameChg chg="mod">
          <ac:chgData name="Christopher Potter" userId="24ad2ef8db5e8a45" providerId="LiveId" clId="{10AB9FE2-9012-46EF-B18A-C87D5526F6EE}" dt="2026-05-20T07:58:54.284" v="585" actId="20577"/>
          <ac:graphicFrameMkLst>
            <pc:docMk/>
            <pc:sldMk cId="3041150655" sldId="269"/>
            <ac:graphicFrameMk id="4" creationId="{19CD6EB8-2BC8-ED96-4F3F-7C6CFBFEFD39}"/>
          </ac:graphicFrameMkLst>
        </pc:graphicFrameChg>
      </pc:sldChg>
      <pc:sldChg chg="modSp add">
        <pc:chgData name="Christopher Potter" userId="24ad2ef8db5e8a45" providerId="LiveId" clId="{10AB9FE2-9012-46EF-B18A-C87D5526F6EE}" dt="2026-05-20T07:18:33.681" v="128" actId="6549"/>
        <pc:sldMkLst>
          <pc:docMk/>
          <pc:sldMk cId="1253436153" sldId="270"/>
        </pc:sldMkLst>
        <pc:spChg chg="mod">
          <ac:chgData name="Christopher Potter" userId="24ad2ef8db5e8a45" providerId="LiveId" clId="{10AB9FE2-9012-46EF-B18A-C87D5526F6EE}" dt="2026-05-20T07:18:33.681" v="128" actId="6549"/>
          <ac:spMkLst>
            <pc:docMk/>
            <pc:sldMk cId="1253436153" sldId="270"/>
            <ac:spMk id="3" creationId="{9E67A36A-6DAE-74B5-6F08-6E1991125CAB}"/>
          </ac:spMkLst>
        </pc:spChg>
        <pc:graphicFrameChg chg="mod">
          <ac:chgData name="Christopher Potter" userId="24ad2ef8db5e8a45" providerId="LiveId" clId="{10AB9FE2-9012-46EF-B18A-C87D5526F6EE}" dt="2026-05-20T07:18:20.412" v="118" actId="6549"/>
          <ac:graphicFrameMkLst>
            <pc:docMk/>
            <pc:sldMk cId="1253436153" sldId="270"/>
            <ac:graphicFrameMk id="4" creationId="{EF7F246C-63DD-5D11-213D-D01D6273A47A}"/>
          </ac:graphicFrameMkLst>
        </pc:graphicFrameChg>
      </pc:sldChg>
      <pc:sldChg chg="modSp add">
        <pc:chgData name="Christopher Potter" userId="24ad2ef8db5e8a45" providerId="LiveId" clId="{10AB9FE2-9012-46EF-B18A-C87D5526F6EE}" dt="2026-05-20T07:19:08.457" v="149" actId="6549"/>
        <pc:sldMkLst>
          <pc:docMk/>
          <pc:sldMk cId="4059538507" sldId="271"/>
        </pc:sldMkLst>
        <pc:spChg chg="mod">
          <ac:chgData name="Christopher Potter" userId="24ad2ef8db5e8a45" providerId="LiveId" clId="{10AB9FE2-9012-46EF-B18A-C87D5526F6EE}" dt="2026-05-20T07:19:08.457" v="149" actId="6549"/>
          <ac:spMkLst>
            <pc:docMk/>
            <pc:sldMk cId="4059538507" sldId="271"/>
            <ac:spMk id="3" creationId="{0EFC026F-FCF0-7A9C-405A-7AA2C9248896}"/>
          </ac:spMkLst>
        </pc:spChg>
        <pc:graphicFrameChg chg="mod">
          <ac:chgData name="Christopher Potter" userId="24ad2ef8db5e8a45" providerId="LiveId" clId="{10AB9FE2-9012-46EF-B18A-C87D5526F6EE}" dt="2026-05-20T07:18:56.397" v="138" actId="6549"/>
          <ac:graphicFrameMkLst>
            <pc:docMk/>
            <pc:sldMk cId="4059538507" sldId="271"/>
            <ac:graphicFrameMk id="4" creationId="{70983E05-7EE8-E575-37A3-049D54E322C2}"/>
          </ac:graphicFrameMkLst>
        </pc:graphicFrameChg>
      </pc:sldChg>
      <pc:sldChg chg="modSp add">
        <pc:chgData name="Christopher Potter" userId="24ad2ef8db5e8a45" providerId="LiveId" clId="{10AB9FE2-9012-46EF-B18A-C87D5526F6EE}" dt="2026-05-20T07:19:35.863" v="171" actId="6549"/>
        <pc:sldMkLst>
          <pc:docMk/>
          <pc:sldMk cId="550739288" sldId="272"/>
        </pc:sldMkLst>
        <pc:spChg chg="mod">
          <ac:chgData name="Christopher Potter" userId="24ad2ef8db5e8a45" providerId="LiveId" clId="{10AB9FE2-9012-46EF-B18A-C87D5526F6EE}" dt="2026-05-20T07:19:35.863" v="171" actId="6549"/>
          <ac:spMkLst>
            <pc:docMk/>
            <pc:sldMk cId="550739288" sldId="272"/>
            <ac:spMk id="3" creationId="{4E76EBF1-C7A3-1948-4CB9-A8199EA3DDD8}"/>
          </ac:spMkLst>
        </pc:spChg>
        <pc:graphicFrameChg chg="mod">
          <ac:chgData name="Christopher Potter" userId="24ad2ef8db5e8a45" providerId="LiveId" clId="{10AB9FE2-9012-46EF-B18A-C87D5526F6EE}" dt="2026-05-20T07:19:23.809" v="160" actId="6549"/>
          <ac:graphicFrameMkLst>
            <pc:docMk/>
            <pc:sldMk cId="550739288" sldId="272"/>
            <ac:graphicFrameMk id="4" creationId="{F0C430C8-8FC9-A773-19CC-D9E92174613C}"/>
          </ac:graphicFrameMkLst>
        </pc:graphicFrameChg>
      </pc:sldChg>
      <pc:sldChg chg="modSp add ord">
        <pc:chgData name="Christopher Potter" userId="24ad2ef8db5e8a45" providerId="LiveId" clId="{10AB9FE2-9012-46EF-B18A-C87D5526F6EE}" dt="2026-05-20T07:20:03.199" v="196" actId="20577"/>
        <pc:sldMkLst>
          <pc:docMk/>
          <pc:sldMk cId="2346235474" sldId="273"/>
        </pc:sldMkLst>
        <pc:spChg chg="mod">
          <ac:chgData name="Christopher Potter" userId="24ad2ef8db5e8a45" providerId="LiveId" clId="{10AB9FE2-9012-46EF-B18A-C87D5526F6EE}" dt="2026-05-20T07:20:03.199" v="196" actId="20577"/>
          <ac:spMkLst>
            <pc:docMk/>
            <pc:sldMk cId="2346235474" sldId="273"/>
            <ac:spMk id="3" creationId="{4CA9ED95-007B-DB64-38C2-E5D2E7230D02}"/>
          </ac:spMkLst>
        </pc:spChg>
        <pc:graphicFrameChg chg="mod">
          <ac:chgData name="Christopher Potter" userId="24ad2ef8db5e8a45" providerId="LiveId" clId="{10AB9FE2-9012-46EF-B18A-C87D5526F6EE}" dt="2026-05-20T07:19:52.342" v="184" actId="6549"/>
          <ac:graphicFrameMkLst>
            <pc:docMk/>
            <pc:sldMk cId="2346235474" sldId="273"/>
            <ac:graphicFrameMk id="4" creationId="{F539E290-D777-64A8-52F2-6CC9CEEF71AC}"/>
          </ac:graphicFrameMkLst>
        </pc:graphicFrameChg>
      </pc:sldChg>
      <pc:sldChg chg="modSp add">
        <pc:chgData name="Christopher Potter" userId="24ad2ef8db5e8a45" providerId="LiveId" clId="{10AB9FE2-9012-46EF-B18A-C87D5526F6EE}" dt="2026-05-20T07:20:42.228" v="209" actId="6549"/>
        <pc:sldMkLst>
          <pc:docMk/>
          <pc:sldMk cId="3209141689" sldId="274"/>
        </pc:sldMkLst>
        <pc:spChg chg="mod">
          <ac:chgData name="Christopher Potter" userId="24ad2ef8db5e8a45" providerId="LiveId" clId="{10AB9FE2-9012-46EF-B18A-C87D5526F6EE}" dt="2026-05-20T07:20:42.228" v="209" actId="6549"/>
          <ac:spMkLst>
            <pc:docMk/>
            <pc:sldMk cId="3209141689" sldId="274"/>
            <ac:spMk id="3" creationId="{33D562AC-7D9A-F124-41D5-9D0F8D9AF26D}"/>
          </ac:spMkLst>
        </pc:spChg>
        <pc:graphicFrameChg chg="mod">
          <ac:chgData name="Christopher Potter" userId="24ad2ef8db5e8a45" providerId="LiveId" clId="{10AB9FE2-9012-46EF-B18A-C87D5526F6EE}" dt="2026-05-20T07:20:30.693" v="203" actId="6549"/>
          <ac:graphicFrameMkLst>
            <pc:docMk/>
            <pc:sldMk cId="3209141689" sldId="274"/>
            <ac:graphicFrameMk id="4" creationId="{E8E1223A-DD57-DD97-2102-AD9231C36E1F}"/>
          </ac:graphicFrameMkLst>
        </pc:graphicFrameChg>
      </pc:sldChg>
      <pc:sldChg chg="modSp add">
        <pc:chgData name="Christopher Potter" userId="24ad2ef8db5e8a45" providerId="LiveId" clId="{10AB9FE2-9012-46EF-B18A-C87D5526F6EE}" dt="2026-05-20T07:21:20.278" v="226" actId="6549"/>
        <pc:sldMkLst>
          <pc:docMk/>
          <pc:sldMk cId="3230659778" sldId="275"/>
        </pc:sldMkLst>
        <pc:spChg chg="mod">
          <ac:chgData name="Christopher Potter" userId="24ad2ef8db5e8a45" providerId="LiveId" clId="{10AB9FE2-9012-46EF-B18A-C87D5526F6EE}" dt="2026-05-20T07:21:20.278" v="226" actId="6549"/>
          <ac:spMkLst>
            <pc:docMk/>
            <pc:sldMk cId="3230659778" sldId="275"/>
            <ac:spMk id="3" creationId="{6203FFE4-4319-75FC-8B33-18E0E25D7735}"/>
          </ac:spMkLst>
        </pc:spChg>
        <pc:graphicFrameChg chg="mod">
          <ac:chgData name="Christopher Potter" userId="24ad2ef8db5e8a45" providerId="LiveId" clId="{10AB9FE2-9012-46EF-B18A-C87D5526F6EE}" dt="2026-05-20T07:21:11.421" v="218" actId="6549"/>
          <ac:graphicFrameMkLst>
            <pc:docMk/>
            <pc:sldMk cId="3230659778" sldId="275"/>
            <ac:graphicFrameMk id="4" creationId="{C845CFFC-C92E-D9CB-F833-A47D0F044D73}"/>
          </ac:graphicFrameMkLst>
        </pc:graphicFrameChg>
      </pc:sldChg>
      <pc:sldChg chg="modSp add">
        <pc:chgData name="Christopher Potter" userId="24ad2ef8db5e8a45" providerId="LiveId" clId="{10AB9FE2-9012-46EF-B18A-C87D5526F6EE}" dt="2026-05-20T07:21:45.393" v="247" actId="20577"/>
        <pc:sldMkLst>
          <pc:docMk/>
          <pc:sldMk cId="897721187" sldId="276"/>
        </pc:sldMkLst>
        <pc:spChg chg="mod">
          <ac:chgData name="Christopher Potter" userId="24ad2ef8db5e8a45" providerId="LiveId" clId="{10AB9FE2-9012-46EF-B18A-C87D5526F6EE}" dt="2026-05-20T07:21:45.393" v="247" actId="20577"/>
          <ac:spMkLst>
            <pc:docMk/>
            <pc:sldMk cId="897721187" sldId="276"/>
            <ac:spMk id="3" creationId="{D3CE2BD6-02FB-2941-4248-FF56E57B4F0D}"/>
          </ac:spMkLst>
        </pc:spChg>
        <pc:graphicFrameChg chg="mod">
          <ac:chgData name="Christopher Potter" userId="24ad2ef8db5e8a45" providerId="LiveId" clId="{10AB9FE2-9012-46EF-B18A-C87D5526F6EE}" dt="2026-05-20T07:21:35.441" v="236" actId="6549"/>
          <ac:graphicFrameMkLst>
            <pc:docMk/>
            <pc:sldMk cId="897721187" sldId="276"/>
            <ac:graphicFrameMk id="4" creationId="{FD7365E3-4F4D-C5DA-176B-C2FA4B9B5033}"/>
          </ac:graphicFrameMkLst>
        </pc:graphicFrameChg>
      </pc:sldChg>
      <pc:sldChg chg="modSp add">
        <pc:chgData name="Christopher Potter" userId="24ad2ef8db5e8a45" providerId="LiveId" clId="{10AB9FE2-9012-46EF-B18A-C87D5526F6EE}" dt="2026-05-20T07:24:22.647" v="310" actId="6549"/>
        <pc:sldMkLst>
          <pc:docMk/>
          <pc:sldMk cId="523672459" sldId="277"/>
        </pc:sldMkLst>
        <pc:spChg chg="mod">
          <ac:chgData name="Christopher Potter" userId="24ad2ef8db5e8a45" providerId="LiveId" clId="{10AB9FE2-9012-46EF-B18A-C87D5526F6EE}" dt="2026-05-20T07:24:22.647" v="310" actId="6549"/>
          <ac:spMkLst>
            <pc:docMk/>
            <pc:sldMk cId="523672459" sldId="277"/>
            <ac:spMk id="5" creationId="{0C5129D6-A550-E970-D7B0-94066FBD6076}"/>
          </ac:spMkLst>
        </pc:spChg>
        <pc:graphicFrameChg chg="mod">
          <ac:chgData name="Christopher Potter" userId="24ad2ef8db5e8a45" providerId="LiveId" clId="{10AB9FE2-9012-46EF-B18A-C87D5526F6EE}" dt="2026-05-20T07:24:08.775" v="298" actId="6549"/>
          <ac:graphicFrameMkLst>
            <pc:docMk/>
            <pc:sldMk cId="523672459" sldId="277"/>
            <ac:graphicFrameMk id="4" creationId="{1BAD0AC2-B722-5AFE-7D65-E3204142EB78}"/>
          </ac:graphicFrameMkLst>
        </pc:graphicFrameChg>
      </pc:sldChg>
      <pc:sldChg chg="modSp add">
        <pc:chgData name="Christopher Potter" userId="24ad2ef8db5e8a45" providerId="LiveId" clId="{10AB9FE2-9012-46EF-B18A-C87D5526F6EE}" dt="2026-05-20T07:51:32.601" v="338" actId="6549"/>
        <pc:sldMkLst>
          <pc:docMk/>
          <pc:sldMk cId="3616093183" sldId="278"/>
        </pc:sldMkLst>
        <pc:spChg chg="mod">
          <ac:chgData name="Christopher Potter" userId="24ad2ef8db5e8a45" providerId="LiveId" clId="{10AB9FE2-9012-46EF-B18A-C87D5526F6EE}" dt="2026-05-20T07:51:32.601" v="338" actId="6549"/>
          <ac:spMkLst>
            <pc:docMk/>
            <pc:sldMk cId="3616093183" sldId="278"/>
            <ac:spMk id="5" creationId="{839C92AF-BEDA-07BE-A674-CF09BC652F54}"/>
          </ac:spMkLst>
        </pc:spChg>
        <pc:graphicFrameChg chg="mod">
          <ac:chgData name="Christopher Potter" userId="24ad2ef8db5e8a45" providerId="LiveId" clId="{10AB9FE2-9012-46EF-B18A-C87D5526F6EE}" dt="2026-05-20T07:51:09.247" v="323" actId="6549"/>
          <ac:graphicFrameMkLst>
            <pc:docMk/>
            <pc:sldMk cId="3616093183" sldId="278"/>
            <ac:graphicFrameMk id="4" creationId="{848D87BE-7EA7-8F3C-42D3-1E1B0A19FA38}"/>
          </ac:graphicFrameMkLst>
        </pc:graphicFrameChg>
      </pc:sldChg>
      <pc:sldChg chg="modSp add mod">
        <pc:chgData name="Christopher Potter" userId="24ad2ef8db5e8a45" providerId="LiveId" clId="{10AB9FE2-9012-46EF-B18A-C87D5526F6EE}" dt="2026-05-20T07:52:43.014" v="367" actId="14100"/>
        <pc:sldMkLst>
          <pc:docMk/>
          <pc:sldMk cId="1136521080" sldId="279"/>
        </pc:sldMkLst>
        <pc:spChg chg="mod">
          <ac:chgData name="Christopher Potter" userId="24ad2ef8db5e8a45" providerId="LiveId" clId="{10AB9FE2-9012-46EF-B18A-C87D5526F6EE}" dt="2026-05-20T07:52:43.014" v="367" actId="14100"/>
          <ac:spMkLst>
            <pc:docMk/>
            <pc:sldMk cId="1136521080" sldId="279"/>
            <ac:spMk id="5" creationId="{04BE302D-2389-F82F-DFB3-37183C0FA8B6}"/>
          </ac:spMkLst>
        </pc:spChg>
        <pc:graphicFrameChg chg="mod">
          <ac:chgData name="Christopher Potter" userId="24ad2ef8db5e8a45" providerId="LiveId" clId="{10AB9FE2-9012-46EF-B18A-C87D5526F6EE}" dt="2026-05-20T07:52:15.961" v="353" actId="6549"/>
          <ac:graphicFrameMkLst>
            <pc:docMk/>
            <pc:sldMk cId="1136521080" sldId="279"/>
            <ac:graphicFrameMk id="4" creationId="{CF68BE08-F966-BA79-80D1-76FABDA0A699}"/>
          </ac:graphicFrameMkLst>
        </pc:graphicFrameChg>
      </pc:sldChg>
      <pc:sldChg chg="modSp add">
        <pc:chgData name="Christopher Potter" userId="24ad2ef8db5e8a45" providerId="LiveId" clId="{10AB9FE2-9012-46EF-B18A-C87D5526F6EE}" dt="2026-05-20T07:54:18.621" v="414" actId="6549"/>
        <pc:sldMkLst>
          <pc:docMk/>
          <pc:sldMk cId="1149376538" sldId="280"/>
        </pc:sldMkLst>
        <pc:spChg chg="mod">
          <ac:chgData name="Christopher Potter" userId="24ad2ef8db5e8a45" providerId="LiveId" clId="{10AB9FE2-9012-46EF-B18A-C87D5526F6EE}" dt="2026-05-20T07:54:18.621" v="414" actId="6549"/>
          <ac:spMkLst>
            <pc:docMk/>
            <pc:sldMk cId="1149376538" sldId="280"/>
            <ac:spMk id="5" creationId="{C0D91FFC-C0C9-8186-A543-CEA1C2600892}"/>
          </ac:spMkLst>
        </pc:spChg>
        <pc:graphicFrameChg chg="mod">
          <ac:chgData name="Christopher Potter" userId="24ad2ef8db5e8a45" providerId="LiveId" clId="{10AB9FE2-9012-46EF-B18A-C87D5526F6EE}" dt="2026-05-20T07:53:58.303" v="401" actId="404"/>
          <ac:graphicFrameMkLst>
            <pc:docMk/>
            <pc:sldMk cId="1149376538" sldId="280"/>
            <ac:graphicFrameMk id="4" creationId="{3B7B2F6C-B335-97DE-C7CD-34C0C02F6D37}"/>
          </ac:graphicFrameMkLst>
        </pc:graphicFrameChg>
      </pc:sldChg>
      <pc:sldChg chg="modSp add">
        <pc:chgData name="Christopher Potter" userId="24ad2ef8db5e8a45" providerId="LiveId" clId="{10AB9FE2-9012-46EF-B18A-C87D5526F6EE}" dt="2026-05-20T07:56:53.741" v="467" actId="6549"/>
        <pc:sldMkLst>
          <pc:docMk/>
          <pc:sldMk cId="3420191802" sldId="281"/>
        </pc:sldMkLst>
        <pc:spChg chg="mod">
          <ac:chgData name="Christopher Potter" userId="24ad2ef8db5e8a45" providerId="LiveId" clId="{10AB9FE2-9012-46EF-B18A-C87D5526F6EE}" dt="2026-05-20T07:56:53.741" v="467" actId="6549"/>
          <ac:spMkLst>
            <pc:docMk/>
            <pc:sldMk cId="3420191802" sldId="281"/>
            <ac:spMk id="5" creationId="{FE183856-344E-4BB6-9B8F-324D4547AEE4}"/>
          </ac:spMkLst>
        </pc:spChg>
        <pc:graphicFrameChg chg="mod">
          <ac:chgData name="Christopher Potter" userId="24ad2ef8db5e8a45" providerId="LiveId" clId="{10AB9FE2-9012-46EF-B18A-C87D5526F6EE}" dt="2026-05-20T07:54:50.245" v="430" actId="6549"/>
          <ac:graphicFrameMkLst>
            <pc:docMk/>
            <pc:sldMk cId="3420191802" sldId="281"/>
            <ac:graphicFrameMk id="4" creationId="{09A9D1F6-62D2-E25D-054B-710FC9490609}"/>
          </ac:graphicFrameMkLst>
        </pc:graphicFrameChg>
      </pc:sldChg>
      <pc:sldChg chg="add">
        <pc:chgData name="Christopher Potter" userId="24ad2ef8db5e8a45" providerId="LiveId" clId="{10AB9FE2-9012-46EF-B18A-C87D5526F6EE}" dt="2026-05-20T07:57:26.485" v="468" actId="2890"/>
        <pc:sldMkLst>
          <pc:docMk/>
          <pc:sldMk cId="1374369733" sldId="282"/>
        </pc:sldMkLst>
      </pc:sldChg>
      <pc:sldChg chg="modSp add">
        <pc:chgData name="Christopher Potter" userId="24ad2ef8db5e8a45" providerId="LiveId" clId="{10AB9FE2-9012-46EF-B18A-C87D5526F6EE}" dt="2026-05-20T07:59:27.008" v="595" actId="6549"/>
        <pc:sldMkLst>
          <pc:docMk/>
          <pc:sldMk cId="876593787" sldId="283"/>
        </pc:sldMkLst>
        <pc:spChg chg="mod">
          <ac:chgData name="Christopher Potter" userId="24ad2ef8db5e8a45" providerId="LiveId" clId="{10AB9FE2-9012-46EF-B18A-C87D5526F6EE}" dt="2026-05-20T07:59:27.008" v="595" actId="6549"/>
          <ac:spMkLst>
            <pc:docMk/>
            <pc:sldMk cId="876593787" sldId="283"/>
            <ac:spMk id="3" creationId="{042587B3-3BDF-B281-4AB8-F83F46210FAD}"/>
          </ac:spMkLst>
        </pc:spChg>
        <pc:graphicFrameChg chg="mod">
          <ac:chgData name="Christopher Potter" userId="24ad2ef8db5e8a45" providerId="LiveId" clId="{10AB9FE2-9012-46EF-B18A-C87D5526F6EE}" dt="2026-05-20T07:59:24.792" v="592" actId="6549"/>
          <ac:graphicFrameMkLst>
            <pc:docMk/>
            <pc:sldMk cId="876593787" sldId="283"/>
            <ac:graphicFrameMk id="4" creationId="{8EDC6736-6C4B-06A8-525C-DD7D2418C1C0}"/>
          </ac:graphicFrameMkLst>
        </pc:graphicFrameChg>
      </pc:sldChg>
      <pc:sldChg chg="modSp add mod">
        <pc:chgData name="Christopher Potter" userId="24ad2ef8db5e8a45" providerId="LiveId" clId="{10AB9FE2-9012-46EF-B18A-C87D5526F6EE}" dt="2026-05-20T08:00:15.065" v="620" actId="1076"/>
        <pc:sldMkLst>
          <pc:docMk/>
          <pc:sldMk cId="3675039654" sldId="284"/>
        </pc:sldMkLst>
        <pc:spChg chg="mod">
          <ac:chgData name="Christopher Potter" userId="24ad2ef8db5e8a45" providerId="LiveId" clId="{10AB9FE2-9012-46EF-B18A-C87D5526F6EE}" dt="2026-05-20T07:59:44.653" v="610" actId="20577"/>
          <ac:spMkLst>
            <pc:docMk/>
            <pc:sldMk cId="3675039654" sldId="284"/>
            <ac:spMk id="2" creationId="{9FE204B8-7E76-6153-C737-AFAE037629FF}"/>
          </ac:spMkLst>
        </pc:spChg>
        <pc:graphicFrameChg chg="mod">
          <ac:chgData name="Christopher Potter" userId="24ad2ef8db5e8a45" providerId="LiveId" clId="{10AB9FE2-9012-46EF-B18A-C87D5526F6EE}" dt="2026-05-20T08:00:15.065" v="620" actId="1076"/>
          <ac:graphicFrameMkLst>
            <pc:docMk/>
            <pc:sldMk cId="3675039654" sldId="284"/>
            <ac:graphicFrameMk id="4" creationId="{92C083EF-BC79-6EB8-9B8B-532A1EEB2201}"/>
          </ac:graphicFrameMkLst>
        </pc:graphicFrameChg>
      </pc:sldChg>
      <pc:sldChg chg="modSp add ord">
        <pc:chgData name="Christopher Potter" userId="24ad2ef8db5e8a45" providerId="LiveId" clId="{10AB9FE2-9012-46EF-B18A-C87D5526F6EE}" dt="2026-05-20T08:00:36.494" v="631" actId="20577"/>
        <pc:sldMkLst>
          <pc:docMk/>
          <pc:sldMk cId="3281128906" sldId="285"/>
        </pc:sldMkLst>
        <pc:spChg chg="mod">
          <ac:chgData name="Christopher Potter" userId="24ad2ef8db5e8a45" providerId="LiveId" clId="{10AB9FE2-9012-46EF-B18A-C87D5526F6EE}" dt="2026-05-20T08:00:36.494" v="631" actId="20577"/>
          <ac:spMkLst>
            <pc:docMk/>
            <pc:sldMk cId="3281128906" sldId="285"/>
            <ac:spMk id="3" creationId="{2EAE2A63-CE45-F955-67F4-5E5E6FCCA075}"/>
          </ac:spMkLst>
        </pc:spChg>
        <pc:graphicFrameChg chg="mod">
          <ac:chgData name="Christopher Potter" userId="24ad2ef8db5e8a45" providerId="LiveId" clId="{10AB9FE2-9012-46EF-B18A-C87D5526F6EE}" dt="2026-05-20T08:00:33.803" v="629" actId="6549"/>
          <ac:graphicFrameMkLst>
            <pc:docMk/>
            <pc:sldMk cId="3281128906" sldId="285"/>
            <ac:graphicFrameMk id="4" creationId="{6915B3AF-8258-A089-3D93-6DB262C903A4}"/>
          </ac:graphicFrameMkLst>
        </pc:graphicFrameChg>
      </pc:sldChg>
      <pc:sldChg chg="modSp add">
        <pc:chgData name="Christopher Potter" userId="24ad2ef8db5e8a45" providerId="LiveId" clId="{10AB9FE2-9012-46EF-B18A-C87D5526F6EE}" dt="2026-05-20T08:01:04.088" v="639" actId="6549"/>
        <pc:sldMkLst>
          <pc:docMk/>
          <pc:sldMk cId="3126609801" sldId="286"/>
        </pc:sldMkLst>
        <pc:spChg chg="mod">
          <ac:chgData name="Christopher Potter" userId="24ad2ef8db5e8a45" providerId="LiveId" clId="{10AB9FE2-9012-46EF-B18A-C87D5526F6EE}" dt="2026-05-20T08:01:04.088" v="639" actId="6549"/>
          <ac:spMkLst>
            <pc:docMk/>
            <pc:sldMk cId="3126609801" sldId="286"/>
            <ac:spMk id="3" creationId="{8804A612-143F-F62B-D51B-4B3BE5AD909D}"/>
          </ac:spMkLst>
        </pc:spChg>
        <pc:graphicFrameChg chg="mod">
          <ac:chgData name="Christopher Potter" userId="24ad2ef8db5e8a45" providerId="LiveId" clId="{10AB9FE2-9012-46EF-B18A-C87D5526F6EE}" dt="2026-05-20T08:01:01.881" v="637" actId="6549"/>
          <ac:graphicFrameMkLst>
            <pc:docMk/>
            <pc:sldMk cId="3126609801" sldId="286"/>
            <ac:graphicFrameMk id="4" creationId="{DB93C2EA-17DC-8EDD-CFDC-65ABB61EA5F3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0T08:02:08.271" v="759"/>
        <pc:sldMkLst>
          <pc:docMk/>
          <pc:sldMk cId="661257106" sldId="287"/>
        </pc:sldMkLst>
        <pc:spChg chg="mod">
          <ac:chgData name="Christopher Potter" userId="24ad2ef8db5e8a45" providerId="LiveId" clId="{10AB9FE2-9012-46EF-B18A-C87D5526F6EE}" dt="2026-05-20T08:01:41.121" v="734" actId="20577"/>
          <ac:spMkLst>
            <pc:docMk/>
            <pc:sldMk cId="661257106" sldId="287"/>
            <ac:spMk id="2" creationId="{89B3D4E8-D7D4-9F51-3509-D0A1FD73A867}"/>
          </ac:spMkLst>
        </pc:spChg>
        <pc:spChg chg="mod">
          <ac:chgData name="Christopher Potter" userId="24ad2ef8db5e8a45" providerId="LiveId" clId="{10AB9FE2-9012-46EF-B18A-C87D5526F6EE}" dt="2026-05-20T08:01:53.681" v="755" actId="1038"/>
          <ac:spMkLst>
            <pc:docMk/>
            <pc:sldMk cId="661257106" sldId="287"/>
            <ac:spMk id="3" creationId="{9F009663-72F5-3AF0-45A3-DC2D0DFC1E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Ordering Fractions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31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8E13D-6953-2346-013D-9B43B3BE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ABC3AC-D4D7-6416-309B-C40912F3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03FFE4-4319-75FC-8B33-18E0E25D7735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03FFE4-4319-75FC-8B33-18E0E25D7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45CFFC-C92E-D9CB-F833-A47D0F044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09673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845CFFC-C92E-D9CB-F833-A47D0F044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09673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06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9F2FD-993D-B2B0-FF72-35CFE20C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79587-D176-91E2-3C51-254C427EDF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CE2BD6-02FB-2941-4248-FF56E57B4F0D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CE2BD6-02FB-2941-4248-FF56E57B4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7365E3-4F4D-C5DA-176B-C2FA4B9B5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93292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7365E3-4F4D-C5DA-176B-C2FA4B9B5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93292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77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1749-8D01-57F5-CEC6-8851BE8B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204B8-7E76-6153-C737-AFAE037629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What common denominator can be used to compare the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AA87DC-68C6-49A6-822E-798708AF53BF}"/>
                  </a:ext>
                </a:extLst>
              </p:cNvPr>
              <p:cNvSpPr/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AA87DC-68C6-49A6-822E-798708AF5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C083EF-BC79-6EB8-9B8B-532A1EEB2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255492"/>
                  </p:ext>
                </p:extLst>
              </p:nvPr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2C083EF-BC79-6EB8-9B8B-532A1EEB22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255492"/>
                  </p:ext>
                </p:extLst>
              </p:nvPr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4" r="-285" b="-1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50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422B68D-95D0-99B6-036E-69865A29B9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3322"/>
                  </p:ext>
                </p:extLst>
              </p:nvPr>
            </p:nvGraphicFramePr>
            <p:xfrm>
              <a:off x="684563" y="1173656"/>
              <a:ext cx="8557846" cy="2012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422B68D-95D0-99B6-036E-69865A29B9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3322"/>
                  </p:ext>
                </p:extLst>
              </p:nvPr>
            </p:nvGraphicFramePr>
            <p:xfrm>
              <a:off x="684563" y="1173656"/>
              <a:ext cx="8557846" cy="2012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12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02" r="-285" b="-1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C3E08A-BEAA-E9F5-657C-D59586088D0D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C3E08A-BEAA-E9F5-657C-D59586088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28CA-1BA4-D416-CF10-82CEE074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BBCDC-B61F-5E7C-70F1-E76ED4B65E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What common denominator can be used to compare the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AE2A63-CE45-F955-67F4-5E5E6FCCA075}"/>
                  </a:ext>
                </a:extLst>
              </p:cNvPr>
              <p:cNvSpPr/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AE2A63-CE45-F955-67F4-5E5E6FCCA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915B3AF-8258-A089-3D93-6DB262C903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515858"/>
                  </p:ext>
                </p:extLst>
              </p:nvPr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915B3AF-8258-A089-3D93-6DB262C903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515858"/>
                  </p:ext>
                </p:extLst>
              </p:nvPr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4" r="-285" b="-1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1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B8D51-7D5E-B78B-5E15-BC9B2421A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AB1D8-8964-EBCC-7600-9BB0877CB4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AD0AC2-B722-5AFE-7D65-E3204142E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41296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AD0AC2-B722-5AFE-7D65-E3204142E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41296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5129D6-A550-E970-D7B0-94066FBD6076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5129D6-A550-E970-D7B0-94066FBD6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B3CF-8AD2-EAAE-67F6-BB91C3C1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3D4E8-D7D4-9F51-3509-D0A1FD73A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A pupil says that forty-eight can be used as a denominator to compare:</a:t>
            </a:r>
          </a:p>
          <a:p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Are they correct?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F009663-72F5-3AF0-45A3-DC2D0DFC1EB4}"/>
              </a:ext>
            </a:extLst>
          </p:cNvPr>
          <p:cNvSpPr/>
          <p:nvPr/>
        </p:nvSpPr>
        <p:spPr>
          <a:xfrm>
            <a:off x="6455232" y="4678059"/>
            <a:ext cx="3078048" cy="20125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71271AA-3C86-BD35-C767-8095460C83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71271AA-3C86-BD35-C767-8095460C83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0133" y="1908444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04" r="-285" b="-1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12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4AC1-A7A1-E0AE-3B95-C75E5287C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1F210-7998-E82E-50A6-9343090647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What common denominator can be used to compare the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04A612-143F-F62B-D51B-4B3BE5AD909D}"/>
                  </a:ext>
                </a:extLst>
              </p:cNvPr>
              <p:cNvSpPr/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04A612-143F-F62B-D51B-4B3BE5AD9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B93C2EA-17DC-8EDD-CFDC-65ABB61EA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799161"/>
                  </p:ext>
                </p:extLst>
              </p:nvPr>
            </p:nvGraphicFramePr>
            <p:xfrm>
              <a:off x="870133" y="1908444"/>
              <a:ext cx="8557846" cy="2032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B93C2EA-17DC-8EDD-CFDC-65ABB61EA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799161"/>
                  </p:ext>
                </p:extLst>
              </p:nvPr>
            </p:nvGraphicFramePr>
            <p:xfrm>
              <a:off x="870133" y="1908444"/>
              <a:ext cx="8557846" cy="2032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32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99" r="-285" b="-1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66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E8B8-5EB7-A245-3B3D-A90B8221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B2A0C-0E35-7F8C-3169-58C2931396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8D87BE-7EA7-8F3C-42D3-1E1B0A19F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678338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8D87BE-7EA7-8F3C-42D3-1E1B0A19F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678338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9C92AF-BEDA-07BE-A674-CF09BC652F54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9C92AF-BEDA-07BE-A674-CF09BC65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0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5F83E-F610-B8F5-43C0-95E9591C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70DB0-350A-7EF0-5EF2-1F345A565E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F68BE08-F966-BA79-80D1-76FABDA0A6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186064"/>
                  </p:ext>
                </p:extLst>
              </p:nvPr>
            </p:nvGraphicFramePr>
            <p:xfrm>
              <a:off x="870132" y="1157328"/>
              <a:ext cx="8557846" cy="1741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F68BE08-F966-BA79-80D1-76FABDA0A6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186064"/>
                  </p:ext>
                </p:extLst>
              </p:nvPr>
            </p:nvGraphicFramePr>
            <p:xfrm>
              <a:off x="870132" y="1157328"/>
              <a:ext cx="8557846" cy="1741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41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48" r="-285" b="-1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BE302D-2389-F82F-DFB3-37183C0FA8B6}"/>
                  </a:ext>
                </a:extLst>
              </p:cNvPr>
              <p:cNvSpPr/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BE302D-2389-F82F-DFB3-37183C0FA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5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8A47-CB36-418F-DF2B-A5B48283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C693D9-7354-16E1-91AE-39EA5E2B6B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What common denominator can be used to compare: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72F8EC-5207-7DA9-384B-20DCCB580807}"/>
                  </a:ext>
                </a:extLst>
              </p:cNvPr>
              <p:cNvSpPr/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72F8EC-5207-7DA9-384B-20DCCB58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CD6EB8-2BC8-ED96-4F3F-7C6CFBFEF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125431"/>
                  </p:ext>
                </p:extLst>
              </p:nvPr>
            </p:nvGraphicFramePr>
            <p:xfrm>
              <a:off x="684563" y="1924772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GB" sz="96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9600" b="0" i="0" dirty="0" smtClean="0">
                                    <a:solidFill>
                                      <a:schemeClr val="tx1"/>
                                    </a:solidFill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CD6EB8-2BC8-ED96-4F3F-7C6CFBFEF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125431"/>
                  </p:ext>
                </p:extLst>
              </p:nvPr>
            </p:nvGraphicFramePr>
            <p:xfrm>
              <a:off x="684563" y="1924772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3" r="-285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11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D2DC8-CB58-7A7A-9442-1907FB01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0B6E0-1E69-1938-77A5-0C4959B5D2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B7B2F6C-B335-97DE-C7CD-34C0C02F6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031465"/>
                  </p:ext>
                </p:extLst>
              </p:nvPr>
            </p:nvGraphicFramePr>
            <p:xfrm>
              <a:off x="870132" y="1157328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7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B7B2F6C-B335-97DE-C7CD-34C0C02F6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031465"/>
                  </p:ext>
                </p:extLst>
              </p:nvPr>
            </p:nvGraphicFramePr>
            <p:xfrm>
              <a:off x="870132" y="1157328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D91FFC-C0C9-8186-A543-CEA1C2600892}"/>
                  </a:ext>
                </a:extLst>
              </p:cNvPr>
              <p:cNvSpPr/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D91FFC-C0C9-8186-A543-CEA1C2600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3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C123-751A-DB77-EB8B-3796DB34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A332B9-CC69-E124-DDCA-93E0B77D02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Write in ascending order: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A9D1F6-62D2-E25D-054B-710FC94906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463542"/>
                  </p:ext>
                </p:extLst>
              </p:nvPr>
            </p:nvGraphicFramePr>
            <p:xfrm>
              <a:off x="870132" y="1157328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7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7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7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A9D1F6-62D2-E25D-054B-710FC94906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463542"/>
                  </p:ext>
                </p:extLst>
              </p:nvPr>
            </p:nvGraphicFramePr>
            <p:xfrm>
              <a:off x="870132" y="1157328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183856-344E-4BB6-9B8F-324D4547AEE4}"/>
                  </a:ext>
                </a:extLst>
              </p:cNvPr>
              <p:cNvSpPr/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183856-344E-4BB6-9B8F-324D4547A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" y="4678059"/>
                <a:ext cx="9061423" cy="2012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56169-943C-B5EE-5CE9-B9B74424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8C31C-E7A2-5FCB-6091-729470667A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ABD135-C90E-B239-0DC2-6CB6EF483CB1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ABD135-C90E-B239-0DC2-6CB6EF483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9DAE0B9-A9B8-0A0F-DBF7-DC5D3224D5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173656"/>
              <a:ext cx="8557846" cy="2012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9DAE0B9-A9B8-0A0F-DBF7-DC5D3224D5F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173656"/>
              <a:ext cx="8557846" cy="20125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12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2" r="-285" b="-1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43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9448-228C-ED4F-78AE-9E369B02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162A9-BDE2-DB8D-B998-6CDE070A7F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What common denominator can be used to compare: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2587B3-3BDF-B281-4AB8-F83F46210FAD}"/>
                  </a:ext>
                </a:extLst>
              </p:cNvPr>
              <p:cNvSpPr/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2587B3-3BDF-B281-4AB8-F83F46210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678059"/>
                <a:ext cx="4487748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DC6736-6C4B-06A8-525C-DD7D2418C1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022571"/>
                  </p:ext>
                </p:extLst>
              </p:nvPr>
            </p:nvGraphicFramePr>
            <p:xfrm>
              <a:off x="684563" y="1924772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9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GB" sz="96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GB" sz="9600" b="0" i="0" dirty="0" smtClean="0">
                                    <a:solidFill>
                                      <a:schemeClr val="tx1"/>
                                    </a:solidFill>
                                  </a:rPr>
                                  <m:t> 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DC6736-6C4B-06A8-525C-DD7D2418C1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022571"/>
                  </p:ext>
                </p:extLst>
              </p:nvPr>
            </p:nvGraphicFramePr>
            <p:xfrm>
              <a:off x="684563" y="1924772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3" r="-285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5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54617-97A5-4057-5B8A-05AC9C1A7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7EA21-0377-CB0B-5B32-5E670DC1CF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67A36A-6DAE-74B5-6F08-6E1991125CAB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67A36A-6DAE-74B5-6F08-6E1991125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F7F246C-63DD-5D11-213D-D01D6273A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48803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F7F246C-63DD-5D11-213D-D01D6273A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48803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34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A4140-B0DE-3693-2AE2-653C146C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B031F-0852-B870-77D3-FAFC73609B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FC026F-FCF0-7A9C-405A-7AA2C9248896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FC026F-FCF0-7A9C-405A-7AA2C9248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983E05-7EE8-E575-37A3-049D54E3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936441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983E05-7EE8-E575-37A3-049D54E32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936441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3" r="-285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95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AC49D-59B2-DAB3-14C6-5F2B34C9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F656F3-F2EB-8E2E-5340-064A94354A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A9ED95-007B-DB64-38C2-E5D2E7230D02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A9ED95-007B-DB64-38C2-E5D2E723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39E290-D777-64A8-52F2-6CC9CEEF71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66712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39E290-D777-64A8-52F2-6CC9CEEF71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0667126"/>
                  </p:ext>
                </p:extLst>
              </p:nvPr>
            </p:nvGraphicFramePr>
            <p:xfrm>
              <a:off x="684563" y="1173656"/>
              <a:ext cx="8557846" cy="204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4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98" r="-285" b="-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2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19E30-468C-BB74-790F-1DA25B0D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D5935-21C9-BF3F-B482-6ACF18E524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76EBF1-C7A3-1948-4CB9-A8199EA3DDD8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76EBF1-C7A3-1948-4CB9-A8199EA3D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C430C8-8FC9-A773-19CC-D9E921746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125783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C430C8-8FC9-A773-19CC-D9E9217461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125783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3" r="-285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07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3E9F-2A3D-DD85-4A6C-8F888EF39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92C38F-5229-22A2-F612-18AFF4FF0D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Insert &lt; or &gt;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562AC-7D9A-F124-41D5-9D0F8D9AF26D}"/>
                  </a:ext>
                </a:extLst>
              </p:cNvPr>
              <p:cNvSpPr/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skw"/>
                          <m:ctrlPr>
                            <a:rPr lang="en-GB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562AC-7D9A-F124-41D5-9D0F8D9AF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63" y="4678059"/>
                <a:ext cx="8049985" cy="20125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E1223A-DD57-DD97-2102-AD9231C36E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987574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_____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8E1223A-DD57-DD97-2102-AD9231C36E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987574"/>
                  </p:ext>
                </p:extLst>
              </p:nvPr>
            </p:nvGraphicFramePr>
            <p:xfrm>
              <a:off x="684563" y="1173656"/>
              <a:ext cx="8557846" cy="2003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003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03" r="-285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91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60</TotalTime>
  <Words>271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Ordering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2026-05-18T12:12:32Z</dcterms:created>
  <dcterms:modified xsi:type="dcterms:W3CDTF">2026-05-31T19:18:09Z</dcterms:modified>
</cp:coreProperties>
</file>