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263" r:id="rId3"/>
    <p:sldId id="271" r:id="rId4"/>
    <p:sldId id="272" r:id="rId5"/>
    <p:sldId id="273" r:id="rId6"/>
    <p:sldId id="274" r:id="rId7"/>
    <p:sldId id="275" r:id="rId8"/>
    <p:sldId id="276" r:id="rId9"/>
    <p:sldId id="270" r:id="rId10"/>
    <p:sldId id="264" r:id="rId11"/>
    <p:sldId id="265" r:id="rId12"/>
    <p:sldId id="266" r:id="rId13"/>
    <p:sldId id="267" r:id="rId14"/>
    <p:sldId id="268" r:id="rId15"/>
    <p:sldId id="269" r:id="rId16"/>
    <p:sldId id="277" r:id="rId17"/>
    <p:sldId id="280" r:id="rId18"/>
    <p:sldId id="281" r:id="rId19"/>
    <p:sldId id="282" r:id="rId20"/>
    <p:sldId id="279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7" autoAdjust="0"/>
    <p:restoredTop sz="94660"/>
  </p:normalViewPr>
  <p:slideViewPr>
    <p:cSldViewPr snapToGrid="0">
      <p:cViewPr varScale="1">
        <p:scale>
          <a:sx n="59" d="100"/>
          <a:sy n="59" d="100"/>
        </p:scale>
        <p:origin x="8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undo custSel addSld delSld modSld sldOrd">
      <pc:chgData name="Christopher Potter" userId="24ad2ef8db5e8a45" providerId="LiveId" clId="{10AB9FE2-9012-46EF-B18A-C87D5526F6EE}" dt="2026-05-19T07:42:11.178" v="645"/>
      <pc:docMkLst>
        <pc:docMk/>
      </pc:docMkLst>
      <pc:sldChg chg="setBg">
        <pc:chgData name="Christopher Potter" userId="24ad2ef8db5e8a45" providerId="LiveId" clId="{10AB9FE2-9012-46EF-B18A-C87D5526F6EE}" dt="2026-05-19T07:42:11.178" v="645"/>
        <pc:sldMkLst>
          <pc:docMk/>
          <pc:sldMk cId="1083552615" sldId="262"/>
        </pc:sldMkLst>
      </pc:sldChg>
      <pc:sldChg chg="addSp delSp modSp mod">
        <pc:chgData name="Christopher Potter" userId="24ad2ef8db5e8a45" providerId="LiveId" clId="{10AB9FE2-9012-46EF-B18A-C87D5526F6EE}" dt="2026-05-19T07:22:07.790" v="354" actId="20577"/>
        <pc:sldMkLst>
          <pc:docMk/>
          <pc:sldMk cId="2091781012" sldId="263"/>
        </pc:sldMkLst>
        <pc:spChg chg="mod">
          <ac:chgData name="Christopher Potter" userId="24ad2ef8db5e8a45" providerId="LiveId" clId="{10AB9FE2-9012-46EF-B18A-C87D5526F6EE}" dt="2026-05-18T14:27:38.281" v="27" actId="20577"/>
          <ac:spMkLst>
            <pc:docMk/>
            <pc:sldMk cId="2091781012" sldId="263"/>
            <ac:spMk id="2" creationId="{3DA273C3-13E8-DCAA-6AAE-1E808195E57B}"/>
          </ac:spMkLst>
        </pc:spChg>
        <pc:spChg chg="mod">
          <ac:chgData name="Christopher Potter" userId="24ad2ef8db5e8a45" providerId="LiveId" clId="{10AB9FE2-9012-46EF-B18A-C87D5526F6EE}" dt="2026-05-19T07:22:07.790" v="354" actId="20577"/>
          <ac:spMkLst>
            <pc:docMk/>
            <pc:sldMk cId="2091781012" sldId="263"/>
            <ac:spMk id="3" creationId="{59C67E23-B462-870D-6D4B-7F8B0A059A0A}"/>
          </ac:spMkLst>
        </pc:spChg>
        <pc:graphicFrameChg chg="del mod">
          <ac:chgData name="Christopher Potter" userId="24ad2ef8db5e8a45" providerId="LiveId" clId="{10AB9FE2-9012-46EF-B18A-C87D5526F6EE}" dt="2026-05-18T14:29:33.743" v="88" actId="478"/>
          <ac:graphicFrameMkLst>
            <pc:docMk/>
            <pc:sldMk cId="2091781012" sldId="263"/>
            <ac:graphicFrameMk id="4" creationId="{4AC1E475-B6A1-3824-8754-311AAA36511C}"/>
          </ac:graphicFrameMkLst>
        </pc:graphicFrameChg>
        <pc:graphicFrameChg chg="add mod modGraphic">
          <ac:chgData name="Christopher Potter" userId="24ad2ef8db5e8a45" providerId="LiveId" clId="{10AB9FE2-9012-46EF-B18A-C87D5526F6EE}" dt="2026-05-19T07:21:38.957" v="332" actId="20577"/>
          <ac:graphicFrameMkLst>
            <pc:docMk/>
            <pc:sldMk cId="2091781012" sldId="263"/>
            <ac:graphicFrameMk id="5" creationId="{A9AA2BFA-DD26-B4C7-99DB-B963C2C16E3A}"/>
          </ac:graphicFrameMkLst>
        </pc:graphicFrameChg>
      </pc:sldChg>
      <pc:sldChg chg="modSp add">
        <pc:chgData name="Christopher Potter" userId="24ad2ef8db5e8a45" providerId="LiveId" clId="{10AB9FE2-9012-46EF-B18A-C87D5526F6EE}" dt="2026-05-18T14:30:29.159" v="122" actId="6549"/>
        <pc:sldMkLst>
          <pc:docMk/>
          <pc:sldMk cId="991705168" sldId="264"/>
        </pc:sldMkLst>
        <pc:spChg chg="mod">
          <ac:chgData name="Christopher Potter" userId="24ad2ef8db5e8a45" providerId="LiveId" clId="{10AB9FE2-9012-46EF-B18A-C87D5526F6EE}" dt="2026-05-18T14:30:29.159" v="122" actId="6549"/>
          <ac:spMkLst>
            <pc:docMk/>
            <pc:sldMk cId="991705168" sldId="264"/>
            <ac:spMk id="3" creationId="{7CA64546-6F35-AC8C-5EAD-F0135AFD2D7E}"/>
          </ac:spMkLst>
        </pc:spChg>
        <pc:graphicFrameChg chg="mod">
          <ac:chgData name="Christopher Potter" userId="24ad2ef8db5e8a45" providerId="LiveId" clId="{10AB9FE2-9012-46EF-B18A-C87D5526F6EE}" dt="2026-05-18T14:30:16.499" v="110" actId="6549"/>
          <ac:graphicFrameMkLst>
            <pc:docMk/>
            <pc:sldMk cId="991705168" sldId="264"/>
            <ac:graphicFrameMk id="5" creationId="{FE007885-AD97-4CE5-A0A1-5BC503044F68}"/>
          </ac:graphicFrameMkLst>
        </pc:graphicFrameChg>
      </pc:sldChg>
      <pc:sldChg chg="del">
        <pc:chgData name="Christopher Potter" userId="24ad2ef8db5e8a45" providerId="LiveId" clId="{10AB9FE2-9012-46EF-B18A-C87D5526F6EE}" dt="2026-05-18T14:16:41.702" v="0" actId="47"/>
        <pc:sldMkLst>
          <pc:docMk/>
          <pc:sldMk cId="3805701395" sldId="264"/>
        </pc:sldMkLst>
      </pc:sldChg>
      <pc:sldChg chg="modSp add">
        <pc:chgData name="Christopher Potter" userId="24ad2ef8db5e8a45" providerId="LiveId" clId="{10AB9FE2-9012-46EF-B18A-C87D5526F6EE}" dt="2026-05-18T14:31:28.389" v="151" actId="6549"/>
        <pc:sldMkLst>
          <pc:docMk/>
          <pc:sldMk cId="2230993500" sldId="265"/>
        </pc:sldMkLst>
        <pc:spChg chg="mod">
          <ac:chgData name="Christopher Potter" userId="24ad2ef8db5e8a45" providerId="LiveId" clId="{10AB9FE2-9012-46EF-B18A-C87D5526F6EE}" dt="2026-05-18T14:31:28.389" v="151" actId="6549"/>
          <ac:spMkLst>
            <pc:docMk/>
            <pc:sldMk cId="2230993500" sldId="265"/>
            <ac:spMk id="3" creationId="{B0F899EC-F11B-417D-CFAC-511672F40993}"/>
          </ac:spMkLst>
        </pc:spChg>
        <pc:graphicFrameChg chg="mod">
          <ac:chgData name="Christopher Potter" userId="24ad2ef8db5e8a45" providerId="LiveId" clId="{10AB9FE2-9012-46EF-B18A-C87D5526F6EE}" dt="2026-05-18T14:31:17.921" v="139" actId="20577"/>
          <ac:graphicFrameMkLst>
            <pc:docMk/>
            <pc:sldMk cId="2230993500" sldId="265"/>
            <ac:graphicFrameMk id="5" creationId="{B381B7AC-24EB-5CEF-DD62-A01A3070A79A}"/>
          </ac:graphicFrameMkLst>
        </pc:graphicFrameChg>
      </pc:sldChg>
      <pc:sldChg chg="del">
        <pc:chgData name="Christopher Potter" userId="24ad2ef8db5e8a45" providerId="LiveId" clId="{10AB9FE2-9012-46EF-B18A-C87D5526F6EE}" dt="2026-05-18T14:16:41.702" v="0" actId="47"/>
        <pc:sldMkLst>
          <pc:docMk/>
          <pc:sldMk cId="3109465221" sldId="265"/>
        </pc:sldMkLst>
      </pc:sldChg>
      <pc:sldChg chg="modSp add">
        <pc:chgData name="Christopher Potter" userId="24ad2ef8db5e8a45" providerId="LiveId" clId="{10AB9FE2-9012-46EF-B18A-C87D5526F6EE}" dt="2026-05-18T14:32:22.925" v="180" actId="6549"/>
        <pc:sldMkLst>
          <pc:docMk/>
          <pc:sldMk cId="2158347440" sldId="266"/>
        </pc:sldMkLst>
        <pc:spChg chg="mod">
          <ac:chgData name="Christopher Potter" userId="24ad2ef8db5e8a45" providerId="LiveId" clId="{10AB9FE2-9012-46EF-B18A-C87D5526F6EE}" dt="2026-05-18T14:32:22.925" v="180" actId="6549"/>
          <ac:spMkLst>
            <pc:docMk/>
            <pc:sldMk cId="2158347440" sldId="266"/>
            <ac:spMk id="3" creationId="{7B31E7A5-E342-423D-EA85-C61773255238}"/>
          </ac:spMkLst>
        </pc:spChg>
        <pc:graphicFrameChg chg="mod">
          <ac:chgData name="Christopher Potter" userId="24ad2ef8db5e8a45" providerId="LiveId" clId="{10AB9FE2-9012-46EF-B18A-C87D5526F6EE}" dt="2026-05-18T14:32:18.149" v="177" actId="20577"/>
          <ac:graphicFrameMkLst>
            <pc:docMk/>
            <pc:sldMk cId="2158347440" sldId="266"/>
            <ac:graphicFrameMk id="5" creationId="{521077CE-ABD0-4E5F-BD14-C825F5A4A63A}"/>
          </ac:graphicFrameMkLst>
        </pc:graphicFrameChg>
      </pc:sldChg>
      <pc:sldChg chg="del">
        <pc:chgData name="Christopher Potter" userId="24ad2ef8db5e8a45" providerId="LiveId" clId="{10AB9FE2-9012-46EF-B18A-C87D5526F6EE}" dt="2026-05-18T14:16:41.702" v="0" actId="47"/>
        <pc:sldMkLst>
          <pc:docMk/>
          <pc:sldMk cId="2196730507" sldId="266"/>
        </pc:sldMkLst>
      </pc:sldChg>
      <pc:sldChg chg="del">
        <pc:chgData name="Christopher Potter" userId="24ad2ef8db5e8a45" providerId="LiveId" clId="{10AB9FE2-9012-46EF-B18A-C87D5526F6EE}" dt="2026-05-18T14:16:41.702" v="0" actId="47"/>
        <pc:sldMkLst>
          <pc:docMk/>
          <pc:sldMk cId="1557931800" sldId="267"/>
        </pc:sldMkLst>
      </pc:sldChg>
      <pc:sldChg chg="addSp delSp modSp add mod">
        <pc:chgData name="Christopher Potter" userId="24ad2ef8db5e8a45" providerId="LiveId" clId="{10AB9FE2-9012-46EF-B18A-C87D5526F6EE}" dt="2026-05-18T14:35:01.979" v="249" actId="20577"/>
        <pc:sldMkLst>
          <pc:docMk/>
          <pc:sldMk cId="4157584200" sldId="267"/>
        </pc:sldMkLst>
        <pc:spChg chg="mod">
          <ac:chgData name="Christopher Potter" userId="24ad2ef8db5e8a45" providerId="LiveId" clId="{10AB9FE2-9012-46EF-B18A-C87D5526F6EE}" dt="2026-05-18T14:33:10.049" v="184" actId="20577"/>
          <ac:spMkLst>
            <pc:docMk/>
            <pc:sldMk cId="4157584200" sldId="267"/>
            <ac:spMk id="2" creationId="{054B2E10-B6D2-3349-A95A-4AE0EBD54101}"/>
          </ac:spMkLst>
        </pc:spChg>
        <pc:spChg chg="mod">
          <ac:chgData name="Christopher Potter" userId="24ad2ef8db5e8a45" providerId="LiveId" clId="{10AB9FE2-9012-46EF-B18A-C87D5526F6EE}" dt="2026-05-18T14:35:01.979" v="249" actId="20577"/>
          <ac:spMkLst>
            <pc:docMk/>
            <pc:sldMk cId="4157584200" sldId="267"/>
            <ac:spMk id="3" creationId="{65126030-7072-D7B9-EE56-F7BB96B6FB89}"/>
          </ac:spMkLst>
        </pc:spChg>
        <pc:graphicFrameChg chg="add mod">
          <ac:chgData name="Christopher Potter" userId="24ad2ef8db5e8a45" providerId="LiveId" clId="{10AB9FE2-9012-46EF-B18A-C87D5526F6EE}" dt="2026-05-18T14:34:50.817" v="233" actId="1036"/>
          <ac:graphicFrameMkLst>
            <pc:docMk/>
            <pc:sldMk cId="4157584200" sldId="267"/>
            <ac:graphicFrameMk id="4" creationId="{268202A1-5BD8-9CE6-F24E-297B135C7026}"/>
          </ac:graphicFrameMkLst>
        </pc:graphicFrameChg>
        <pc:graphicFrameChg chg="del">
          <ac:chgData name="Christopher Potter" userId="24ad2ef8db5e8a45" providerId="LiveId" clId="{10AB9FE2-9012-46EF-B18A-C87D5526F6EE}" dt="2026-05-18T14:33:29.229" v="185" actId="478"/>
          <ac:graphicFrameMkLst>
            <pc:docMk/>
            <pc:sldMk cId="4157584200" sldId="267"/>
            <ac:graphicFrameMk id="5" creationId="{EB020397-29EF-C7D5-4655-E5E5D9EDD33F}"/>
          </ac:graphicFrameMkLst>
        </pc:graphicFrameChg>
      </pc:sldChg>
      <pc:sldChg chg="del">
        <pc:chgData name="Christopher Potter" userId="24ad2ef8db5e8a45" providerId="LiveId" clId="{10AB9FE2-9012-46EF-B18A-C87D5526F6EE}" dt="2026-05-18T14:16:41.702" v="0" actId="47"/>
        <pc:sldMkLst>
          <pc:docMk/>
          <pc:sldMk cId="1478065839" sldId="268"/>
        </pc:sldMkLst>
      </pc:sldChg>
      <pc:sldChg chg="modSp add">
        <pc:chgData name="Christopher Potter" userId="24ad2ef8db5e8a45" providerId="LiveId" clId="{10AB9FE2-9012-46EF-B18A-C87D5526F6EE}" dt="2026-05-18T14:35:48.273" v="276" actId="6549"/>
        <pc:sldMkLst>
          <pc:docMk/>
          <pc:sldMk cId="3305316497" sldId="268"/>
        </pc:sldMkLst>
        <pc:spChg chg="mod">
          <ac:chgData name="Christopher Potter" userId="24ad2ef8db5e8a45" providerId="LiveId" clId="{10AB9FE2-9012-46EF-B18A-C87D5526F6EE}" dt="2026-05-18T14:35:48.273" v="276" actId="6549"/>
          <ac:spMkLst>
            <pc:docMk/>
            <pc:sldMk cId="3305316497" sldId="268"/>
            <ac:spMk id="3" creationId="{D01B65B7-815A-80DE-5166-0090EF330802}"/>
          </ac:spMkLst>
        </pc:spChg>
        <pc:graphicFrameChg chg="mod">
          <ac:chgData name="Christopher Potter" userId="24ad2ef8db5e8a45" providerId="LiveId" clId="{10AB9FE2-9012-46EF-B18A-C87D5526F6EE}" dt="2026-05-18T14:35:34.290" v="260" actId="20577"/>
          <ac:graphicFrameMkLst>
            <pc:docMk/>
            <pc:sldMk cId="3305316497" sldId="268"/>
            <ac:graphicFrameMk id="4" creationId="{10F4DAF3-81E6-F4AF-D0CC-85D0F0695818}"/>
          </ac:graphicFrameMkLst>
        </pc:graphicFrameChg>
      </pc:sldChg>
      <pc:sldChg chg="del">
        <pc:chgData name="Christopher Potter" userId="24ad2ef8db5e8a45" providerId="LiveId" clId="{10AB9FE2-9012-46EF-B18A-C87D5526F6EE}" dt="2026-05-18T14:16:41.702" v="0" actId="47"/>
        <pc:sldMkLst>
          <pc:docMk/>
          <pc:sldMk cId="1300111141" sldId="269"/>
        </pc:sldMkLst>
      </pc:sldChg>
      <pc:sldChg chg="modSp add">
        <pc:chgData name="Christopher Potter" userId="24ad2ef8db5e8a45" providerId="LiveId" clId="{10AB9FE2-9012-46EF-B18A-C87D5526F6EE}" dt="2026-05-18T14:36:42.211" v="317" actId="20577"/>
        <pc:sldMkLst>
          <pc:docMk/>
          <pc:sldMk cId="3041150655" sldId="269"/>
        </pc:sldMkLst>
        <pc:spChg chg="mod">
          <ac:chgData name="Christopher Potter" userId="24ad2ef8db5e8a45" providerId="LiveId" clId="{10AB9FE2-9012-46EF-B18A-C87D5526F6EE}" dt="2026-05-18T14:36:42.211" v="317" actId="20577"/>
          <ac:spMkLst>
            <pc:docMk/>
            <pc:sldMk cId="3041150655" sldId="269"/>
            <ac:spMk id="3" creationId="{E372F8EC-5207-7DA9-384B-20DCCB580807}"/>
          </ac:spMkLst>
        </pc:spChg>
        <pc:graphicFrameChg chg="mod">
          <ac:chgData name="Christopher Potter" userId="24ad2ef8db5e8a45" providerId="LiveId" clId="{10AB9FE2-9012-46EF-B18A-C87D5526F6EE}" dt="2026-05-18T14:36:27.549" v="298" actId="20577"/>
          <ac:graphicFrameMkLst>
            <pc:docMk/>
            <pc:sldMk cId="3041150655" sldId="269"/>
            <ac:graphicFrameMk id="4" creationId="{19CD6EB8-2BC8-ED96-4F3F-7C6CFBFEFD39}"/>
          </ac:graphicFrameMkLst>
        </pc:graphicFrameChg>
      </pc:sldChg>
      <pc:sldChg chg="add">
        <pc:chgData name="Christopher Potter" userId="24ad2ef8db5e8a45" providerId="LiveId" clId="{10AB9FE2-9012-46EF-B18A-C87D5526F6EE}" dt="2026-05-19T07:21:06.551" v="319" actId="2890"/>
        <pc:sldMkLst>
          <pc:docMk/>
          <pc:sldMk cId="2731406036" sldId="270"/>
        </pc:sldMkLst>
      </pc:sldChg>
      <pc:sldChg chg="del">
        <pc:chgData name="Christopher Potter" userId="24ad2ef8db5e8a45" providerId="LiveId" clId="{10AB9FE2-9012-46EF-B18A-C87D5526F6EE}" dt="2026-05-18T14:16:41.702" v="0" actId="47"/>
        <pc:sldMkLst>
          <pc:docMk/>
          <pc:sldMk cId="3498135274" sldId="270"/>
        </pc:sldMkLst>
      </pc:sldChg>
      <pc:sldChg chg="del">
        <pc:chgData name="Christopher Potter" userId="24ad2ef8db5e8a45" providerId="LiveId" clId="{10AB9FE2-9012-46EF-B18A-C87D5526F6EE}" dt="2026-05-18T14:16:41.702" v="0" actId="47"/>
        <pc:sldMkLst>
          <pc:docMk/>
          <pc:sldMk cId="1109507264" sldId="271"/>
        </pc:sldMkLst>
      </pc:sldChg>
      <pc:sldChg chg="modSp add">
        <pc:chgData name="Christopher Potter" userId="24ad2ef8db5e8a45" providerId="LiveId" clId="{10AB9FE2-9012-46EF-B18A-C87D5526F6EE}" dt="2026-05-19T07:22:56.233" v="377" actId="6549"/>
        <pc:sldMkLst>
          <pc:docMk/>
          <pc:sldMk cId="2740495403" sldId="271"/>
        </pc:sldMkLst>
        <pc:spChg chg="mod">
          <ac:chgData name="Christopher Potter" userId="24ad2ef8db5e8a45" providerId="LiveId" clId="{10AB9FE2-9012-46EF-B18A-C87D5526F6EE}" dt="2026-05-19T07:22:56.233" v="377" actId="6549"/>
          <ac:spMkLst>
            <pc:docMk/>
            <pc:sldMk cId="2740495403" sldId="271"/>
            <ac:spMk id="3" creationId="{8A89D6D4-5E47-AF22-F17F-DEABFFCF3576}"/>
          </ac:spMkLst>
        </pc:spChg>
        <pc:graphicFrameChg chg="mod">
          <ac:chgData name="Christopher Potter" userId="24ad2ef8db5e8a45" providerId="LiveId" clId="{10AB9FE2-9012-46EF-B18A-C87D5526F6EE}" dt="2026-05-19T07:22:46.792" v="369" actId="6549"/>
          <ac:graphicFrameMkLst>
            <pc:docMk/>
            <pc:sldMk cId="2740495403" sldId="271"/>
            <ac:graphicFrameMk id="5" creationId="{C89EE23A-696D-7A25-ED18-A46A4BD2DC4F}"/>
          </ac:graphicFrameMkLst>
        </pc:graphicFrameChg>
      </pc:sldChg>
      <pc:sldChg chg="addSp delSp modSp add mod">
        <pc:chgData name="Christopher Potter" userId="24ad2ef8db5e8a45" providerId="LiveId" clId="{10AB9FE2-9012-46EF-B18A-C87D5526F6EE}" dt="2026-05-19T07:25:33.226" v="459" actId="6549"/>
        <pc:sldMkLst>
          <pc:docMk/>
          <pc:sldMk cId="2231988676" sldId="272"/>
        </pc:sldMkLst>
        <pc:spChg chg="mod">
          <ac:chgData name="Christopher Potter" userId="24ad2ef8db5e8a45" providerId="LiveId" clId="{10AB9FE2-9012-46EF-B18A-C87D5526F6EE}" dt="2026-05-19T07:23:25.880" v="395" actId="20577"/>
          <ac:spMkLst>
            <pc:docMk/>
            <pc:sldMk cId="2231988676" sldId="272"/>
            <ac:spMk id="2" creationId="{63DE39FD-A976-546E-67E1-C8CE76FC7736}"/>
          </ac:spMkLst>
        </pc:spChg>
        <pc:spChg chg="mod">
          <ac:chgData name="Christopher Potter" userId="24ad2ef8db5e8a45" providerId="LiveId" clId="{10AB9FE2-9012-46EF-B18A-C87D5526F6EE}" dt="2026-05-19T07:25:33.226" v="459" actId="6549"/>
          <ac:spMkLst>
            <pc:docMk/>
            <pc:sldMk cId="2231988676" sldId="272"/>
            <ac:spMk id="3" creationId="{DA4C8F0E-CB24-24E8-6E29-64B65DD2AE85}"/>
          </ac:spMkLst>
        </pc:spChg>
        <pc:spChg chg="del mod">
          <ac:chgData name="Christopher Potter" userId="24ad2ef8db5e8a45" providerId="LiveId" clId="{10AB9FE2-9012-46EF-B18A-C87D5526F6EE}" dt="2026-05-19T07:24:19.800" v="421" actId="478"/>
          <ac:spMkLst>
            <pc:docMk/>
            <pc:sldMk cId="2231988676" sldId="272"/>
            <ac:spMk id="18" creationId="{A3886ACE-CDDA-29D6-781D-598F8794F80B}"/>
          </ac:spMkLst>
        </pc:spChg>
        <pc:spChg chg="mod">
          <ac:chgData name="Christopher Potter" userId="24ad2ef8db5e8a45" providerId="LiveId" clId="{10AB9FE2-9012-46EF-B18A-C87D5526F6EE}" dt="2026-05-19T07:24:15.434" v="420" actId="6549"/>
          <ac:spMkLst>
            <pc:docMk/>
            <pc:sldMk cId="2231988676" sldId="272"/>
            <ac:spMk id="19" creationId="{F52F4835-8FBC-71E6-7D3D-7EB03FC39B34}"/>
          </ac:spMkLst>
        </pc:spChg>
        <pc:spChg chg="del mod">
          <ac:chgData name="Christopher Potter" userId="24ad2ef8db5e8a45" providerId="LiveId" clId="{10AB9FE2-9012-46EF-B18A-C87D5526F6EE}" dt="2026-05-19T07:24:27.532" v="424" actId="478"/>
          <ac:spMkLst>
            <pc:docMk/>
            <pc:sldMk cId="2231988676" sldId="272"/>
            <ac:spMk id="20" creationId="{65910D80-C8C7-6645-4686-3D4EDFD34AE1}"/>
          </ac:spMkLst>
        </pc:spChg>
        <pc:spChg chg="mod">
          <ac:chgData name="Christopher Potter" userId="24ad2ef8db5e8a45" providerId="LiveId" clId="{10AB9FE2-9012-46EF-B18A-C87D5526F6EE}" dt="2026-05-19T07:23:47.317" v="397"/>
          <ac:spMkLst>
            <pc:docMk/>
            <pc:sldMk cId="2231988676" sldId="272"/>
            <ac:spMk id="21" creationId="{34423FC7-D4E5-E1A6-951C-15F194E4FB45}"/>
          </ac:spMkLst>
        </pc:spChg>
        <pc:spChg chg="del mod">
          <ac:chgData name="Christopher Potter" userId="24ad2ef8db5e8a45" providerId="LiveId" clId="{10AB9FE2-9012-46EF-B18A-C87D5526F6EE}" dt="2026-05-19T07:24:36.764" v="427" actId="478"/>
          <ac:spMkLst>
            <pc:docMk/>
            <pc:sldMk cId="2231988676" sldId="272"/>
            <ac:spMk id="22" creationId="{9634DC5E-0B39-3541-EEEC-09FC5669BF27}"/>
          </ac:spMkLst>
        </pc:spChg>
        <pc:spChg chg="mod">
          <ac:chgData name="Christopher Potter" userId="24ad2ef8db5e8a45" providerId="LiveId" clId="{10AB9FE2-9012-46EF-B18A-C87D5526F6EE}" dt="2026-05-19T07:24:33.651" v="426" actId="6549"/>
          <ac:spMkLst>
            <pc:docMk/>
            <pc:sldMk cId="2231988676" sldId="272"/>
            <ac:spMk id="23" creationId="{10FE75F0-D4DC-0262-9E93-A575C6FC59EF}"/>
          </ac:spMkLst>
        </pc:spChg>
        <pc:spChg chg="mod">
          <ac:chgData name="Christopher Potter" userId="24ad2ef8db5e8a45" providerId="LiveId" clId="{10AB9FE2-9012-46EF-B18A-C87D5526F6EE}" dt="2026-05-19T07:23:56.449" v="400" actId="6549"/>
          <ac:spMkLst>
            <pc:docMk/>
            <pc:sldMk cId="2231988676" sldId="272"/>
            <ac:spMk id="24" creationId="{8FC6E281-4A3F-7362-B40A-52DB78AD7344}"/>
          </ac:spMkLst>
        </pc:spChg>
        <pc:spChg chg="del mod">
          <ac:chgData name="Christopher Potter" userId="24ad2ef8db5e8a45" providerId="LiveId" clId="{10AB9FE2-9012-46EF-B18A-C87D5526F6EE}" dt="2026-05-19T07:24:19.800" v="421" actId="478"/>
          <ac:spMkLst>
            <pc:docMk/>
            <pc:sldMk cId="2231988676" sldId="272"/>
            <ac:spMk id="25" creationId="{C976C4FB-B6E7-8B2A-B97E-D4A8E8D28F4A}"/>
          </ac:spMkLst>
        </pc:spChg>
        <pc:spChg chg="mod">
          <ac:chgData name="Christopher Potter" userId="24ad2ef8db5e8a45" providerId="LiveId" clId="{10AB9FE2-9012-46EF-B18A-C87D5526F6EE}" dt="2026-05-19T07:24:01.229" v="404" actId="6549"/>
          <ac:spMkLst>
            <pc:docMk/>
            <pc:sldMk cId="2231988676" sldId="272"/>
            <ac:spMk id="26" creationId="{81582FAD-49A6-041D-5919-196F7CF6C7EC}"/>
          </ac:spMkLst>
        </pc:spChg>
        <pc:spChg chg="del">
          <ac:chgData name="Christopher Potter" userId="24ad2ef8db5e8a45" providerId="LiveId" clId="{10AB9FE2-9012-46EF-B18A-C87D5526F6EE}" dt="2026-05-19T07:24:19.800" v="421" actId="478"/>
          <ac:spMkLst>
            <pc:docMk/>
            <pc:sldMk cId="2231988676" sldId="272"/>
            <ac:spMk id="27" creationId="{E9000E27-304E-4AB6-2ACA-7F0566A9AF9F}"/>
          </ac:spMkLst>
        </pc:spChg>
        <pc:spChg chg="mod">
          <ac:chgData name="Christopher Potter" userId="24ad2ef8db5e8a45" providerId="LiveId" clId="{10AB9FE2-9012-46EF-B18A-C87D5526F6EE}" dt="2026-05-19T07:24:09.034" v="417" actId="20577"/>
          <ac:spMkLst>
            <pc:docMk/>
            <pc:sldMk cId="2231988676" sldId="272"/>
            <ac:spMk id="28" creationId="{01F95EFF-0795-E8C7-240C-872222F6C4EF}"/>
          </ac:spMkLst>
        </pc:spChg>
        <pc:spChg chg="del mod">
          <ac:chgData name="Christopher Potter" userId="24ad2ef8db5e8a45" providerId="LiveId" clId="{10AB9FE2-9012-46EF-B18A-C87D5526F6EE}" dt="2026-05-19T07:24:42.780" v="429" actId="478"/>
          <ac:spMkLst>
            <pc:docMk/>
            <pc:sldMk cId="2231988676" sldId="272"/>
            <ac:spMk id="30" creationId="{36420D3D-31C3-DDD2-2828-811C4ABD498E}"/>
          </ac:spMkLst>
        </pc:spChg>
        <pc:spChg chg="add mod">
          <ac:chgData name="Christopher Potter" userId="24ad2ef8db5e8a45" providerId="LiveId" clId="{10AB9FE2-9012-46EF-B18A-C87D5526F6EE}" dt="2026-05-19T07:25:25.007" v="445" actId="1076"/>
          <ac:spMkLst>
            <pc:docMk/>
            <pc:sldMk cId="2231988676" sldId="272"/>
            <ac:spMk id="31" creationId="{40D338F3-6BD4-A90B-791A-ABD488276EF9}"/>
          </ac:spMkLst>
        </pc:spChg>
        <pc:grpChg chg="mod">
          <ac:chgData name="Christopher Potter" userId="24ad2ef8db5e8a45" providerId="LiveId" clId="{10AB9FE2-9012-46EF-B18A-C87D5526F6EE}" dt="2026-05-19T07:23:52.529" v="398" actId="1076"/>
          <ac:grpSpMkLst>
            <pc:docMk/>
            <pc:sldMk cId="2231988676" sldId="272"/>
            <ac:grpSpMk id="4" creationId="{98B2B45F-6CC8-BB9F-16C0-DE7A7E0D1CC3}"/>
          </ac:grpSpMkLst>
        </pc:grpChg>
        <pc:graphicFrameChg chg="del">
          <ac:chgData name="Christopher Potter" userId="24ad2ef8db5e8a45" providerId="LiveId" clId="{10AB9FE2-9012-46EF-B18A-C87D5526F6EE}" dt="2026-05-19T07:23:28.952" v="396" actId="478"/>
          <ac:graphicFrameMkLst>
            <pc:docMk/>
            <pc:sldMk cId="2231988676" sldId="272"/>
            <ac:graphicFrameMk id="5" creationId="{8F8B917A-26C5-1C8B-B72E-617854910BC4}"/>
          </ac:graphicFrameMkLst>
        </pc:graphicFrameChg>
        <pc:cxnChg chg="del">
          <ac:chgData name="Christopher Potter" userId="24ad2ef8db5e8a45" providerId="LiveId" clId="{10AB9FE2-9012-46EF-B18A-C87D5526F6EE}" dt="2026-05-19T07:24:40.072" v="428" actId="478"/>
          <ac:cxnSpMkLst>
            <pc:docMk/>
            <pc:sldMk cId="2231988676" sldId="272"/>
            <ac:cxnSpMk id="29" creationId="{D6EEB92F-07AF-5CE6-B1D9-10525B301B77}"/>
          </ac:cxnSpMkLst>
        </pc:cxnChg>
      </pc:sldChg>
      <pc:sldChg chg="del">
        <pc:chgData name="Christopher Potter" userId="24ad2ef8db5e8a45" providerId="LiveId" clId="{10AB9FE2-9012-46EF-B18A-C87D5526F6EE}" dt="2026-05-18T14:16:41.702" v="0" actId="47"/>
        <pc:sldMkLst>
          <pc:docMk/>
          <pc:sldMk cId="2622706774" sldId="272"/>
        </pc:sldMkLst>
      </pc:sldChg>
      <pc:sldChg chg="addSp delSp modSp add mod">
        <pc:chgData name="Christopher Potter" userId="24ad2ef8db5e8a45" providerId="LiveId" clId="{10AB9FE2-9012-46EF-B18A-C87D5526F6EE}" dt="2026-05-19T07:26:41.919" v="481" actId="6549"/>
        <pc:sldMkLst>
          <pc:docMk/>
          <pc:sldMk cId="411286926" sldId="273"/>
        </pc:sldMkLst>
        <pc:spChg chg="mod">
          <ac:chgData name="Christopher Potter" userId="24ad2ef8db5e8a45" providerId="LiveId" clId="{10AB9FE2-9012-46EF-B18A-C87D5526F6EE}" dt="2026-05-19T07:26:41.919" v="481" actId="6549"/>
          <ac:spMkLst>
            <pc:docMk/>
            <pc:sldMk cId="411286926" sldId="273"/>
            <ac:spMk id="3" creationId="{FEB0A72D-7C84-D507-06C3-115C59941698}"/>
          </ac:spMkLst>
        </pc:spChg>
        <pc:spChg chg="mod topLvl">
          <ac:chgData name="Christopher Potter" userId="24ad2ef8db5e8a45" providerId="LiveId" clId="{10AB9FE2-9012-46EF-B18A-C87D5526F6EE}" dt="2026-05-19T07:26:37.594" v="477" actId="164"/>
          <ac:spMkLst>
            <pc:docMk/>
            <pc:sldMk cId="411286926" sldId="273"/>
            <ac:spMk id="19" creationId="{A3201C31-FF4D-78B8-3AFE-969B2547091F}"/>
          </ac:spMkLst>
        </pc:spChg>
        <pc:spChg chg="del">
          <ac:chgData name="Christopher Potter" userId="24ad2ef8db5e8a45" providerId="LiveId" clId="{10AB9FE2-9012-46EF-B18A-C87D5526F6EE}" dt="2026-05-19T07:25:45.117" v="463" actId="478"/>
          <ac:spMkLst>
            <pc:docMk/>
            <pc:sldMk cId="411286926" sldId="273"/>
            <ac:spMk id="21" creationId="{FB7884A8-09C3-3964-E553-CD429FC55FAE}"/>
          </ac:spMkLst>
        </pc:spChg>
        <pc:spChg chg="mod topLvl">
          <ac:chgData name="Christopher Potter" userId="24ad2ef8db5e8a45" providerId="LiveId" clId="{10AB9FE2-9012-46EF-B18A-C87D5526F6EE}" dt="2026-05-19T07:26:37.594" v="477" actId="164"/>
          <ac:spMkLst>
            <pc:docMk/>
            <pc:sldMk cId="411286926" sldId="273"/>
            <ac:spMk id="23" creationId="{3E451193-EFE1-6524-9E7B-5B487FAF49E9}"/>
          </ac:spMkLst>
        </pc:spChg>
        <pc:spChg chg="mod topLvl">
          <ac:chgData name="Christopher Potter" userId="24ad2ef8db5e8a45" providerId="LiveId" clId="{10AB9FE2-9012-46EF-B18A-C87D5526F6EE}" dt="2026-05-19T07:26:37.594" v="477" actId="164"/>
          <ac:spMkLst>
            <pc:docMk/>
            <pc:sldMk cId="411286926" sldId="273"/>
            <ac:spMk id="24" creationId="{72C0B0B6-1611-69B8-4D76-3E524A9A8D9C}"/>
          </ac:spMkLst>
        </pc:spChg>
        <pc:spChg chg="del">
          <ac:chgData name="Christopher Potter" userId="24ad2ef8db5e8a45" providerId="LiveId" clId="{10AB9FE2-9012-46EF-B18A-C87D5526F6EE}" dt="2026-05-19T07:25:57.543" v="470" actId="478"/>
          <ac:spMkLst>
            <pc:docMk/>
            <pc:sldMk cId="411286926" sldId="273"/>
            <ac:spMk id="26" creationId="{BCE8B9BC-5CA2-86D5-7F68-B85F4F651958}"/>
          </ac:spMkLst>
        </pc:spChg>
        <pc:spChg chg="del">
          <ac:chgData name="Christopher Potter" userId="24ad2ef8db5e8a45" providerId="LiveId" clId="{10AB9FE2-9012-46EF-B18A-C87D5526F6EE}" dt="2026-05-19T07:26:00.084" v="471" actId="478"/>
          <ac:spMkLst>
            <pc:docMk/>
            <pc:sldMk cId="411286926" sldId="273"/>
            <ac:spMk id="28" creationId="{E51780A0-6AE1-F331-05D2-3F412EC53ACD}"/>
          </ac:spMkLst>
        </pc:spChg>
        <pc:spChg chg="mod">
          <ac:chgData name="Christopher Potter" userId="24ad2ef8db5e8a45" providerId="LiveId" clId="{10AB9FE2-9012-46EF-B18A-C87D5526F6EE}" dt="2026-05-19T07:26:37.594" v="477" actId="164"/>
          <ac:spMkLst>
            <pc:docMk/>
            <pc:sldMk cId="411286926" sldId="273"/>
            <ac:spMk id="31" creationId="{6B4AA858-C1F6-26AE-2481-4F2971B65FEB}"/>
          </ac:spMkLst>
        </pc:spChg>
        <pc:grpChg chg="del">
          <ac:chgData name="Christopher Potter" userId="24ad2ef8db5e8a45" providerId="LiveId" clId="{10AB9FE2-9012-46EF-B18A-C87D5526F6EE}" dt="2026-05-19T07:26:13.861" v="474" actId="165"/>
          <ac:grpSpMkLst>
            <pc:docMk/>
            <pc:sldMk cId="411286926" sldId="273"/>
            <ac:grpSpMk id="4" creationId="{020BA947-8488-1113-0880-E728B93990BE}"/>
          </ac:grpSpMkLst>
        </pc:grpChg>
        <pc:grpChg chg="add mod">
          <ac:chgData name="Christopher Potter" userId="24ad2ef8db5e8a45" providerId="LiveId" clId="{10AB9FE2-9012-46EF-B18A-C87D5526F6EE}" dt="2026-05-19T07:26:37.594" v="477" actId="164"/>
          <ac:grpSpMkLst>
            <pc:docMk/>
            <pc:sldMk cId="411286926" sldId="273"/>
            <ac:grpSpMk id="5" creationId="{14F2048F-537F-A6E8-8649-1A573F11965D}"/>
          </ac:grpSpMkLst>
        </pc:grpChg>
        <pc:cxnChg chg="mod">
          <ac:chgData name="Christopher Potter" userId="24ad2ef8db5e8a45" providerId="LiveId" clId="{10AB9FE2-9012-46EF-B18A-C87D5526F6EE}" dt="2026-05-19T07:26:31.312" v="476" actId="555"/>
          <ac:cxnSpMkLst>
            <pc:docMk/>
            <pc:sldMk cId="411286926" sldId="273"/>
            <ac:cxnSpMk id="6" creationId="{F4167218-A5C1-E974-714B-1530A6D90D17}"/>
          </ac:cxnSpMkLst>
        </pc:cxnChg>
        <pc:cxnChg chg="mod topLvl">
          <ac:chgData name="Christopher Potter" userId="24ad2ef8db5e8a45" providerId="LiveId" clId="{10AB9FE2-9012-46EF-B18A-C87D5526F6EE}" dt="2026-05-19T07:26:37.594" v="477" actId="164"/>
          <ac:cxnSpMkLst>
            <pc:docMk/>
            <pc:sldMk cId="411286926" sldId="273"/>
            <ac:cxnSpMk id="8" creationId="{594459F1-2078-EA34-641C-E6DBAB8B9EF8}"/>
          </ac:cxnSpMkLst>
        </pc:cxnChg>
        <pc:cxnChg chg="mod topLvl">
          <ac:chgData name="Christopher Potter" userId="24ad2ef8db5e8a45" providerId="LiveId" clId="{10AB9FE2-9012-46EF-B18A-C87D5526F6EE}" dt="2026-05-19T07:26:31.312" v="476" actId="555"/>
          <ac:cxnSpMkLst>
            <pc:docMk/>
            <pc:sldMk cId="411286926" sldId="273"/>
            <ac:cxnSpMk id="9" creationId="{9C92194D-1E7C-6CB4-4732-77B8F9D9DDCD}"/>
          </ac:cxnSpMkLst>
        </pc:cxnChg>
        <pc:cxnChg chg="mod topLvl">
          <ac:chgData name="Christopher Potter" userId="24ad2ef8db5e8a45" providerId="LiveId" clId="{10AB9FE2-9012-46EF-B18A-C87D5526F6EE}" dt="2026-05-19T07:26:37.594" v="477" actId="164"/>
          <ac:cxnSpMkLst>
            <pc:docMk/>
            <pc:sldMk cId="411286926" sldId="273"/>
            <ac:cxnSpMk id="10" creationId="{CD42CF08-EB84-FE09-CAEA-EAAB8EF49B33}"/>
          </ac:cxnSpMkLst>
        </pc:cxnChg>
        <pc:cxnChg chg="mod">
          <ac:chgData name="Christopher Potter" userId="24ad2ef8db5e8a45" providerId="LiveId" clId="{10AB9FE2-9012-46EF-B18A-C87D5526F6EE}" dt="2026-05-19T07:26:31.312" v="476" actId="555"/>
          <ac:cxnSpMkLst>
            <pc:docMk/>
            <pc:sldMk cId="411286926" sldId="273"/>
            <ac:cxnSpMk id="11" creationId="{D4833FEF-77F1-A0B9-BCF5-F31CB38B45E6}"/>
          </ac:cxnSpMkLst>
        </pc:cxnChg>
        <pc:cxnChg chg="mod topLvl">
          <ac:chgData name="Christopher Potter" userId="24ad2ef8db5e8a45" providerId="LiveId" clId="{10AB9FE2-9012-46EF-B18A-C87D5526F6EE}" dt="2026-05-19T07:26:37.594" v="477" actId="164"/>
          <ac:cxnSpMkLst>
            <pc:docMk/>
            <pc:sldMk cId="411286926" sldId="273"/>
            <ac:cxnSpMk id="13" creationId="{2C2B77B8-112E-59E1-18EE-BB3467C8B800}"/>
          </ac:cxnSpMkLst>
        </pc:cxnChg>
        <pc:cxnChg chg="mod">
          <ac:chgData name="Christopher Potter" userId="24ad2ef8db5e8a45" providerId="LiveId" clId="{10AB9FE2-9012-46EF-B18A-C87D5526F6EE}" dt="2026-05-19T07:26:31.312" v="476" actId="555"/>
          <ac:cxnSpMkLst>
            <pc:docMk/>
            <pc:sldMk cId="411286926" sldId="273"/>
            <ac:cxnSpMk id="14" creationId="{2E544D69-FC42-C451-64BB-45B82E85AFAA}"/>
          </ac:cxnSpMkLst>
        </pc:cxnChg>
        <pc:cxnChg chg="mod topLvl">
          <ac:chgData name="Christopher Potter" userId="24ad2ef8db5e8a45" providerId="LiveId" clId="{10AB9FE2-9012-46EF-B18A-C87D5526F6EE}" dt="2026-05-19T07:26:37.594" v="477" actId="164"/>
          <ac:cxnSpMkLst>
            <pc:docMk/>
            <pc:sldMk cId="411286926" sldId="273"/>
            <ac:cxnSpMk id="15" creationId="{B9EE88CB-0EAF-90AD-1BA8-DD4BA5FDD3E8}"/>
          </ac:cxnSpMkLst>
        </pc:cxnChg>
        <pc:cxnChg chg="mod topLvl">
          <ac:chgData name="Christopher Potter" userId="24ad2ef8db5e8a45" providerId="LiveId" clId="{10AB9FE2-9012-46EF-B18A-C87D5526F6EE}" dt="2026-05-19T07:26:37.594" v="477" actId="164"/>
          <ac:cxnSpMkLst>
            <pc:docMk/>
            <pc:sldMk cId="411286926" sldId="273"/>
            <ac:cxnSpMk id="16" creationId="{EA818CFB-EABD-96DB-A685-9C55BF7CD4A3}"/>
          </ac:cxnSpMkLst>
        </pc:cxnChg>
      </pc:sldChg>
      <pc:sldChg chg="del">
        <pc:chgData name="Christopher Potter" userId="24ad2ef8db5e8a45" providerId="LiveId" clId="{10AB9FE2-9012-46EF-B18A-C87D5526F6EE}" dt="2026-05-18T14:16:41.702" v="0" actId="47"/>
        <pc:sldMkLst>
          <pc:docMk/>
          <pc:sldMk cId="2193561762" sldId="273"/>
        </pc:sldMkLst>
      </pc:sldChg>
      <pc:sldChg chg="del">
        <pc:chgData name="Christopher Potter" userId="24ad2ef8db5e8a45" providerId="LiveId" clId="{10AB9FE2-9012-46EF-B18A-C87D5526F6EE}" dt="2026-05-18T14:16:41.702" v="0" actId="47"/>
        <pc:sldMkLst>
          <pc:docMk/>
          <pc:sldMk cId="1180882068" sldId="274"/>
        </pc:sldMkLst>
      </pc:sldChg>
      <pc:sldChg chg="addSp delSp modSp add mod">
        <pc:chgData name="Christopher Potter" userId="24ad2ef8db5e8a45" providerId="LiveId" clId="{10AB9FE2-9012-46EF-B18A-C87D5526F6EE}" dt="2026-05-19T07:28:08.631" v="501" actId="6549"/>
        <pc:sldMkLst>
          <pc:docMk/>
          <pc:sldMk cId="2567254533" sldId="274"/>
        </pc:sldMkLst>
        <pc:spChg chg="mod">
          <ac:chgData name="Christopher Potter" userId="24ad2ef8db5e8a45" providerId="LiveId" clId="{10AB9FE2-9012-46EF-B18A-C87D5526F6EE}" dt="2026-05-19T07:28:08.631" v="501" actId="6549"/>
          <ac:spMkLst>
            <pc:docMk/>
            <pc:sldMk cId="2567254533" sldId="274"/>
            <ac:spMk id="3" creationId="{B68DC1D2-44B4-A16B-FCFD-FEE65730A969}"/>
          </ac:spMkLst>
        </pc:spChg>
        <pc:spChg chg="add del mod">
          <ac:chgData name="Christopher Potter" userId="24ad2ef8db5e8a45" providerId="LiveId" clId="{10AB9FE2-9012-46EF-B18A-C87D5526F6EE}" dt="2026-05-19T07:28:00.171" v="498" actId="478"/>
          <ac:spMkLst>
            <pc:docMk/>
            <pc:sldMk cId="2567254533" sldId="274"/>
            <ac:spMk id="4" creationId="{CD8C5A36-EB2B-0F69-3410-80BD2A1E6FB9}"/>
          </ac:spMkLst>
        </pc:spChg>
        <pc:spChg chg="mod">
          <ac:chgData name="Christopher Potter" userId="24ad2ef8db5e8a45" providerId="LiveId" clId="{10AB9FE2-9012-46EF-B18A-C87D5526F6EE}" dt="2026-05-19T07:27:09.640" v="489" actId="6549"/>
          <ac:spMkLst>
            <pc:docMk/>
            <pc:sldMk cId="2567254533" sldId="274"/>
            <ac:spMk id="19" creationId="{2C155FA8-A09B-8CCA-5560-31A8C9742264}"/>
          </ac:spMkLst>
        </pc:spChg>
        <pc:spChg chg="mod">
          <ac:chgData name="Christopher Potter" userId="24ad2ef8db5e8a45" providerId="LiveId" clId="{10AB9FE2-9012-46EF-B18A-C87D5526F6EE}" dt="2026-05-19T07:27:52.847" v="496" actId="1076"/>
          <ac:spMkLst>
            <pc:docMk/>
            <pc:sldMk cId="2567254533" sldId="274"/>
            <ac:spMk id="23" creationId="{71B6D350-22B1-FB56-C3D6-447C0FC380A9}"/>
          </ac:spMkLst>
        </pc:spChg>
        <pc:spChg chg="del mod">
          <ac:chgData name="Christopher Potter" userId="24ad2ef8db5e8a45" providerId="LiveId" clId="{10AB9FE2-9012-46EF-B18A-C87D5526F6EE}" dt="2026-05-19T07:27:56.140" v="497" actId="478"/>
          <ac:spMkLst>
            <pc:docMk/>
            <pc:sldMk cId="2567254533" sldId="274"/>
            <ac:spMk id="24" creationId="{2D7A9CB1-1AD2-CB33-2F05-4F23A8512EDA}"/>
          </ac:spMkLst>
        </pc:spChg>
      </pc:sldChg>
      <pc:sldChg chg="addSp delSp modSp add mod">
        <pc:chgData name="Christopher Potter" userId="24ad2ef8db5e8a45" providerId="LiveId" clId="{10AB9FE2-9012-46EF-B18A-C87D5526F6EE}" dt="2026-05-19T07:29:32.487" v="521" actId="164"/>
        <pc:sldMkLst>
          <pc:docMk/>
          <pc:sldMk cId="2654961682" sldId="275"/>
        </pc:sldMkLst>
        <pc:spChg chg="mod">
          <ac:chgData name="Christopher Potter" userId="24ad2ef8db5e8a45" providerId="LiveId" clId="{10AB9FE2-9012-46EF-B18A-C87D5526F6EE}" dt="2026-05-19T07:29:26.346" v="520" actId="6549"/>
          <ac:spMkLst>
            <pc:docMk/>
            <pc:sldMk cId="2654961682" sldId="275"/>
            <ac:spMk id="3" creationId="{332AE0C0-97FC-5D53-3275-9E1BA2EB1D07}"/>
          </ac:spMkLst>
        </pc:spChg>
        <pc:spChg chg="mod topLvl">
          <ac:chgData name="Christopher Potter" userId="24ad2ef8db5e8a45" providerId="LiveId" clId="{10AB9FE2-9012-46EF-B18A-C87D5526F6EE}" dt="2026-05-19T07:29:32.487" v="521" actId="164"/>
          <ac:spMkLst>
            <pc:docMk/>
            <pc:sldMk cId="2654961682" sldId="275"/>
            <ac:spMk id="19" creationId="{09D38E70-8C54-3778-2200-3BD5F88EAFBE}"/>
          </ac:spMkLst>
        </pc:spChg>
        <pc:spChg chg="mod topLvl">
          <ac:chgData name="Christopher Potter" userId="24ad2ef8db5e8a45" providerId="LiveId" clId="{10AB9FE2-9012-46EF-B18A-C87D5526F6EE}" dt="2026-05-19T07:29:32.487" v="521" actId="164"/>
          <ac:spMkLst>
            <pc:docMk/>
            <pc:sldMk cId="2654961682" sldId="275"/>
            <ac:spMk id="23" creationId="{6304CD3E-4ECC-D970-E111-1A64B9DB5784}"/>
          </ac:spMkLst>
        </pc:spChg>
        <pc:spChg chg="mod topLvl">
          <ac:chgData name="Christopher Potter" userId="24ad2ef8db5e8a45" providerId="LiveId" clId="{10AB9FE2-9012-46EF-B18A-C87D5526F6EE}" dt="2026-05-19T07:29:32.487" v="521" actId="164"/>
          <ac:spMkLst>
            <pc:docMk/>
            <pc:sldMk cId="2654961682" sldId="275"/>
            <ac:spMk id="31" creationId="{529A12F9-509E-C7A0-66BC-24A1CCA4312A}"/>
          </ac:spMkLst>
        </pc:spChg>
        <pc:grpChg chg="add mod">
          <ac:chgData name="Christopher Potter" userId="24ad2ef8db5e8a45" providerId="LiveId" clId="{10AB9FE2-9012-46EF-B18A-C87D5526F6EE}" dt="2026-05-19T07:29:32.487" v="521" actId="164"/>
          <ac:grpSpMkLst>
            <pc:docMk/>
            <pc:sldMk cId="2654961682" sldId="275"/>
            <ac:grpSpMk id="4" creationId="{EB3B14A3-B02B-8D9C-CB7C-FECF01E8F787}"/>
          </ac:grpSpMkLst>
        </pc:grpChg>
        <pc:grpChg chg="del">
          <ac:chgData name="Christopher Potter" userId="24ad2ef8db5e8a45" providerId="LiveId" clId="{10AB9FE2-9012-46EF-B18A-C87D5526F6EE}" dt="2026-05-19T07:28:57.629" v="514" actId="165"/>
          <ac:grpSpMkLst>
            <pc:docMk/>
            <pc:sldMk cId="2654961682" sldId="275"/>
            <ac:grpSpMk id="5" creationId="{B842F646-CCB6-4C96-2254-78DD8316079B}"/>
          </ac:grpSpMkLst>
        </pc:grpChg>
        <pc:cxnChg chg="mod">
          <ac:chgData name="Christopher Potter" userId="24ad2ef8db5e8a45" providerId="LiveId" clId="{10AB9FE2-9012-46EF-B18A-C87D5526F6EE}" dt="2026-05-19T07:29:32.487" v="521" actId="164"/>
          <ac:cxnSpMkLst>
            <pc:docMk/>
            <pc:sldMk cId="2654961682" sldId="275"/>
            <ac:cxnSpMk id="6" creationId="{3CF630EF-7089-A3F2-5AF2-4E44F3B37A23}"/>
          </ac:cxnSpMkLst>
        </pc:cxnChg>
        <pc:cxnChg chg="mod">
          <ac:chgData name="Christopher Potter" userId="24ad2ef8db5e8a45" providerId="LiveId" clId="{10AB9FE2-9012-46EF-B18A-C87D5526F6EE}" dt="2026-05-19T07:29:32.487" v="521" actId="164"/>
          <ac:cxnSpMkLst>
            <pc:docMk/>
            <pc:sldMk cId="2654961682" sldId="275"/>
            <ac:cxnSpMk id="7" creationId="{337716E1-F6CA-0EC2-AD83-AC745ECC12E1}"/>
          </ac:cxnSpMkLst>
        </pc:cxnChg>
        <pc:cxnChg chg="mod topLvl">
          <ac:chgData name="Christopher Potter" userId="24ad2ef8db5e8a45" providerId="LiveId" clId="{10AB9FE2-9012-46EF-B18A-C87D5526F6EE}" dt="2026-05-19T07:29:32.487" v="521" actId="164"/>
          <ac:cxnSpMkLst>
            <pc:docMk/>
            <pc:sldMk cId="2654961682" sldId="275"/>
            <ac:cxnSpMk id="8" creationId="{647886F2-385A-259F-8B0B-C406183D9547}"/>
          </ac:cxnSpMkLst>
        </pc:cxnChg>
        <pc:cxnChg chg="del">
          <ac:chgData name="Christopher Potter" userId="24ad2ef8db5e8a45" providerId="LiveId" clId="{10AB9FE2-9012-46EF-B18A-C87D5526F6EE}" dt="2026-05-19T07:29:04.931" v="516" actId="478"/>
          <ac:cxnSpMkLst>
            <pc:docMk/>
            <pc:sldMk cId="2654961682" sldId="275"/>
            <ac:cxnSpMk id="9" creationId="{975E5F1E-5A34-FD94-2366-AF93EEA309CC}"/>
          </ac:cxnSpMkLst>
        </pc:cxnChg>
        <pc:cxnChg chg="del mod topLvl">
          <ac:chgData name="Christopher Potter" userId="24ad2ef8db5e8a45" providerId="LiveId" clId="{10AB9FE2-9012-46EF-B18A-C87D5526F6EE}" dt="2026-05-19T07:29:04.931" v="516" actId="478"/>
          <ac:cxnSpMkLst>
            <pc:docMk/>
            <pc:sldMk cId="2654961682" sldId="275"/>
            <ac:cxnSpMk id="10" creationId="{91CB858B-0505-4B1C-9AB0-3E706F00EBE8}"/>
          </ac:cxnSpMkLst>
        </pc:cxnChg>
        <pc:cxnChg chg="mod">
          <ac:chgData name="Christopher Potter" userId="24ad2ef8db5e8a45" providerId="LiveId" clId="{10AB9FE2-9012-46EF-B18A-C87D5526F6EE}" dt="2026-05-19T07:29:12.582" v="517" actId="408"/>
          <ac:cxnSpMkLst>
            <pc:docMk/>
            <pc:sldMk cId="2654961682" sldId="275"/>
            <ac:cxnSpMk id="11" creationId="{55FD5FA1-06C9-0B10-710B-2C526387199E}"/>
          </ac:cxnSpMkLst>
        </pc:cxnChg>
        <pc:cxnChg chg="mod">
          <ac:chgData name="Christopher Potter" userId="24ad2ef8db5e8a45" providerId="LiveId" clId="{10AB9FE2-9012-46EF-B18A-C87D5526F6EE}" dt="2026-05-19T07:29:32.487" v="521" actId="164"/>
          <ac:cxnSpMkLst>
            <pc:docMk/>
            <pc:sldMk cId="2654961682" sldId="275"/>
            <ac:cxnSpMk id="12" creationId="{36DEBC22-962B-CED2-4C2A-79C5652C03C2}"/>
          </ac:cxnSpMkLst>
        </pc:cxnChg>
        <pc:cxnChg chg="mod topLvl">
          <ac:chgData name="Christopher Potter" userId="24ad2ef8db5e8a45" providerId="LiveId" clId="{10AB9FE2-9012-46EF-B18A-C87D5526F6EE}" dt="2026-05-19T07:29:32.487" v="521" actId="164"/>
          <ac:cxnSpMkLst>
            <pc:docMk/>
            <pc:sldMk cId="2654961682" sldId="275"/>
            <ac:cxnSpMk id="13" creationId="{B2C8F537-9C62-D0CE-936E-508C1B5644BA}"/>
          </ac:cxnSpMkLst>
        </pc:cxnChg>
        <pc:cxnChg chg="mod topLvl">
          <ac:chgData name="Christopher Potter" userId="24ad2ef8db5e8a45" providerId="LiveId" clId="{10AB9FE2-9012-46EF-B18A-C87D5526F6EE}" dt="2026-05-19T07:29:32.487" v="521" actId="164"/>
          <ac:cxnSpMkLst>
            <pc:docMk/>
            <pc:sldMk cId="2654961682" sldId="275"/>
            <ac:cxnSpMk id="14" creationId="{69A294A2-89E4-670B-875B-0B7C99A386B5}"/>
          </ac:cxnSpMkLst>
        </pc:cxnChg>
        <pc:cxnChg chg="del mod topLvl">
          <ac:chgData name="Christopher Potter" userId="24ad2ef8db5e8a45" providerId="LiveId" clId="{10AB9FE2-9012-46EF-B18A-C87D5526F6EE}" dt="2026-05-19T07:29:01.999" v="515" actId="478"/>
          <ac:cxnSpMkLst>
            <pc:docMk/>
            <pc:sldMk cId="2654961682" sldId="275"/>
            <ac:cxnSpMk id="15" creationId="{42AA1832-41F5-07AE-DFC0-91BFED4632B3}"/>
          </ac:cxnSpMkLst>
        </pc:cxnChg>
        <pc:cxnChg chg="del mod topLvl">
          <ac:chgData name="Christopher Potter" userId="24ad2ef8db5e8a45" providerId="LiveId" clId="{10AB9FE2-9012-46EF-B18A-C87D5526F6EE}" dt="2026-05-19T07:29:01.999" v="515" actId="478"/>
          <ac:cxnSpMkLst>
            <pc:docMk/>
            <pc:sldMk cId="2654961682" sldId="275"/>
            <ac:cxnSpMk id="16" creationId="{598CB9C9-2F36-E199-B7FF-84FB61EF8836}"/>
          </ac:cxnSpMkLst>
        </pc:cxnChg>
      </pc:sldChg>
      <pc:sldChg chg="del">
        <pc:chgData name="Christopher Potter" userId="24ad2ef8db5e8a45" providerId="LiveId" clId="{10AB9FE2-9012-46EF-B18A-C87D5526F6EE}" dt="2026-05-18T14:16:41.702" v="0" actId="47"/>
        <pc:sldMkLst>
          <pc:docMk/>
          <pc:sldMk cId="3086167253" sldId="275"/>
        </pc:sldMkLst>
      </pc:sldChg>
      <pc:sldChg chg="del">
        <pc:chgData name="Christopher Potter" userId="24ad2ef8db5e8a45" providerId="LiveId" clId="{10AB9FE2-9012-46EF-B18A-C87D5526F6EE}" dt="2026-05-18T14:16:41.702" v="0" actId="47"/>
        <pc:sldMkLst>
          <pc:docMk/>
          <pc:sldMk cId="232509890" sldId="276"/>
        </pc:sldMkLst>
      </pc:sldChg>
      <pc:sldChg chg="modSp add mod ord">
        <pc:chgData name="Christopher Potter" userId="24ad2ef8db5e8a45" providerId="LiveId" clId="{10AB9FE2-9012-46EF-B18A-C87D5526F6EE}" dt="2026-05-19T07:30:34.303" v="558" actId="6549"/>
        <pc:sldMkLst>
          <pc:docMk/>
          <pc:sldMk cId="3980128114" sldId="276"/>
        </pc:sldMkLst>
        <pc:spChg chg="mod">
          <ac:chgData name="Christopher Potter" userId="24ad2ef8db5e8a45" providerId="LiveId" clId="{10AB9FE2-9012-46EF-B18A-C87D5526F6EE}" dt="2026-05-19T07:30:34.303" v="558" actId="6549"/>
          <ac:spMkLst>
            <pc:docMk/>
            <pc:sldMk cId="3980128114" sldId="276"/>
            <ac:spMk id="3" creationId="{8004379C-2600-F5F7-9AF6-2E15BDDE0EC9}"/>
          </ac:spMkLst>
        </pc:spChg>
        <pc:graphicFrameChg chg="mod modGraphic">
          <ac:chgData name="Christopher Potter" userId="24ad2ef8db5e8a45" providerId="LiveId" clId="{10AB9FE2-9012-46EF-B18A-C87D5526F6EE}" dt="2026-05-19T07:30:22.840" v="544" actId="14100"/>
          <ac:graphicFrameMkLst>
            <pc:docMk/>
            <pc:sldMk cId="3980128114" sldId="276"/>
            <ac:graphicFrameMk id="5" creationId="{35E1D21D-DC24-E30F-0DF5-F573869A1659}"/>
          </ac:graphicFrameMkLst>
        </pc:graphicFrameChg>
      </pc:sldChg>
      <pc:sldChg chg="del">
        <pc:chgData name="Christopher Potter" userId="24ad2ef8db5e8a45" providerId="LiveId" clId="{10AB9FE2-9012-46EF-B18A-C87D5526F6EE}" dt="2026-05-18T14:16:41.702" v="0" actId="47"/>
        <pc:sldMkLst>
          <pc:docMk/>
          <pc:sldMk cId="2442531589" sldId="277"/>
        </pc:sldMkLst>
      </pc:sldChg>
      <pc:sldChg chg="delSp modSp add mod">
        <pc:chgData name="Christopher Potter" userId="24ad2ef8db5e8a45" providerId="LiveId" clId="{10AB9FE2-9012-46EF-B18A-C87D5526F6EE}" dt="2026-05-19T07:41:39.866" v="635" actId="6549"/>
        <pc:sldMkLst>
          <pc:docMk/>
          <pc:sldMk cId="3207823213" sldId="277"/>
        </pc:sldMkLst>
        <pc:spChg chg="mod">
          <ac:chgData name="Christopher Potter" userId="24ad2ef8db5e8a45" providerId="LiveId" clId="{10AB9FE2-9012-46EF-B18A-C87D5526F6EE}" dt="2026-05-19T07:41:36.657" v="630" actId="6549"/>
          <ac:spMkLst>
            <pc:docMk/>
            <pc:sldMk cId="3207823213" sldId="277"/>
            <ac:spMk id="2" creationId="{BE4921C5-9084-A611-0026-87F3C5ECFD23}"/>
          </ac:spMkLst>
        </pc:spChg>
        <pc:spChg chg="mod">
          <ac:chgData name="Christopher Potter" userId="24ad2ef8db5e8a45" providerId="LiveId" clId="{10AB9FE2-9012-46EF-B18A-C87D5526F6EE}" dt="2026-05-19T07:41:39.866" v="635" actId="6549"/>
          <ac:spMkLst>
            <pc:docMk/>
            <pc:sldMk cId="3207823213" sldId="277"/>
            <ac:spMk id="3" creationId="{1D94AC3B-9CA2-72E0-51CE-AC36844DA2AA}"/>
          </ac:spMkLst>
        </pc:spChg>
        <pc:graphicFrameChg chg="del mod">
          <ac:chgData name="Christopher Potter" userId="24ad2ef8db5e8a45" providerId="LiveId" clId="{10AB9FE2-9012-46EF-B18A-C87D5526F6EE}" dt="2026-05-19T07:33:56.308" v="564" actId="478"/>
          <ac:graphicFrameMkLst>
            <pc:docMk/>
            <pc:sldMk cId="3207823213" sldId="277"/>
            <ac:graphicFrameMk id="4" creationId="{0EF57972-01CC-9E85-C6C1-027DACA3C29C}"/>
          </ac:graphicFrameMkLst>
        </pc:graphicFrameChg>
      </pc:sldChg>
      <pc:sldChg chg="modSp add mod">
        <pc:chgData name="Christopher Potter" userId="24ad2ef8db5e8a45" providerId="LiveId" clId="{10AB9FE2-9012-46EF-B18A-C87D5526F6EE}" dt="2026-05-19T07:37:21.382" v="620" actId="404"/>
        <pc:sldMkLst>
          <pc:docMk/>
          <pc:sldMk cId="1975506121" sldId="278"/>
        </pc:sldMkLst>
        <pc:spChg chg="mod">
          <ac:chgData name="Christopher Potter" userId="24ad2ef8db5e8a45" providerId="LiveId" clId="{10AB9FE2-9012-46EF-B18A-C87D5526F6EE}" dt="2026-05-19T07:37:00.503" v="610" actId="20577"/>
          <ac:spMkLst>
            <pc:docMk/>
            <pc:sldMk cId="1975506121" sldId="278"/>
            <ac:spMk id="2" creationId="{CBB722AE-3669-5CE8-04F1-8FD86C794FE8}"/>
          </ac:spMkLst>
        </pc:spChg>
        <pc:spChg chg="mod">
          <ac:chgData name="Christopher Potter" userId="24ad2ef8db5e8a45" providerId="LiveId" clId="{10AB9FE2-9012-46EF-B18A-C87D5526F6EE}" dt="2026-05-19T07:37:21.382" v="620" actId="404"/>
          <ac:spMkLst>
            <pc:docMk/>
            <pc:sldMk cId="1975506121" sldId="278"/>
            <ac:spMk id="3" creationId="{19923B86-9A1A-14E3-B287-8DAE6DF53BA3}"/>
          </ac:spMkLst>
        </pc:spChg>
      </pc:sldChg>
      <pc:sldChg chg="del">
        <pc:chgData name="Christopher Potter" userId="24ad2ef8db5e8a45" providerId="LiveId" clId="{10AB9FE2-9012-46EF-B18A-C87D5526F6EE}" dt="2026-05-18T14:16:41.702" v="0" actId="47"/>
        <pc:sldMkLst>
          <pc:docMk/>
          <pc:sldMk cId="3877525608" sldId="278"/>
        </pc:sldMkLst>
      </pc:sldChg>
      <pc:sldChg chg="del">
        <pc:chgData name="Christopher Potter" userId="24ad2ef8db5e8a45" providerId="LiveId" clId="{10AB9FE2-9012-46EF-B18A-C87D5526F6EE}" dt="2026-05-18T14:16:41.702" v="0" actId="47"/>
        <pc:sldMkLst>
          <pc:docMk/>
          <pc:sldMk cId="227971889" sldId="279"/>
        </pc:sldMkLst>
      </pc:sldChg>
      <pc:sldChg chg="add">
        <pc:chgData name="Christopher Potter" userId="24ad2ef8db5e8a45" providerId="LiveId" clId="{10AB9FE2-9012-46EF-B18A-C87D5526F6EE}" dt="2026-05-19T07:41:27.566" v="621" actId="2890"/>
        <pc:sldMkLst>
          <pc:docMk/>
          <pc:sldMk cId="1094871800" sldId="279"/>
        </pc:sldMkLst>
      </pc:sldChg>
      <pc:sldChg chg="modSp add mod">
        <pc:chgData name="Christopher Potter" userId="24ad2ef8db5e8a45" providerId="LiveId" clId="{10AB9FE2-9012-46EF-B18A-C87D5526F6EE}" dt="2026-05-19T07:41:45.778" v="638" actId="20577"/>
        <pc:sldMkLst>
          <pc:docMk/>
          <pc:sldMk cId="1833507853" sldId="280"/>
        </pc:sldMkLst>
        <pc:spChg chg="mod">
          <ac:chgData name="Christopher Potter" userId="24ad2ef8db5e8a45" providerId="LiveId" clId="{10AB9FE2-9012-46EF-B18A-C87D5526F6EE}" dt="2026-05-19T07:41:43.668" v="637" actId="20577"/>
          <ac:spMkLst>
            <pc:docMk/>
            <pc:sldMk cId="1833507853" sldId="280"/>
            <ac:spMk id="2" creationId="{E15B81E5-695C-EAAB-4CF4-C268A9130DC6}"/>
          </ac:spMkLst>
        </pc:spChg>
        <pc:spChg chg="mod">
          <ac:chgData name="Christopher Potter" userId="24ad2ef8db5e8a45" providerId="LiveId" clId="{10AB9FE2-9012-46EF-B18A-C87D5526F6EE}" dt="2026-05-19T07:41:45.778" v="638" actId="20577"/>
          <ac:spMkLst>
            <pc:docMk/>
            <pc:sldMk cId="1833507853" sldId="280"/>
            <ac:spMk id="3" creationId="{64E5EB45-B329-BF81-963E-3A3A62282EB1}"/>
          </ac:spMkLst>
        </pc:spChg>
      </pc:sldChg>
      <pc:sldChg chg="del">
        <pc:chgData name="Christopher Potter" userId="24ad2ef8db5e8a45" providerId="LiveId" clId="{10AB9FE2-9012-46EF-B18A-C87D5526F6EE}" dt="2026-05-18T14:16:41.702" v="0" actId="47"/>
        <pc:sldMkLst>
          <pc:docMk/>
          <pc:sldMk cId="2434558510" sldId="280"/>
        </pc:sldMkLst>
      </pc:sldChg>
      <pc:sldChg chg="del">
        <pc:chgData name="Christopher Potter" userId="24ad2ef8db5e8a45" providerId="LiveId" clId="{10AB9FE2-9012-46EF-B18A-C87D5526F6EE}" dt="2026-05-18T14:16:41.702" v="0" actId="47"/>
        <pc:sldMkLst>
          <pc:docMk/>
          <pc:sldMk cId="1651760479" sldId="281"/>
        </pc:sldMkLst>
      </pc:sldChg>
      <pc:sldChg chg="modSp add mod">
        <pc:chgData name="Christopher Potter" userId="24ad2ef8db5e8a45" providerId="LiveId" clId="{10AB9FE2-9012-46EF-B18A-C87D5526F6EE}" dt="2026-05-19T07:41:52.520" v="640" actId="20577"/>
        <pc:sldMkLst>
          <pc:docMk/>
          <pc:sldMk cId="3475865710" sldId="281"/>
        </pc:sldMkLst>
        <pc:spChg chg="mod">
          <ac:chgData name="Christopher Potter" userId="24ad2ef8db5e8a45" providerId="LiveId" clId="{10AB9FE2-9012-46EF-B18A-C87D5526F6EE}" dt="2026-05-19T07:41:52.520" v="640" actId="20577"/>
          <ac:spMkLst>
            <pc:docMk/>
            <pc:sldMk cId="3475865710" sldId="281"/>
            <ac:spMk id="2" creationId="{6390CA34-9F2A-598C-4F2F-E4699697498E}"/>
          </ac:spMkLst>
        </pc:spChg>
      </pc:sldChg>
      <pc:sldChg chg="del">
        <pc:chgData name="Christopher Potter" userId="24ad2ef8db5e8a45" providerId="LiveId" clId="{10AB9FE2-9012-46EF-B18A-C87D5526F6EE}" dt="2026-05-18T14:16:41.702" v="0" actId="47"/>
        <pc:sldMkLst>
          <pc:docMk/>
          <pc:sldMk cId="289452550" sldId="282"/>
        </pc:sldMkLst>
      </pc:sldChg>
      <pc:sldChg chg="modSp add mod ord">
        <pc:chgData name="Christopher Potter" userId="24ad2ef8db5e8a45" providerId="LiveId" clId="{10AB9FE2-9012-46EF-B18A-C87D5526F6EE}" dt="2026-05-19T07:42:01.371" v="644" actId="20577"/>
        <pc:sldMkLst>
          <pc:docMk/>
          <pc:sldMk cId="938767326" sldId="282"/>
        </pc:sldMkLst>
        <pc:spChg chg="mod">
          <ac:chgData name="Christopher Potter" userId="24ad2ef8db5e8a45" providerId="LiveId" clId="{10AB9FE2-9012-46EF-B18A-C87D5526F6EE}" dt="2026-05-19T07:42:01.371" v="644" actId="20577"/>
          <ac:spMkLst>
            <pc:docMk/>
            <pc:sldMk cId="938767326" sldId="282"/>
            <ac:spMk id="2" creationId="{B4F978F9-DC0B-F9E6-0FBC-DFEEF8E5C10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19/05/2026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4170D2-D74E-D83B-CBFB-93E474368C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3263C4-548B-467E-8646-9B49B60555EC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57001F-C34A-1C06-8F25-C53282C098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A5C4B6-945E-C65E-16BB-C1C1264641CB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Negative Numbers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19 May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18F62-D6B8-971B-BBFC-FD9C29BDFC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A2FED7-D3A7-9765-C006-453F471DFDF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Write in ascending order: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CA64546-6F35-AC8C-5EAD-F0135AFD2D7E}"/>
                  </a:ext>
                </a:extLst>
              </p:cNvPr>
              <p:cNvSpPr/>
              <p:nvPr/>
            </p:nvSpPr>
            <p:spPr>
              <a:xfrm>
                <a:off x="653256" y="5122898"/>
                <a:ext cx="8991600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−4.1, −4.01, −4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CA64546-6F35-AC8C-5EAD-F0135AFD2D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56" y="5122898"/>
                <a:ext cx="8991600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FE007885-AD97-4CE5-A0A1-5BC503044F6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29872180"/>
                  </p:ext>
                </p:extLst>
              </p:nvPr>
            </p:nvGraphicFramePr>
            <p:xfrm>
              <a:off x="899486" y="1358592"/>
              <a:ext cx="8127999" cy="117779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1511274504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3704266594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915172366"/>
                        </a:ext>
                      </a:extLst>
                    </a:gridCol>
                  </a:tblGrid>
                  <a:tr h="117779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6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−4.1</m:t>
                              </m:r>
                            </m:oMath>
                          </a14:m>
                          <a:r>
                            <a:rPr lang="en-GB" sz="6600" b="0" dirty="0">
                              <a:solidFill>
                                <a:schemeClr val="tx1"/>
                              </a:solidFill>
                            </a:rPr>
                            <a:t>,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6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oMath>
                          </a14:m>
                          <a:r>
                            <a:rPr lang="en-GB" sz="6600" b="0" dirty="0">
                              <a:solidFill>
                                <a:schemeClr val="tx1"/>
                              </a:solidFill>
                            </a:rPr>
                            <a:t>,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6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−4.01</m:t>
                                </m:r>
                              </m:oMath>
                            </m:oMathPara>
                          </a14:m>
                          <a:endParaRPr lang="en-GB" sz="6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97222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FE007885-AD97-4CE5-A0A1-5BC503044F6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29872180"/>
                  </p:ext>
                </p:extLst>
              </p:nvPr>
            </p:nvGraphicFramePr>
            <p:xfrm>
              <a:off x="899486" y="1358592"/>
              <a:ext cx="8127999" cy="117779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1511274504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3704266594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915172366"/>
                        </a:ext>
                      </a:extLst>
                    </a:gridCol>
                  </a:tblGrid>
                  <a:tr h="11777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13846" r="-199775" b="-3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225" t="-13846" r="-100225" b="-3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99775" t="-13846" b="-353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972227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9170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150405-B62B-B76D-5E7E-026EF02D3B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B163CE-D414-4195-544F-24A1F6A58EC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Write in ascending order: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0F899EC-F11B-417D-CFAC-511672F40993}"/>
                  </a:ext>
                </a:extLst>
              </p:cNvPr>
              <p:cNvSpPr/>
              <p:nvPr/>
            </p:nvSpPr>
            <p:spPr>
              <a:xfrm>
                <a:off x="653256" y="5122898"/>
                <a:ext cx="8991600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−1.5, −1, 2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0F899EC-F11B-417D-CFAC-511672F409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56" y="5122898"/>
                <a:ext cx="8991600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381B7AC-24EB-5CEF-DD62-A01A3070A79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1383686"/>
                  </p:ext>
                </p:extLst>
              </p:nvPr>
            </p:nvGraphicFramePr>
            <p:xfrm>
              <a:off x="899486" y="1358592"/>
              <a:ext cx="8127999" cy="117779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1511274504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3704266594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915172366"/>
                        </a:ext>
                      </a:extLst>
                    </a:gridCol>
                  </a:tblGrid>
                  <a:tr h="117779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6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−1.5</m:t>
                              </m:r>
                            </m:oMath>
                          </a14:m>
                          <a:r>
                            <a:rPr lang="en-GB" sz="6600" b="0" dirty="0">
                              <a:solidFill>
                                <a:schemeClr val="tx1"/>
                              </a:solidFill>
                            </a:rPr>
                            <a:t>,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6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GB" sz="6600" b="0" dirty="0">
                              <a:solidFill>
                                <a:schemeClr val="tx1"/>
                              </a:solidFill>
                            </a:rPr>
                            <a:t>,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6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GB" sz="6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97222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381B7AC-24EB-5CEF-DD62-A01A3070A79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1383686"/>
                  </p:ext>
                </p:extLst>
              </p:nvPr>
            </p:nvGraphicFramePr>
            <p:xfrm>
              <a:off x="899486" y="1358592"/>
              <a:ext cx="8127999" cy="117779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1511274504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3704266594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915172366"/>
                        </a:ext>
                      </a:extLst>
                    </a:gridCol>
                  </a:tblGrid>
                  <a:tr h="11777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13846" r="-199775" b="-3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225" t="-13846" r="-100225" b="-3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99775" t="-13846" b="-353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972227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3099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EAD370-3BB0-65C2-DE15-7C36EA679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C96E22-AC65-4185-2A30-42F734CC69E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Write in ascending order: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B31E7A5-E342-423D-EA85-C61773255238}"/>
                  </a:ext>
                </a:extLst>
              </p:cNvPr>
              <p:cNvSpPr/>
              <p:nvPr/>
            </p:nvSpPr>
            <p:spPr>
              <a:xfrm>
                <a:off x="653256" y="5122898"/>
                <a:ext cx="8991600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−2, −0.02, 0.2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B31E7A5-E342-423D-EA85-C617732552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56" y="5122898"/>
                <a:ext cx="8991600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521077CE-ABD0-4E5F-BD14-C825F5A4A63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43299917"/>
                  </p:ext>
                </p:extLst>
              </p:nvPr>
            </p:nvGraphicFramePr>
            <p:xfrm>
              <a:off x="899486" y="1358592"/>
              <a:ext cx="8127999" cy="117779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1511274504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3704266594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915172366"/>
                        </a:ext>
                      </a:extLst>
                    </a:gridCol>
                  </a:tblGrid>
                  <a:tr h="117779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6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0.2</m:t>
                              </m:r>
                            </m:oMath>
                          </a14:m>
                          <a:r>
                            <a:rPr lang="en-GB" sz="6600" b="0" dirty="0">
                              <a:solidFill>
                                <a:schemeClr val="tx1"/>
                              </a:solidFill>
                            </a:rPr>
                            <a:t>,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6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oMath>
                          </a14:m>
                          <a:r>
                            <a:rPr lang="en-GB" sz="6600" b="0" dirty="0">
                              <a:solidFill>
                                <a:schemeClr val="tx1"/>
                              </a:solidFill>
                            </a:rPr>
                            <a:t>,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6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−0.02</m:t>
                                </m:r>
                              </m:oMath>
                            </m:oMathPara>
                          </a14:m>
                          <a:endParaRPr lang="en-GB" sz="6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97222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521077CE-ABD0-4E5F-BD14-C825F5A4A63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43299917"/>
                  </p:ext>
                </p:extLst>
              </p:nvPr>
            </p:nvGraphicFramePr>
            <p:xfrm>
              <a:off x="899486" y="1358592"/>
              <a:ext cx="8127999" cy="117779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1511274504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3704266594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915172366"/>
                        </a:ext>
                      </a:extLst>
                    </a:gridCol>
                  </a:tblGrid>
                  <a:tr h="11777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13846" r="-199775" b="-3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225" t="-13846" r="-100225" b="-3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99775" t="-13846" b="-353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972227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5834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AB8B0C-1059-E996-B276-723F625E61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4B2E10-B6D2-3349-A95A-4AE0EBD5410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Insert &lt; or &gt;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5126030-7072-D7B9-EE56-F7BB96B6FB89}"/>
                  </a:ext>
                </a:extLst>
              </p:cNvPr>
              <p:cNvSpPr/>
              <p:nvPr/>
            </p:nvSpPr>
            <p:spPr>
              <a:xfrm>
                <a:off x="653256" y="5122898"/>
                <a:ext cx="8991600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−7.2&lt;−7.02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5126030-7072-D7B9-EE56-F7BB96B6FB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56" y="5122898"/>
                <a:ext cx="8991600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268202A1-5BD8-9CE6-F24E-297B135C702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00465880"/>
                  </p:ext>
                </p:extLst>
              </p:nvPr>
            </p:nvGraphicFramePr>
            <p:xfrm>
              <a:off x="684563" y="1173656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−7.2       −7.02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268202A1-5BD8-9CE6-F24E-297B135C702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00465880"/>
                  </p:ext>
                </p:extLst>
              </p:nvPr>
            </p:nvGraphicFramePr>
            <p:xfrm>
              <a:off x="684563" y="1173656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5758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BB190C-75B0-9009-72D0-334749B60E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E28F1CC-9890-ED3D-80BD-0929D831415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Insert &lt; or &gt;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01B65B7-815A-80DE-5166-0090EF330802}"/>
                  </a:ext>
                </a:extLst>
              </p:cNvPr>
              <p:cNvSpPr/>
              <p:nvPr/>
            </p:nvSpPr>
            <p:spPr>
              <a:xfrm>
                <a:off x="653256" y="5122898"/>
                <a:ext cx="8991600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−0.01&gt;−0.1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01B65B7-815A-80DE-5166-0090EF3308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56" y="5122898"/>
                <a:ext cx="8991600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10F4DAF3-81E6-F4AF-D0CC-85D0F069581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34354253"/>
                  </p:ext>
                </p:extLst>
              </p:nvPr>
            </p:nvGraphicFramePr>
            <p:xfrm>
              <a:off x="684563" y="1173656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−0.01       −0.1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10F4DAF3-81E6-F4AF-D0CC-85D0F069581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34354253"/>
                  </p:ext>
                </p:extLst>
              </p:nvPr>
            </p:nvGraphicFramePr>
            <p:xfrm>
              <a:off x="684563" y="1173656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0531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598A47-CB36-418F-DF2B-A5B48283F6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7C693D9-7354-16E1-91AE-39EA5E2B6BF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Insert &lt; or &gt;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372F8EC-5207-7DA9-384B-20DCCB580807}"/>
                  </a:ext>
                </a:extLst>
              </p:cNvPr>
              <p:cNvSpPr/>
              <p:nvPr/>
            </p:nvSpPr>
            <p:spPr>
              <a:xfrm>
                <a:off x="653256" y="5122898"/>
                <a:ext cx="8991600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−3.51&lt;−3.49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372F8EC-5207-7DA9-384B-20DCCB5808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56" y="5122898"/>
                <a:ext cx="8991600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19CD6EB8-2BC8-ED96-4F3F-7C6CFBFEFD3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40574125"/>
                  </p:ext>
                </p:extLst>
              </p:nvPr>
            </p:nvGraphicFramePr>
            <p:xfrm>
              <a:off x="684563" y="1173656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−3.51     −3.49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19CD6EB8-2BC8-ED96-4F3F-7C6CFBFEFD3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40574125"/>
                  </p:ext>
                </p:extLst>
              </p:nvPr>
            </p:nvGraphicFramePr>
            <p:xfrm>
              <a:off x="684563" y="1173656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4115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2076D5-BAD0-AAF1-5EB8-B8ED6BF70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E4921C5-9084-A611-0026-87F3C5ECFD2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Which is closer to zero: </a:t>
            </a:r>
          </a:p>
          <a:p>
            <a:pPr algn="ctr"/>
            <a:r>
              <a:rPr lang="en-GB" sz="5400" dirty="0"/>
              <a:t>−2 or −7?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D94AC3B-9CA2-72E0-51CE-AC36844DA2AA}"/>
                  </a:ext>
                </a:extLst>
              </p:cNvPr>
              <p:cNvSpPr/>
              <p:nvPr/>
            </p:nvSpPr>
            <p:spPr>
              <a:xfrm>
                <a:off x="653256" y="5122898"/>
                <a:ext cx="8991600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D94AC3B-9CA2-72E0-51CE-AC36844DA2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56" y="5122898"/>
                <a:ext cx="8991600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782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657416-0B3D-9908-FEF8-0B65436EDC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15B81E5-695C-EAAB-4CF4-C268A9130DC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Which is closer to zero: </a:t>
            </a:r>
          </a:p>
          <a:p>
            <a:pPr algn="ctr"/>
            <a:r>
              <a:rPr lang="en-GB" sz="5400" dirty="0"/>
              <a:t>2 or −7?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4E5EB45-B329-BF81-963E-3A3A62282EB1}"/>
                  </a:ext>
                </a:extLst>
              </p:cNvPr>
              <p:cNvSpPr/>
              <p:nvPr/>
            </p:nvSpPr>
            <p:spPr>
              <a:xfrm>
                <a:off x="653256" y="5122898"/>
                <a:ext cx="8991600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4E5EB45-B329-BF81-963E-3A3A62282E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56" y="5122898"/>
                <a:ext cx="8991600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350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85E12F-26FD-E61D-E243-0C78E86C73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90CA34-9F2A-598C-4F2F-E4699697498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Which is closer to zero: </a:t>
            </a:r>
          </a:p>
          <a:p>
            <a:pPr algn="ctr"/>
            <a:r>
              <a:rPr lang="en-GB" sz="5400" dirty="0"/>
              <a:t>2 or 7?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34D9C8F-D33B-59FE-DB4E-EFF5243169AE}"/>
                  </a:ext>
                </a:extLst>
              </p:cNvPr>
              <p:cNvSpPr/>
              <p:nvPr/>
            </p:nvSpPr>
            <p:spPr>
              <a:xfrm>
                <a:off x="653256" y="5122898"/>
                <a:ext cx="8991600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34D9C8F-D33B-59FE-DB4E-EFF5243169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56" y="5122898"/>
                <a:ext cx="8991600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586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5D6688-7DFB-9A7D-FEA1-F8730BEC8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F978F9-DC0B-F9E6-0FBC-DFEEF8E5C10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Which is closer to zero: </a:t>
            </a:r>
          </a:p>
          <a:p>
            <a:pPr algn="ctr"/>
            <a:r>
              <a:rPr lang="en-GB" sz="5400" dirty="0"/>
              <a:t>−2 or 7?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1C79364-E4F2-7877-C9B0-8D7995B65E0D}"/>
                  </a:ext>
                </a:extLst>
              </p:cNvPr>
              <p:cNvSpPr/>
              <p:nvPr/>
            </p:nvSpPr>
            <p:spPr>
              <a:xfrm>
                <a:off x="653256" y="5122898"/>
                <a:ext cx="8991600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1C79364-E4F2-7877-C9B0-8D7995B65E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56" y="5122898"/>
                <a:ext cx="8991600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876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A273C3-13E8-DCAA-6AAE-1E808195E5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Write in ascending order: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9C67E23-B462-870D-6D4B-7F8B0A059A0A}"/>
                  </a:ext>
                </a:extLst>
              </p:cNvPr>
              <p:cNvSpPr/>
              <p:nvPr/>
            </p:nvSpPr>
            <p:spPr>
              <a:xfrm>
                <a:off x="653256" y="5122898"/>
                <a:ext cx="8991600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−8, 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3, 8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9C67E23-B462-870D-6D4B-7F8B0A059A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56" y="5122898"/>
                <a:ext cx="8991600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A9AA2BFA-DD26-B4C7-99DB-B963C2C16E3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27907575"/>
                  </p:ext>
                </p:extLst>
              </p:nvPr>
            </p:nvGraphicFramePr>
            <p:xfrm>
              <a:off x="899486" y="1358592"/>
              <a:ext cx="8128000" cy="117779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4241819887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511274504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704266594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915172366"/>
                        </a:ext>
                      </a:extLst>
                    </a:gridCol>
                  </a:tblGrid>
                  <a:tr h="117779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6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r>
                            <a:rPr lang="en-GB" sz="6600" b="0" dirty="0">
                              <a:solidFill>
                                <a:schemeClr val="tx1"/>
                              </a:solidFill>
                            </a:rPr>
                            <a:t>,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6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−8</m:t>
                              </m:r>
                            </m:oMath>
                          </a14:m>
                          <a:r>
                            <a:rPr lang="en-GB" sz="6600" b="0" dirty="0">
                              <a:solidFill>
                                <a:schemeClr val="tx1"/>
                              </a:solidFill>
                            </a:rPr>
                            <a:t>,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6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oMath>
                          </a14:m>
                          <a:r>
                            <a:rPr lang="en-GB" sz="6600" b="0" dirty="0">
                              <a:solidFill>
                                <a:schemeClr val="tx1"/>
                              </a:solidFill>
                            </a:rPr>
                            <a:t>,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6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GB" sz="6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972227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A9AA2BFA-DD26-B4C7-99DB-B963C2C16E3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27907575"/>
                  </p:ext>
                </p:extLst>
              </p:nvPr>
            </p:nvGraphicFramePr>
            <p:xfrm>
              <a:off x="899486" y="1358592"/>
              <a:ext cx="8128000" cy="117779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4241819887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511274504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704266594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915172366"/>
                        </a:ext>
                      </a:extLst>
                    </a:gridCol>
                  </a:tblGrid>
                  <a:tr h="11777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13846" r="-299401" b="-3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300" t="-13846" r="-200300" b="-3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99701" t="-13846" r="-99701" b="-3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00601" t="-13846" b="-353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972227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9178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C8A886-7F8C-36C2-3207-41C1C3E89C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DE0634-1AD1-146C-82A7-B9816E060C0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Which is closer to zero: </a:t>
            </a:r>
          </a:p>
          <a:p>
            <a:pPr algn="ctr"/>
            <a:r>
              <a:rPr lang="en-GB" sz="5400" dirty="0"/>
              <a:t>−0.9 or −0.19?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5DC0EAC-0D6F-F4C6-4B0F-6D095F98FA48}"/>
                  </a:ext>
                </a:extLst>
              </p:cNvPr>
              <p:cNvSpPr/>
              <p:nvPr/>
            </p:nvSpPr>
            <p:spPr>
              <a:xfrm>
                <a:off x="653256" y="5122898"/>
                <a:ext cx="8991600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−0.19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5DC0EAC-0D6F-F4C6-4B0F-6D095F98FA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56" y="5122898"/>
                <a:ext cx="8991600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487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890C72-18D7-260D-F72A-A94A23622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BB722AE-3669-5CE8-04F1-8FD86C794FE8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Which is closer to zero: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5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5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5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5400" dirty="0"/>
                  <a:t>  or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5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5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5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5400" dirty="0"/>
                  <a:t>?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BB722AE-3669-5CE8-04F1-8FD86C794F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9923B86-9A1A-14E3-B287-8DAE6DF53BA3}"/>
                  </a:ext>
                </a:extLst>
              </p:cNvPr>
              <p:cNvSpPr/>
              <p:nvPr/>
            </p:nvSpPr>
            <p:spPr>
              <a:xfrm>
                <a:off x="653256" y="5122898"/>
                <a:ext cx="8991600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7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7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sz="16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9923B86-9A1A-14E3-B287-8DAE6DF53B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56" y="5122898"/>
                <a:ext cx="8991600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550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06192C-7AD4-898C-36E3-F3A1CB5822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A0C45D-6802-66EA-6320-3A6567A82E6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Write in ascending order: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A89D6D4-5E47-AF22-F17F-DEABFFCF3576}"/>
                  </a:ext>
                </a:extLst>
              </p:cNvPr>
              <p:cNvSpPr/>
              <p:nvPr/>
            </p:nvSpPr>
            <p:spPr>
              <a:xfrm>
                <a:off x="653256" y="5122898"/>
                <a:ext cx="8991600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−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A89D6D4-5E47-AF22-F17F-DEABFFCF35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56" y="5122898"/>
                <a:ext cx="8991600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C89EE23A-696D-7A25-ED18-A46A4BD2DC4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63891399"/>
                  </p:ext>
                </p:extLst>
              </p:nvPr>
            </p:nvGraphicFramePr>
            <p:xfrm>
              <a:off x="899486" y="1358592"/>
              <a:ext cx="8128000" cy="117779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4241819887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511274504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704266594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915172366"/>
                        </a:ext>
                      </a:extLst>
                    </a:gridCol>
                  </a:tblGrid>
                  <a:tr h="117779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6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en-GB" sz="6600" b="0" dirty="0">
                              <a:solidFill>
                                <a:schemeClr val="tx1"/>
                              </a:solidFill>
                            </a:rPr>
                            <a:t>,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6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oMath>
                          </a14:m>
                          <a:r>
                            <a:rPr lang="en-GB" sz="6600" b="0" dirty="0">
                              <a:solidFill>
                                <a:schemeClr val="tx1"/>
                              </a:solidFill>
                            </a:rPr>
                            <a:t>,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6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r>
                            <a:rPr lang="en-GB" sz="6600" b="0" dirty="0">
                              <a:solidFill>
                                <a:schemeClr val="tx1"/>
                              </a:solidFill>
                            </a:rPr>
                            <a:t>,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6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oMath>
                            </m:oMathPara>
                          </a14:m>
                          <a:endParaRPr lang="en-GB" sz="6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972227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C89EE23A-696D-7A25-ED18-A46A4BD2DC4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63891399"/>
                  </p:ext>
                </p:extLst>
              </p:nvPr>
            </p:nvGraphicFramePr>
            <p:xfrm>
              <a:off x="899486" y="1358592"/>
              <a:ext cx="8128000" cy="117779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4241819887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511274504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704266594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915172366"/>
                        </a:ext>
                      </a:extLst>
                    </a:gridCol>
                  </a:tblGrid>
                  <a:tr h="11777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13846" r="-299401" b="-3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300" t="-13846" r="-200300" b="-3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99701" t="-13846" r="-99701" b="-3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00601" t="-13846" b="-353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972227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4049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F4DB06-36CD-C014-9A81-B42757A00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DE39FD-A976-546E-67E1-C8CE76FC773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Fill in the blank: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A4C8F0E-CB24-24E8-6E29-64B65DD2AE85}"/>
                  </a:ext>
                </a:extLst>
              </p:cNvPr>
              <p:cNvSpPr/>
              <p:nvPr/>
            </p:nvSpPr>
            <p:spPr>
              <a:xfrm>
                <a:off x="653256" y="5122898"/>
                <a:ext cx="8991600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−2.5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A4C8F0E-CB24-24E8-6E29-64B65DD2AE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56" y="5122898"/>
                <a:ext cx="8991600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98B2B45F-6CC8-BB9F-16C0-DE7A7E0D1CC3}"/>
              </a:ext>
            </a:extLst>
          </p:cNvPr>
          <p:cNvGrpSpPr/>
          <p:nvPr/>
        </p:nvGrpSpPr>
        <p:grpSpPr>
          <a:xfrm>
            <a:off x="1151031" y="1699895"/>
            <a:ext cx="7746315" cy="1012112"/>
            <a:chOff x="1053060" y="2923797"/>
            <a:chExt cx="7746315" cy="1012112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07F743F-623B-C5BB-832A-C1BB7F85BB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22828" y="3935908"/>
              <a:ext cx="705143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40F940D-F05E-B30F-941B-368C1E205109}"/>
                </a:ext>
              </a:extLst>
            </p:cNvPr>
            <p:cNvCxnSpPr>
              <a:cxnSpLocks/>
            </p:cNvCxnSpPr>
            <p:nvPr/>
          </p:nvCxnSpPr>
          <p:spPr>
            <a:xfrm>
              <a:off x="1522828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85FE699-F329-FEA2-9A26-88BD566C2464}"/>
                </a:ext>
              </a:extLst>
            </p:cNvPr>
            <p:cNvCxnSpPr>
              <a:cxnSpLocks/>
            </p:cNvCxnSpPr>
            <p:nvPr/>
          </p:nvCxnSpPr>
          <p:spPr>
            <a:xfrm>
              <a:off x="2227971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21D168B-FBA1-5CBD-8150-4B8D5157C985}"/>
                </a:ext>
              </a:extLst>
            </p:cNvPr>
            <p:cNvCxnSpPr>
              <a:cxnSpLocks/>
            </p:cNvCxnSpPr>
            <p:nvPr/>
          </p:nvCxnSpPr>
          <p:spPr>
            <a:xfrm>
              <a:off x="2933114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DBEA4BE-095A-AC72-76EE-4000C8C70845}"/>
                </a:ext>
              </a:extLst>
            </p:cNvPr>
            <p:cNvCxnSpPr>
              <a:cxnSpLocks/>
            </p:cNvCxnSpPr>
            <p:nvPr/>
          </p:nvCxnSpPr>
          <p:spPr>
            <a:xfrm>
              <a:off x="3638257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394A7F9-58CA-2A9C-FF64-037CD090B561}"/>
                </a:ext>
              </a:extLst>
            </p:cNvPr>
            <p:cNvCxnSpPr>
              <a:cxnSpLocks/>
            </p:cNvCxnSpPr>
            <p:nvPr/>
          </p:nvCxnSpPr>
          <p:spPr>
            <a:xfrm>
              <a:off x="4343400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697251A-BE90-E583-247C-BB6E823DD24C}"/>
                </a:ext>
              </a:extLst>
            </p:cNvPr>
            <p:cNvCxnSpPr>
              <a:cxnSpLocks/>
            </p:cNvCxnSpPr>
            <p:nvPr/>
          </p:nvCxnSpPr>
          <p:spPr>
            <a:xfrm>
              <a:off x="5048543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3251555-9897-A950-8065-E82E03605F15}"/>
                </a:ext>
              </a:extLst>
            </p:cNvPr>
            <p:cNvCxnSpPr>
              <a:cxnSpLocks/>
            </p:cNvCxnSpPr>
            <p:nvPr/>
          </p:nvCxnSpPr>
          <p:spPr>
            <a:xfrm>
              <a:off x="5753686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F724E1A-0292-B2F5-EA48-4C120C91B2A6}"/>
                </a:ext>
              </a:extLst>
            </p:cNvPr>
            <p:cNvCxnSpPr>
              <a:cxnSpLocks/>
            </p:cNvCxnSpPr>
            <p:nvPr/>
          </p:nvCxnSpPr>
          <p:spPr>
            <a:xfrm>
              <a:off x="6458829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78BFBAB-F7D7-0CBB-7B85-57AB63F03F16}"/>
                </a:ext>
              </a:extLst>
            </p:cNvPr>
            <p:cNvCxnSpPr>
              <a:cxnSpLocks/>
            </p:cNvCxnSpPr>
            <p:nvPr/>
          </p:nvCxnSpPr>
          <p:spPr>
            <a:xfrm>
              <a:off x="7163972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CB1F037-DA91-32D7-43AB-8AC7466DDC93}"/>
                </a:ext>
              </a:extLst>
            </p:cNvPr>
            <p:cNvCxnSpPr>
              <a:cxnSpLocks/>
            </p:cNvCxnSpPr>
            <p:nvPr/>
          </p:nvCxnSpPr>
          <p:spPr>
            <a:xfrm>
              <a:off x="7869115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341F02D-AD02-D6D2-9EBE-13F1CB0AE9EF}"/>
                </a:ext>
              </a:extLst>
            </p:cNvPr>
            <p:cNvCxnSpPr>
              <a:cxnSpLocks/>
            </p:cNvCxnSpPr>
            <p:nvPr/>
          </p:nvCxnSpPr>
          <p:spPr>
            <a:xfrm>
              <a:off x="8574258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52F4835-8FBC-71E6-7D3D-7EB03FC39B34}"/>
                </a:ext>
              </a:extLst>
            </p:cNvPr>
            <p:cNvSpPr txBox="1"/>
            <p:nvPr/>
          </p:nvSpPr>
          <p:spPr>
            <a:xfrm>
              <a:off x="3870116" y="2923797"/>
              <a:ext cx="69922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–2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4423FC7-D4E5-E1A6-951C-15F194E4FB45}"/>
                </a:ext>
              </a:extLst>
            </p:cNvPr>
            <p:cNvSpPr txBox="1"/>
            <p:nvPr/>
          </p:nvSpPr>
          <p:spPr>
            <a:xfrm>
              <a:off x="2461587" y="2923797"/>
              <a:ext cx="6992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−3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0FE75F0-D4DC-0262-9E93-A575C6FC59EF}"/>
                </a:ext>
              </a:extLst>
            </p:cNvPr>
            <p:cNvSpPr txBox="1"/>
            <p:nvPr/>
          </p:nvSpPr>
          <p:spPr>
            <a:xfrm>
              <a:off x="1053060" y="2923797"/>
              <a:ext cx="69922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−4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FC6E281-4A3F-7362-B40A-52DB78AD7344}"/>
                </a:ext>
              </a:extLst>
            </p:cNvPr>
            <p:cNvSpPr txBox="1"/>
            <p:nvPr/>
          </p:nvSpPr>
          <p:spPr>
            <a:xfrm>
              <a:off x="8355023" y="2923797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1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1582FAD-49A6-041D-5919-196F7CF6C7EC}"/>
                </a:ext>
              </a:extLst>
            </p:cNvPr>
            <p:cNvSpPr txBox="1"/>
            <p:nvPr/>
          </p:nvSpPr>
          <p:spPr>
            <a:xfrm>
              <a:off x="6946495" y="2923797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0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1F95EFF-0795-E8C7-240C-872222F6C4EF}"/>
                </a:ext>
              </a:extLst>
            </p:cNvPr>
            <p:cNvSpPr txBox="1"/>
            <p:nvPr/>
          </p:nvSpPr>
          <p:spPr>
            <a:xfrm>
              <a:off x="5410530" y="2923797"/>
              <a:ext cx="69922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–1</a:t>
              </a:r>
            </a:p>
          </p:txBody>
        </p:sp>
      </p:grpSp>
      <p:sp>
        <p:nvSpPr>
          <p:cNvPr id="31" name="Star: 5 Points 30">
            <a:extLst>
              <a:ext uri="{FF2B5EF4-FFF2-40B4-BE49-F238E27FC236}">
                <a16:creationId xmlns:a16="http://schemas.microsoft.com/office/drawing/2014/main" id="{40D338F3-6BD4-A90B-791A-ABD488276EF9}"/>
              </a:ext>
            </a:extLst>
          </p:cNvPr>
          <p:cNvSpPr/>
          <p:nvPr/>
        </p:nvSpPr>
        <p:spPr>
          <a:xfrm>
            <a:off x="3456836" y="1771778"/>
            <a:ext cx="540000" cy="5400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98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6FB6AA-26BD-528C-D87E-3CF3742B7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FE7E8D6-CCA3-DFD7-78C5-2305A0D00DF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Fill in the blank: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EB0A72D-7C84-D507-06C3-115C59941698}"/>
                  </a:ext>
                </a:extLst>
              </p:cNvPr>
              <p:cNvSpPr/>
              <p:nvPr/>
            </p:nvSpPr>
            <p:spPr>
              <a:xfrm>
                <a:off x="653256" y="5122898"/>
                <a:ext cx="8991600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−0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EB0A72D-7C84-D507-06C3-115C599416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56" y="5122898"/>
                <a:ext cx="8991600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14F2048F-537F-A6E8-8649-1A573F11965D}"/>
              </a:ext>
            </a:extLst>
          </p:cNvPr>
          <p:cNvGrpSpPr/>
          <p:nvPr/>
        </p:nvGrpSpPr>
        <p:grpSpPr>
          <a:xfrm>
            <a:off x="1151031" y="1699895"/>
            <a:ext cx="7746315" cy="1012112"/>
            <a:chOff x="1151031" y="1699895"/>
            <a:chExt cx="7746315" cy="1012112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4167218-A5C1-E974-714B-1530A6D90D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20799" y="2712006"/>
              <a:ext cx="705143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335A8E6-9CC8-F29B-6F83-85F9B9252E23}"/>
                </a:ext>
              </a:extLst>
            </p:cNvPr>
            <p:cNvCxnSpPr>
              <a:cxnSpLocks/>
            </p:cNvCxnSpPr>
            <p:nvPr/>
          </p:nvCxnSpPr>
          <p:spPr>
            <a:xfrm>
              <a:off x="1620799" y="2311778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94459F1-2078-EA34-641C-E6DBAB8B9EF8}"/>
                </a:ext>
              </a:extLst>
            </p:cNvPr>
            <p:cNvCxnSpPr>
              <a:cxnSpLocks/>
            </p:cNvCxnSpPr>
            <p:nvPr/>
          </p:nvCxnSpPr>
          <p:spPr>
            <a:xfrm>
              <a:off x="2325942" y="2496006"/>
              <a:ext cx="1" cy="216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C92194D-1E7C-6CB4-4732-77B8F9D9DDCD}"/>
                </a:ext>
              </a:extLst>
            </p:cNvPr>
            <p:cNvCxnSpPr>
              <a:cxnSpLocks/>
            </p:cNvCxnSpPr>
            <p:nvPr/>
          </p:nvCxnSpPr>
          <p:spPr>
            <a:xfrm>
              <a:off x="3031085" y="2496006"/>
              <a:ext cx="1" cy="216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D42CF08-EB84-FE09-CAEA-EAAB8EF49B33}"/>
                </a:ext>
              </a:extLst>
            </p:cNvPr>
            <p:cNvCxnSpPr>
              <a:cxnSpLocks/>
            </p:cNvCxnSpPr>
            <p:nvPr/>
          </p:nvCxnSpPr>
          <p:spPr>
            <a:xfrm>
              <a:off x="3736228" y="2496006"/>
              <a:ext cx="1" cy="216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4833FEF-77F1-A0B9-BCF5-F31CB38B45E6}"/>
                </a:ext>
              </a:extLst>
            </p:cNvPr>
            <p:cNvCxnSpPr>
              <a:cxnSpLocks/>
            </p:cNvCxnSpPr>
            <p:nvPr/>
          </p:nvCxnSpPr>
          <p:spPr>
            <a:xfrm>
              <a:off x="4441371" y="2496006"/>
              <a:ext cx="1" cy="216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2553BAA-CFBF-8CEF-F047-FA5551DD2C8D}"/>
                </a:ext>
              </a:extLst>
            </p:cNvPr>
            <p:cNvCxnSpPr>
              <a:cxnSpLocks/>
            </p:cNvCxnSpPr>
            <p:nvPr/>
          </p:nvCxnSpPr>
          <p:spPr>
            <a:xfrm>
              <a:off x="5146514" y="2311778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C2B77B8-112E-59E1-18EE-BB3467C8B800}"/>
                </a:ext>
              </a:extLst>
            </p:cNvPr>
            <p:cNvCxnSpPr>
              <a:cxnSpLocks/>
            </p:cNvCxnSpPr>
            <p:nvPr/>
          </p:nvCxnSpPr>
          <p:spPr>
            <a:xfrm>
              <a:off x="5851657" y="2496006"/>
              <a:ext cx="1" cy="216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E544D69-FC42-C451-64BB-45B82E85AFAA}"/>
                </a:ext>
              </a:extLst>
            </p:cNvPr>
            <p:cNvCxnSpPr>
              <a:cxnSpLocks/>
            </p:cNvCxnSpPr>
            <p:nvPr/>
          </p:nvCxnSpPr>
          <p:spPr>
            <a:xfrm>
              <a:off x="6556800" y="2496006"/>
              <a:ext cx="1" cy="216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9EE88CB-0EAF-90AD-1BA8-DD4BA5FDD3E8}"/>
                </a:ext>
              </a:extLst>
            </p:cNvPr>
            <p:cNvCxnSpPr>
              <a:cxnSpLocks/>
            </p:cNvCxnSpPr>
            <p:nvPr/>
          </p:nvCxnSpPr>
          <p:spPr>
            <a:xfrm>
              <a:off x="7261943" y="2496006"/>
              <a:ext cx="1" cy="216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A818CFB-EABD-96DB-A685-9C55BF7CD4A3}"/>
                </a:ext>
              </a:extLst>
            </p:cNvPr>
            <p:cNvCxnSpPr>
              <a:cxnSpLocks/>
            </p:cNvCxnSpPr>
            <p:nvPr/>
          </p:nvCxnSpPr>
          <p:spPr>
            <a:xfrm>
              <a:off x="7967086" y="2496006"/>
              <a:ext cx="1" cy="216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AC30F50-4139-AC9B-AFA7-BD5EEF04527E}"/>
                </a:ext>
              </a:extLst>
            </p:cNvPr>
            <p:cNvCxnSpPr>
              <a:cxnSpLocks/>
            </p:cNvCxnSpPr>
            <p:nvPr/>
          </p:nvCxnSpPr>
          <p:spPr>
            <a:xfrm>
              <a:off x="8672229" y="2311778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3201C31-FF4D-78B8-3AFE-969B2547091F}"/>
                </a:ext>
              </a:extLst>
            </p:cNvPr>
            <p:cNvSpPr txBox="1"/>
            <p:nvPr/>
          </p:nvSpPr>
          <p:spPr>
            <a:xfrm>
              <a:off x="4471831" y="1699895"/>
              <a:ext cx="10887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–0.5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E451193-EFE1-6524-9E7B-5B487FAF49E9}"/>
                </a:ext>
              </a:extLst>
            </p:cNvPr>
            <p:cNvSpPr txBox="1"/>
            <p:nvPr/>
          </p:nvSpPr>
          <p:spPr>
            <a:xfrm>
              <a:off x="1151031" y="1699895"/>
              <a:ext cx="69922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−1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2C0B0B6-1611-69B8-4D76-3E524A9A8D9C}"/>
                </a:ext>
              </a:extLst>
            </p:cNvPr>
            <p:cNvSpPr txBox="1"/>
            <p:nvPr/>
          </p:nvSpPr>
          <p:spPr>
            <a:xfrm>
              <a:off x="8452994" y="1699895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0</a:t>
              </a:r>
            </a:p>
          </p:txBody>
        </p:sp>
        <p:sp>
          <p:nvSpPr>
            <p:cNvPr id="31" name="Star: 5 Points 30">
              <a:extLst>
                <a:ext uri="{FF2B5EF4-FFF2-40B4-BE49-F238E27FC236}">
                  <a16:creationId xmlns:a16="http://schemas.microsoft.com/office/drawing/2014/main" id="{6B4AA858-C1F6-26AE-2481-4F2971B65FEB}"/>
                </a:ext>
              </a:extLst>
            </p:cNvPr>
            <p:cNvSpPr/>
            <p:nvPr/>
          </p:nvSpPr>
          <p:spPr>
            <a:xfrm>
              <a:off x="6286800" y="1701892"/>
              <a:ext cx="540000" cy="540000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128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82CA70-9CAE-7FC9-0D5C-DBCB3F1E6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08AE49F-1659-B40C-6396-31F9562D0B5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Fill in the blank: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68DC1D2-44B4-A16B-FCFD-FEE65730A969}"/>
                  </a:ext>
                </a:extLst>
              </p:cNvPr>
              <p:cNvSpPr/>
              <p:nvPr/>
            </p:nvSpPr>
            <p:spPr>
              <a:xfrm>
                <a:off x="653256" y="5122898"/>
                <a:ext cx="8991600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68DC1D2-44B4-A16B-FCFD-FEE65730A9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56" y="5122898"/>
                <a:ext cx="8991600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0B2B65C8-3DEC-6570-5929-3CF31967DC28}"/>
              </a:ext>
            </a:extLst>
          </p:cNvPr>
          <p:cNvGrpSpPr/>
          <p:nvPr/>
        </p:nvGrpSpPr>
        <p:grpSpPr>
          <a:xfrm>
            <a:off x="1620799" y="1699895"/>
            <a:ext cx="7051431" cy="1012112"/>
            <a:chOff x="1620799" y="1699895"/>
            <a:chExt cx="7051431" cy="1012112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54411FA-C614-DEB2-9113-0D72868E42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20799" y="2712006"/>
              <a:ext cx="705143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BCCE416-66A8-7527-837E-089A7FDEC052}"/>
                </a:ext>
              </a:extLst>
            </p:cNvPr>
            <p:cNvCxnSpPr>
              <a:cxnSpLocks/>
            </p:cNvCxnSpPr>
            <p:nvPr/>
          </p:nvCxnSpPr>
          <p:spPr>
            <a:xfrm>
              <a:off x="1620799" y="2311778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E83F9FB-DC62-EA6B-0D63-27BA537C48C0}"/>
                </a:ext>
              </a:extLst>
            </p:cNvPr>
            <p:cNvCxnSpPr>
              <a:cxnSpLocks/>
            </p:cNvCxnSpPr>
            <p:nvPr/>
          </p:nvCxnSpPr>
          <p:spPr>
            <a:xfrm>
              <a:off x="2325942" y="2496006"/>
              <a:ext cx="1" cy="216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EC312BE-4F03-14B5-D02B-F0B7DBD50AA1}"/>
                </a:ext>
              </a:extLst>
            </p:cNvPr>
            <p:cNvCxnSpPr>
              <a:cxnSpLocks/>
            </p:cNvCxnSpPr>
            <p:nvPr/>
          </p:nvCxnSpPr>
          <p:spPr>
            <a:xfrm>
              <a:off x="3031085" y="2496006"/>
              <a:ext cx="1" cy="216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71F0C68-49A6-DB07-B2B8-A64186FE4974}"/>
                </a:ext>
              </a:extLst>
            </p:cNvPr>
            <p:cNvCxnSpPr>
              <a:cxnSpLocks/>
            </p:cNvCxnSpPr>
            <p:nvPr/>
          </p:nvCxnSpPr>
          <p:spPr>
            <a:xfrm>
              <a:off x="3736228" y="2496006"/>
              <a:ext cx="1" cy="216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77E94F2-D49B-E44C-58D9-C5EBB5FEFED2}"/>
                </a:ext>
              </a:extLst>
            </p:cNvPr>
            <p:cNvCxnSpPr>
              <a:cxnSpLocks/>
            </p:cNvCxnSpPr>
            <p:nvPr/>
          </p:nvCxnSpPr>
          <p:spPr>
            <a:xfrm>
              <a:off x="4441371" y="2496006"/>
              <a:ext cx="1" cy="216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3FE3B99-B655-2E71-12EF-B138D8C7D750}"/>
                </a:ext>
              </a:extLst>
            </p:cNvPr>
            <p:cNvCxnSpPr>
              <a:cxnSpLocks/>
            </p:cNvCxnSpPr>
            <p:nvPr/>
          </p:nvCxnSpPr>
          <p:spPr>
            <a:xfrm>
              <a:off x="5146514" y="2311778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F7E39B1-D126-0745-AE74-01B8B0A0DF38}"/>
                </a:ext>
              </a:extLst>
            </p:cNvPr>
            <p:cNvCxnSpPr>
              <a:cxnSpLocks/>
            </p:cNvCxnSpPr>
            <p:nvPr/>
          </p:nvCxnSpPr>
          <p:spPr>
            <a:xfrm>
              <a:off x="5851657" y="2496006"/>
              <a:ext cx="1" cy="216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00377BE-B0ED-21A7-E2D0-686652FE5E86}"/>
                </a:ext>
              </a:extLst>
            </p:cNvPr>
            <p:cNvCxnSpPr>
              <a:cxnSpLocks/>
            </p:cNvCxnSpPr>
            <p:nvPr/>
          </p:nvCxnSpPr>
          <p:spPr>
            <a:xfrm>
              <a:off x="6556800" y="2496006"/>
              <a:ext cx="1" cy="216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0F7A512-C081-97BE-5A07-D6A8813563C2}"/>
                </a:ext>
              </a:extLst>
            </p:cNvPr>
            <p:cNvCxnSpPr>
              <a:cxnSpLocks/>
            </p:cNvCxnSpPr>
            <p:nvPr/>
          </p:nvCxnSpPr>
          <p:spPr>
            <a:xfrm>
              <a:off x="7261943" y="2496006"/>
              <a:ext cx="1" cy="216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EF375A3-549B-7EC8-EFAD-0863F66CCCE5}"/>
                </a:ext>
              </a:extLst>
            </p:cNvPr>
            <p:cNvCxnSpPr>
              <a:cxnSpLocks/>
            </p:cNvCxnSpPr>
            <p:nvPr/>
          </p:nvCxnSpPr>
          <p:spPr>
            <a:xfrm>
              <a:off x="7967086" y="2496006"/>
              <a:ext cx="1" cy="216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C936FE6-9E97-6C84-3080-699A314D4D5D}"/>
                </a:ext>
              </a:extLst>
            </p:cNvPr>
            <p:cNvCxnSpPr>
              <a:cxnSpLocks/>
            </p:cNvCxnSpPr>
            <p:nvPr/>
          </p:nvCxnSpPr>
          <p:spPr>
            <a:xfrm>
              <a:off x="8672229" y="2311778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C155FA8-A09B-8CCA-5560-31A8C9742264}"/>
                </a:ext>
              </a:extLst>
            </p:cNvPr>
            <p:cNvSpPr txBox="1"/>
            <p:nvPr/>
          </p:nvSpPr>
          <p:spPr>
            <a:xfrm>
              <a:off x="4536752" y="1699895"/>
              <a:ext cx="95891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–14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1B6D350-22B1-FB56-C3D6-447C0FC380A9}"/>
                </a:ext>
              </a:extLst>
            </p:cNvPr>
            <p:cNvSpPr txBox="1"/>
            <p:nvPr/>
          </p:nvSpPr>
          <p:spPr>
            <a:xfrm>
              <a:off x="3177355" y="1699895"/>
              <a:ext cx="95891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−15</a:t>
              </a:r>
            </a:p>
          </p:txBody>
        </p:sp>
        <p:sp>
          <p:nvSpPr>
            <p:cNvPr id="31" name="Star: 5 Points 30">
              <a:extLst>
                <a:ext uri="{FF2B5EF4-FFF2-40B4-BE49-F238E27FC236}">
                  <a16:creationId xmlns:a16="http://schemas.microsoft.com/office/drawing/2014/main" id="{ED7942DC-22F9-1114-52DF-C31BED7F64EF}"/>
                </a:ext>
              </a:extLst>
            </p:cNvPr>
            <p:cNvSpPr/>
            <p:nvPr/>
          </p:nvSpPr>
          <p:spPr>
            <a:xfrm>
              <a:off x="6286800" y="1701892"/>
              <a:ext cx="540000" cy="540000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6725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D40229-6328-3A00-ADEB-1F07545A6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BCD9CC-BE74-9F57-5C97-3C7605D851A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Fill in the blank: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32AE0C0-97FC-5D53-3275-9E1BA2EB1D07}"/>
                  </a:ext>
                </a:extLst>
              </p:cNvPr>
              <p:cNvSpPr/>
              <p:nvPr/>
            </p:nvSpPr>
            <p:spPr>
              <a:xfrm>
                <a:off x="653256" y="5122898"/>
                <a:ext cx="8991600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32AE0C0-97FC-5D53-3275-9E1BA2EB1D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56" y="5122898"/>
                <a:ext cx="8991600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EB3B14A3-B02B-8D9C-CB7C-FECF01E8F787}"/>
              </a:ext>
            </a:extLst>
          </p:cNvPr>
          <p:cNvGrpSpPr/>
          <p:nvPr/>
        </p:nvGrpSpPr>
        <p:grpSpPr>
          <a:xfrm>
            <a:off x="1155107" y="1617949"/>
            <a:ext cx="7727938" cy="1094058"/>
            <a:chOff x="1155107" y="1617949"/>
            <a:chExt cx="7727938" cy="109405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CF630EF-7089-A3F2-5AF2-4E44F3B37A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20799" y="2712006"/>
              <a:ext cx="705143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37716E1-F6CA-0EC2-AD83-AC745ECC12E1}"/>
                </a:ext>
              </a:extLst>
            </p:cNvPr>
            <p:cNvCxnSpPr>
              <a:cxnSpLocks/>
            </p:cNvCxnSpPr>
            <p:nvPr/>
          </p:nvCxnSpPr>
          <p:spPr>
            <a:xfrm>
              <a:off x="1620799" y="2311778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47886F2-385A-259F-8B0B-C406183D9547}"/>
                </a:ext>
              </a:extLst>
            </p:cNvPr>
            <p:cNvCxnSpPr>
              <a:cxnSpLocks/>
            </p:cNvCxnSpPr>
            <p:nvPr/>
          </p:nvCxnSpPr>
          <p:spPr>
            <a:xfrm>
              <a:off x="2796037" y="2496006"/>
              <a:ext cx="1" cy="216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5FD5FA1-06C9-0B10-710B-2C526387199E}"/>
                </a:ext>
              </a:extLst>
            </p:cNvPr>
            <p:cNvCxnSpPr>
              <a:cxnSpLocks/>
            </p:cNvCxnSpPr>
            <p:nvPr/>
          </p:nvCxnSpPr>
          <p:spPr>
            <a:xfrm>
              <a:off x="3971275" y="2496006"/>
              <a:ext cx="1" cy="216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6DEBC22-962B-CED2-4C2A-79C5652C03C2}"/>
                </a:ext>
              </a:extLst>
            </p:cNvPr>
            <p:cNvCxnSpPr>
              <a:cxnSpLocks/>
            </p:cNvCxnSpPr>
            <p:nvPr/>
          </p:nvCxnSpPr>
          <p:spPr>
            <a:xfrm>
              <a:off x="5146513" y="2311778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2C8F537-9C62-D0CE-936E-508C1B5644BA}"/>
                </a:ext>
              </a:extLst>
            </p:cNvPr>
            <p:cNvCxnSpPr>
              <a:cxnSpLocks/>
            </p:cNvCxnSpPr>
            <p:nvPr/>
          </p:nvCxnSpPr>
          <p:spPr>
            <a:xfrm>
              <a:off x="6321751" y="2496006"/>
              <a:ext cx="1" cy="216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9A294A2-89E4-670B-875B-0B7C99A386B5}"/>
                </a:ext>
              </a:extLst>
            </p:cNvPr>
            <p:cNvCxnSpPr>
              <a:cxnSpLocks/>
            </p:cNvCxnSpPr>
            <p:nvPr/>
          </p:nvCxnSpPr>
          <p:spPr>
            <a:xfrm>
              <a:off x="7496989" y="2496006"/>
              <a:ext cx="1" cy="216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7A98995-8403-30D9-CC4C-99A712596C16}"/>
                </a:ext>
              </a:extLst>
            </p:cNvPr>
            <p:cNvCxnSpPr>
              <a:cxnSpLocks/>
            </p:cNvCxnSpPr>
            <p:nvPr/>
          </p:nvCxnSpPr>
          <p:spPr>
            <a:xfrm>
              <a:off x="8672229" y="2311778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9D38E70-8C54-3778-2200-3BD5F88EAFBE}"/>
                </a:ext>
              </a:extLst>
            </p:cNvPr>
            <p:cNvSpPr txBox="1"/>
            <p:nvPr/>
          </p:nvSpPr>
          <p:spPr>
            <a:xfrm>
              <a:off x="8438693" y="1617949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2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304CD3E-4ECC-D970-E111-1A64B9DB5784}"/>
                </a:ext>
              </a:extLst>
            </p:cNvPr>
            <p:cNvSpPr txBox="1"/>
            <p:nvPr/>
          </p:nvSpPr>
          <p:spPr>
            <a:xfrm>
              <a:off x="1155107" y="1650178"/>
              <a:ext cx="69922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−4</a:t>
              </a:r>
            </a:p>
          </p:txBody>
        </p:sp>
        <p:sp>
          <p:nvSpPr>
            <p:cNvPr id="31" name="Star: 5 Points 30">
              <a:extLst>
                <a:ext uri="{FF2B5EF4-FFF2-40B4-BE49-F238E27FC236}">
                  <a16:creationId xmlns:a16="http://schemas.microsoft.com/office/drawing/2014/main" id="{529A12F9-509E-C7A0-66BC-24A1CCA4312A}"/>
                </a:ext>
              </a:extLst>
            </p:cNvPr>
            <p:cNvSpPr/>
            <p:nvPr/>
          </p:nvSpPr>
          <p:spPr>
            <a:xfrm>
              <a:off x="3701275" y="1701892"/>
              <a:ext cx="540000" cy="540000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5496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2DA1E3-7360-F4EA-7D21-4736FCE57F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73623F-B913-0698-4761-4029491E241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Write in ascending order: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004379C-2600-F5F7-9AF6-2E15BDDE0EC9}"/>
                  </a:ext>
                </a:extLst>
              </p:cNvPr>
              <p:cNvSpPr/>
              <p:nvPr/>
            </p:nvSpPr>
            <p:spPr>
              <a:xfrm>
                <a:off x="653256" y="5122898"/>
                <a:ext cx="8991600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−1.2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−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0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.5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1.2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004379C-2600-F5F7-9AF6-2E15BDDE0E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56" y="5122898"/>
                <a:ext cx="8991600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35E1D21D-DC24-E30F-0DF5-F573869A16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0920532"/>
                  </p:ext>
                </p:extLst>
              </p:nvPr>
            </p:nvGraphicFramePr>
            <p:xfrm>
              <a:off x="653255" y="1358592"/>
              <a:ext cx="8817316" cy="117779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04329">
                      <a:extLst>
                        <a:ext uri="{9D8B030D-6E8A-4147-A177-3AD203B41FA5}">
                          <a16:colId xmlns:a16="http://schemas.microsoft.com/office/drawing/2014/main" val="4241819887"/>
                        </a:ext>
                      </a:extLst>
                    </a:gridCol>
                    <a:gridCol w="2204329">
                      <a:extLst>
                        <a:ext uri="{9D8B030D-6E8A-4147-A177-3AD203B41FA5}">
                          <a16:colId xmlns:a16="http://schemas.microsoft.com/office/drawing/2014/main" val="1511274504"/>
                        </a:ext>
                      </a:extLst>
                    </a:gridCol>
                    <a:gridCol w="2204329">
                      <a:extLst>
                        <a:ext uri="{9D8B030D-6E8A-4147-A177-3AD203B41FA5}">
                          <a16:colId xmlns:a16="http://schemas.microsoft.com/office/drawing/2014/main" val="3704266594"/>
                        </a:ext>
                      </a:extLst>
                    </a:gridCol>
                    <a:gridCol w="2204329">
                      <a:extLst>
                        <a:ext uri="{9D8B030D-6E8A-4147-A177-3AD203B41FA5}">
                          <a16:colId xmlns:a16="http://schemas.microsoft.com/office/drawing/2014/main" val="915172366"/>
                        </a:ext>
                      </a:extLst>
                    </a:gridCol>
                  </a:tblGrid>
                  <a:tr h="117779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6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1.2</m:t>
                              </m:r>
                            </m:oMath>
                          </a14:m>
                          <a:r>
                            <a:rPr lang="en-GB" sz="6600" b="0" dirty="0">
                              <a:solidFill>
                                <a:schemeClr val="tx1"/>
                              </a:solidFill>
                            </a:rPr>
                            <a:t>,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6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−1.2</m:t>
                              </m:r>
                            </m:oMath>
                          </a14:m>
                          <a:r>
                            <a:rPr lang="en-GB" sz="6600" b="0" dirty="0">
                              <a:solidFill>
                                <a:schemeClr val="tx1"/>
                              </a:solidFill>
                            </a:rPr>
                            <a:t>,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6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oMath>
                          </a14:m>
                          <a:r>
                            <a:rPr lang="en-GB" sz="6600" b="0" dirty="0">
                              <a:solidFill>
                                <a:schemeClr val="tx1"/>
                              </a:solidFill>
                            </a:rPr>
                            <a:t>,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6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−0.5</m:t>
                                </m:r>
                              </m:oMath>
                            </m:oMathPara>
                          </a14:m>
                          <a:endParaRPr lang="en-GB" sz="6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972227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35E1D21D-DC24-E30F-0DF5-F573869A16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0920532"/>
                  </p:ext>
                </p:extLst>
              </p:nvPr>
            </p:nvGraphicFramePr>
            <p:xfrm>
              <a:off x="653255" y="1358592"/>
              <a:ext cx="8817316" cy="117779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04329">
                      <a:extLst>
                        <a:ext uri="{9D8B030D-6E8A-4147-A177-3AD203B41FA5}">
                          <a16:colId xmlns:a16="http://schemas.microsoft.com/office/drawing/2014/main" val="4241819887"/>
                        </a:ext>
                      </a:extLst>
                    </a:gridCol>
                    <a:gridCol w="2204329">
                      <a:extLst>
                        <a:ext uri="{9D8B030D-6E8A-4147-A177-3AD203B41FA5}">
                          <a16:colId xmlns:a16="http://schemas.microsoft.com/office/drawing/2014/main" val="1511274504"/>
                        </a:ext>
                      </a:extLst>
                    </a:gridCol>
                    <a:gridCol w="2204329">
                      <a:extLst>
                        <a:ext uri="{9D8B030D-6E8A-4147-A177-3AD203B41FA5}">
                          <a16:colId xmlns:a16="http://schemas.microsoft.com/office/drawing/2014/main" val="3704266594"/>
                        </a:ext>
                      </a:extLst>
                    </a:gridCol>
                    <a:gridCol w="2204329">
                      <a:extLst>
                        <a:ext uri="{9D8B030D-6E8A-4147-A177-3AD203B41FA5}">
                          <a16:colId xmlns:a16="http://schemas.microsoft.com/office/drawing/2014/main" val="915172366"/>
                        </a:ext>
                      </a:extLst>
                    </a:gridCol>
                  </a:tblGrid>
                  <a:tr h="11777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13846" r="-299724" b="-3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000" t="-13846" r="-199724" b="-3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0554" t="-13846" r="-100277" b="-3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99724" t="-13846" b="-353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972227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8012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C8D4FE-2864-7573-AA49-A0562DDBF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F07DCDB-7F2F-C288-C1C8-4113CEF87D7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Write in ascending order: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7E41C84-AC70-3FA1-2DC9-322A78F86529}"/>
                  </a:ext>
                </a:extLst>
              </p:cNvPr>
              <p:cNvSpPr/>
              <p:nvPr/>
            </p:nvSpPr>
            <p:spPr>
              <a:xfrm>
                <a:off x="653256" y="5122898"/>
                <a:ext cx="8991600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−7.5, −7.25, −7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7E41C84-AC70-3FA1-2DC9-322A78F865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56" y="5122898"/>
                <a:ext cx="8991600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C756FBD9-A017-934A-35B6-4D7D50E600B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99486" y="1358592"/>
              <a:ext cx="8127999" cy="117779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1511274504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3704266594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915172366"/>
                        </a:ext>
                      </a:extLst>
                    </a:gridCol>
                  </a:tblGrid>
                  <a:tr h="117779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6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−7</m:t>
                              </m:r>
                            </m:oMath>
                          </a14:m>
                          <a:r>
                            <a:rPr lang="en-GB" sz="6600" b="0" dirty="0">
                              <a:solidFill>
                                <a:schemeClr val="tx1"/>
                              </a:solidFill>
                            </a:rPr>
                            <a:t>,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6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−7.5</m:t>
                              </m:r>
                            </m:oMath>
                          </a14:m>
                          <a:r>
                            <a:rPr lang="en-GB" sz="6600" b="0" dirty="0">
                              <a:solidFill>
                                <a:schemeClr val="tx1"/>
                              </a:solidFill>
                            </a:rPr>
                            <a:t>,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6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−7.25</m:t>
                                </m:r>
                              </m:oMath>
                            </m:oMathPara>
                          </a14:m>
                          <a:endParaRPr lang="en-GB" sz="6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972227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C756FBD9-A017-934A-35B6-4D7D50E600B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99486" y="1358592"/>
              <a:ext cx="8127999" cy="117779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1511274504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3704266594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915172366"/>
                        </a:ext>
                      </a:extLst>
                    </a:gridCol>
                  </a:tblGrid>
                  <a:tr h="11777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13846" r="-199775" b="-3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225" t="-13846" r="-100225" b="-3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99775" t="-13846" b="-353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972227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3140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99C0925-07C5-49D5-8D8D-A13F46C1A23B}" vid="{69CAFDAA-1B26-431A-96C0-EBA370EF12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79</TotalTime>
  <Words>320</Words>
  <Application>Microsoft Office PowerPoint</Application>
  <PresentationFormat>Widescreen</PresentationFormat>
  <Paragraphs>88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Cambria Math</vt:lpstr>
      <vt:lpstr>1_Office Theme</vt:lpstr>
      <vt:lpstr>Negative Numbers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5</cp:revision>
  <dcterms:created xsi:type="dcterms:W3CDTF">2026-05-17T08:45:11Z</dcterms:created>
  <dcterms:modified xsi:type="dcterms:W3CDTF">2026-05-19T07:42:35Z</dcterms:modified>
</cp:coreProperties>
</file>