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">
      <pc:chgData name="Christopher Potter" userId="24ad2ef8db5e8a45" providerId="LiveId" clId="{10AB9FE2-9012-46EF-B18A-C87D5526F6EE}" dt="2026-05-27T10:53:06.689" v="287" actId="20577"/>
      <pc:docMkLst>
        <pc:docMk/>
      </pc:docMkLst>
      <pc:sldChg chg="modSp mod">
        <pc:chgData name="Christopher Potter" userId="24ad2ef8db5e8a45" providerId="LiveId" clId="{10AB9FE2-9012-46EF-B18A-C87D5526F6EE}" dt="2026-05-27T10:47:04.627" v="14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10:46:48.165" v="10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10:47:04.627" v="14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1757746257" sldId="264"/>
        </pc:sldMkLst>
      </pc:sldChg>
      <pc:sldChg chg="modSp add mod">
        <pc:chgData name="Christopher Potter" userId="24ad2ef8db5e8a45" providerId="LiveId" clId="{10AB9FE2-9012-46EF-B18A-C87D5526F6EE}" dt="2026-05-27T10:47:32.123" v="49" actId="20577"/>
        <pc:sldMkLst>
          <pc:docMk/>
          <pc:sldMk cId="2776325575" sldId="264"/>
        </pc:sldMkLst>
        <pc:spChg chg="mod">
          <ac:chgData name="Christopher Potter" userId="24ad2ef8db5e8a45" providerId="LiveId" clId="{10AB9FE2-9012-46EF-B18A-C87D5526F6EE}" dt="2026-05-27T10:47:27.923" v="45" actId="20577"/>
          <ac:spMkLst>
            <pc:docMk/>
            <pc:sldMk cId="2776325575" sldId="264"/>
            <ac:spMk id="2" creationId="{B127A33B-9B34-920E-A5D7-03505D43FD9F}"/>
          </ac:spMkLst>
        </pc:spChg>
        <pc:spChg chg="mod">
          <ac:chgData name="Christopher Potter" userId="24ad2ef8db5e8a45" providerId="LiveId" clId="{10AB9FE2-9012-46EF-B18A-C87D5526F6EE}" dt="2026-05-27T10:47:32.123" v="49" actId="20577"/>
          <ac:spMkLst>
            <pc:docMk/>
            <pc:sldMk cId="2776325575" sldId="264"/>
            <ac:spMk id="3" creationId="{58F27330-E32D-6693-D233-6FC46607311F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483208762" sldId="265"/>
        </pc:sldMkLst>
      </pc:sldChg>
      <pc:sldChg chg="modSp add mod">
        <pc:chgData name="Christopher Potter" userId="24ad2ef8db5e8a45" providerId="LiveId" clId="{10AB9FE2-9012-46EF-B18A-C87D5526F6EE}" dt="2026-05-27T10:47:45.278" v="55" actId="20577"/>
        <pc:sldMkLst>
          <pc:docMk/>
          <pc:sldMk cId="3268501223" sldId="265"/>
        </pc:sldMkLst>
        <pc:spChg chg="mod">
          <ac:chgData name="Christopher Potter" userId="24ad2ef8db5e8a45" providerId="LiveId" clId="{10AB9FE2-9012-46EF-B18A-C87D5526F6EE}" dt="2026-05-27T10:47:42.223" v="53" actId="6549"/>
          <ac:spMkLst>
            <pc:docMk/>
            <pc:sldMk cId="3268501223" sldId="265"/>
            <ac:spMk id="2" creationId="{4F70952C-0AE3-EA48-47C5-B3D6CFBA4CC1}"/>
          </ac:spMkLst>
        </pc:spChg>
        <pc:spChg chg="mod">
          <ac:chgData name="Christopher Potter" userId="24ad2ef8db5e8a45" providerId="LiveId" clId="{10AB9FE2-9012-46EF-B18A-C87D5526F6EE}" dt="2026-05-27T10:47:45.278" v="55" actId="20577"/>
          <ac:spMkLst>
            <pc:docMk/>
            <pc:sldMk cId="3268501223" sldId="265"/>
            <ac:spMk id="3" creationId="{6FC5D46A-B459-520E-80A0-FEE98F05A528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499237210" sldId="266"/>
        </pc:sldMkLst>
      </pc:sldChg>
      <pc:sldChg chg="modSp add mod">
        <pc:chgData name="Christopher Potter" userId="24ad2ef8db5e8a45" providerId="LiveId" clId="{10AB9FE2-9012-46EF-B18A-C87D5526F6EE}" dt="2026-05-27T10:48:05.617" v="80" actId="20577"/>
        <pc:sldMkLst>
          <pc:docMk/>
          <pc:sldMk cId="3799309817" sldId="266"/>
        </pc:sldMkLst>
        <pc:spChg chg="mod">
          <ac:chgData name="Christopher Potter" userId="24ad2ef8db5e8a45" providerId="LiveId" clId="{10AB9FE2-9012-46EF-B18A-C87D5526F6EE}" dt="2026-05-27T10:48:01.402" v="76" actId="6549"/>
          <ac:spMkLst>
            <pc:docMk/>
            <pc:sldMk cId="3799309817" sldId="266"/>
            <ac:spMk id="2" creationId="{053CA58E-EB85-270F-E946-A5884633B0F0}"/>
          </ac:spMkLst>
        </pc:spChg>
        <pc:spChg chg="mod">
          <ac:chgData name="Christopher Potter" userId="24ad2ef8db5e8a45" providerId="LiveId" clId="{10AB9FE2-9012-46EF-B18A-C87D5526F6EE}" dt="2026-05-27T10:48:05.617" v="80" actId="20577"/>
          <ac:spMkLst>
            <pc:docMk/>
            <pc:sldMk cId="3799309817" sldId="266"/>
            <ac:spMk id="3" creationId="{7B6EDC31-27A0-81B8-82F1-D074617B985A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2325845510" sldId="267"/>
        </pc:sldMkLst>
      </pc:sldChg>
      <pc:sldChg chg="modSp add mod">
        <pc:chgData name="Christopher Potter" userId="24ad2ef8db5e8a45" providerId="LiveId" clId="{10AB9FE2-9012-46EF-B18A-C87D5526F6EE}" dt="2026-05-27T10:48:16.687" v="88" actId="20577"/>
        <pc:sldMkLst>
          <pc:docMk/>
          <pc:sldMk cId="2489569845" sldId="267"/>
        </pc:sldMkLst>
        <pc:spChg chg="mod">
          <ac:chgData name="Christopher Potter" userId="24ad2ef8db5e8a45" providerId="LiveId" clId="{10AB9FE2-9012-46EF-B18A-C87D5526F6EE}" dt="2026-05-27T10:48:13.068" v="84" actId="20577"/>
          <ac:spMkLst>
            <pc:docMk/>
            <pc:sldMk cId="2489569845" sldId="267"/>
            <ac:spMk id="2" creationId="{0BBBF6F6-5CA4-D9DF-B5EE-C37E6E91AC0F}"/>
          </ac:spMkLst>
        </pc:spChg>
        <pc:spChg chg="mod">
          <ac:chgData name="Christopher Potter" userId="24ad2ef8db5e8a45" providerId="LiveId" clId="{10AB9FE2-9012-46EF-B18A-C87D5526F6EE}" dt="2026-05-27T10:48:16.687" v="88" actId="20577"/>
          <ac:spMkLst>
            <pc:docMk/>
            <pc:sldMk cId="2489569845" sldId="267"/>
            <ac:spMk id="3" creationId="{A02B47AC-2117-C6B3-3C43-66179C65AD83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2354554321" sldId="268"/>
        </pc:sldMkLst>
      </pc:sldChg>
      <pc:sldChg chg="modSp add mod">
        <pc:chgData name="Christopher Potter" userId="24ad2ef8db5e8a45" providerId="LiveId" clId="{10AB9FE2-9012-46EF-B18A-C87D5526F6EE}" dt="2026-05-27T10:48:35.768" v="109" actId="20577"/>
        <pc:sldMkLst>
          <pc:docMk/>
          <pc:sldMk cId="3663501015" sldId="268"/>
        </pc:sldMkLst>
        <pc:spChg chg="mod">
          <ac:chgData name="Christopher Potter" userId="24ad2ef8db5e8a45" providerId="LiveId" clId="{10AB9FE2-9012-46EF-B18A-C87D5526F6EE}" dt="2026-05-27T10:48:32.495" v="107" actId="6549"/>
          <ac:spMkLst>
            <pc:docMk/>
            <pc:sldMk cId="3663501015" sldId="268"/>
            <ac:spMk id="2" creationId="{AF3536CB-2940-8D7D-63E1-B109E5DCBBA8}"/>
          </ac:spMkLst>
        </pc:spChg>
        <pc:spChg chg="mod">
          <ac:chgData name="Christopher Potter" userId="24ad2ef8db5e8a45" providerId="LiveId" clId="{10AB9FE2-9012-46EF-B18A-C87D5526F6EE}" dt="2026-05-27T10:48:35.768" v="109" actId="20577"/>
          <ac:spMkLst>
            <pc:docMk/>
            <pc:sldMk cId="3663501015" sldId="268"/>
            <ac:spMk id="3" creationId="{889A34D5-9C35-3AAA-5944-44D91032E66D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1483208125" sldId="269"/>
        </pc:sldMkLst>
      </pc:sldChg>
      <pc:sldChg chg="modSp add mod">
        <pc:chgData name="Christopher Potter" userId="24ad2ef8db5e8a45" providerId="LiveId" clId="{10AB9FE2-9012-46EF-B18A-C87D5526F6EE}" dt="2026-05-27T10:48:53.003" v="114" actId="20577"/>
        <pc:sldMkLst>
          <pc:docMk/>
          <pc:sldMk cId="3386630920" sldId="269"/>
        </pc:sldMkLst>
        <pc:spChg chg="mod">
          <ac:chgData name="Christopher Potter" userId="24ad2ef8db5e8a45" providerId="LiveId" clId="{10AB9FE2-9012-46EF-B18A-C87D5526F6EE}" dt="2026-05-27T10:48:50.346" v="112" actId="20577"/>
          <ac:spMkLst>
            <pc:docMk/>
            <pc:sldMk cId="3386630920" sldId="269"/>
            <ac:spMk id="2" creationId="{112B37D6-29A5-DFBC-7050-E402F3FFF328}"/>
          </ac:spMkLst>
        </pc:spChg>
        <pc:spChg chg="mod">
          <ac:chgData name="Christopher Potter" userId="24ad2ef8db5e8a45" providerId="LiveId" clId="{10AB9FE2-9012-46EF-B18A-C87D5526F6EE}" dt="2026-05-27T10:48:53.003" v="114" actId="20577"/>
          <ac:spMkLst>
            <pc:docMk/>
            <pc:sldMk cId="3386630920" sldId="269"/>
            <ac:spMk id="3" creationId="{CAB6EA8E-A660-DD22-7EF5-51C0E79F4CB1}"/>
          </ac:spMkLst>
        </pc:spChg>
      </pc:sldChg>
      <pc:sldChg chg="modSp add mod">
        <pc:chgData name="Christopher Potter" userId="24ad2ef8db5e8a45" providerId="LiveId" clId="{10AB9FE2-9012-46EF-B18A-C87D5526F6EE}" dt="2026-05-27T10:49:05.530" v="129" actId="20577"/>
        <pc:sldMkLst>
          <pc:docMk/>
          <pc:sldMk cId="2364108951" sldId="270"/>
        </pc:sldMkLst>
        <pc:spChg chg="mod">
          <ac:chgData name="Christopher Potter" userId="24ad2ef8db5e8a45" providerId="LiveId" clId="{10AB9FE2-9012-46EF-B18A-C87D5526F6EE}" dt="2026-05-27T10:49:00.946" v="127" actId="6549"/>
          <ac:spMkLst>
            <pc:docMk/>
            <pc:sldMk cId="2364108951" sldId="270"/>
            <ac:spMk id="2" creationId="{CFDEF0A6-8EB3-874C-E77F-4EFB05DD1903}"/>
          </ac:spMkLst>
        </pc:spChg>
        <pc:spChg chg="mod">
          <ac:chgData name="Christopher Potter" userId="24ad2ef8db5e8a45" providerId="LiveId" clId="{10AB9FE2-9012-46EF-B18A-C87D5526F6EE}" dt="2026-05-27T10:49:05.530" v="129" actId="20577"/>
          <ac:spMkLst>
            <pc:docMk/>
            <pc:sldMk cId="2364108951" sldId="270"/>
            <ac:spMk id="3" creationId="{215260E1-00D8-7FD6-111C-2E162B1D48E5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3763790814" sldId="270"/>
        </pc:sldMkLst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1763974625" sldId="271"/>
        </pc:sldMkLst>
      </pc:sldChg>
      <pc:sldChg chg="modSp add mod">
        <pc:chgData name="Christopher Potter" userId="24ad2ef8db5e8a45" providerId="LiveId" clId="{10AB9FE2-9012-46EF-B18A-C87D5526F6EE}" dt="2026-05-27T10:49:45.109" v="143" actId="6549"/>
        <pc:sldMkLst>
          <pc:docMk/>
          <pc:sldMk cId="2584615065" sldId="271"/>
        </pc:sldMkLst>
        <pc:spChg chg="mod">
          <ac:chgData name="Christopher Potter" userId="24ad2ef8db5e8a45" providerId="LiveId" clId="{10AB9FE2-9012-46EF-B18A-C87D5526F6EE}" dt="2026-05-27T10:49:45.109" v="143" actId="6549"/>
          <ac:spMkLst>
            <pc:docMk/>
            <pc:sldMk cId="2584615065" sldId="271"/>
            <ac:spMk id="2" creationId="{AA6482C3-79ED-48F2-B903-A2FCCF138764}"/>
          </ac:spMkLst>
        </pc:spChg>
        <pc:spChg chg="mod">
          <ac:chgData name="Christopher Potter" userId="24ad2ef8db5e8a45" providerId="LiveId" clId="{10AB9FE2-9012-46EF-B18A-C87D5526F6EE}" dt="2026-05-27T10:49:15.588" v="135" actId="20577"/>
          <ac:spMkLst>
            <pc:docMk/>
            <pc:sldMk cId="2584615065" sldId="271"/>
            <ac:spMk id="3" creationId="{76107197-B512-B61A-C513-DBA5E25F83FB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357854883" sldId="272"/>
        </pc:sldMkLst>
      </pc:sldChg>
      <pc:sldChg chg="modSp add mod">
        <pc:chgData name="Christopher Potter" userId="24ad2ef8db5e8a45" providerId="LiveId" clId="{10AB9FE2-9012-46EF-B18A-C87D5526F6EE}" dt="2026-05-27T10:49:55.313" v="155" actId="20577"/>
        <pc:sldMkLst>
          <pc:docMk/>
          <pc:sldMk cId="3270195213" sldId="272"/>
        </pc:sldMkLst>
        <pc:spChg chg="mod">
          <ac:chgData name="Christopher Potter" userId="24ad2ef8db5e8a45" providerId="LiveId" clId="{10AB9FE2-9012-46EF-B18A-C87D5526F6EE}" dt="2026-05-27T10:49:55.313" v="155" actId="20577"/>
          <ac:spMkLst>
            <pc:docMk/>
            <pc:sldMk cId="3270195213" sldId="272"/>
            <ac:spMk id="2" creationId="{F0D5B532-9DED-8849-DB9B-FFADA0FF4131}"/>
          </ac:spMkLst>
        </pc:spChg>
        <pc:spChg chg="mod">
          <ac:chgData name="Christopher Potter" userId="24ad2ef8db5e8a45" providerId="LiveId" clId="{10AB9FE2-9012-46EF-B18A-C87D5526F6EE}" dt="2026-05-27T10:49:38.813" v="141" actId="20577"/>
          <ac:spMkLst>
            <pc:docMk/>
            <pc:sldMk cId="3270195213" sldId="272"/>
            <ac:spMk id="3" creationId="{3E1BE297-E5F6-DA0E-100C-274062E9F941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497275921" sldId="273"/>
        </pc:sldMkLst>
      </pc:sldChg>
      <pc:sldChg chg="modSp add mod">
        <pc:chgData name="Christopher Potter" userId="24ad2ef8db5e8a45" providerId="LiveId" clId="{10AB9FE2-9012-46EF-B18A-C87D5526F6EE}" dt="2026-05-27T10:50:46.409" v="176" actId="20577"/>
        <pc:sldMkLst>
          <pc:docMk/>
          <pc:sldMk cId="1654485470" sldId="273"/>
        </pc:sldMkLst>
        <pc:spChg chg="mod">
          <ac:chgData name="Christopher Potter" userId="24ad2ef8db5e8a45" providerId="LiveId" clId="{10AB9FE2-9012-46EF-B18A-C87D5526F6EE}" dt="2026-05-27T10:50:08.859" v="167" actId="20577"/>
          <ac:spMkLst>
            <pc:docMk/>
            <pc:sldMk cId="1654485470" sldId="273"/>
            <ac:spMk id="2" creationId="{83800A32-FBA3-13B3-29B2-3A6C54B2AF19}"/>
          </ac:spMkLst>
        </pc:spChg>
        <pc:spChg chg="mod">
          <ac:chgData name="Christopher Potter" userId="24ad2ef8db5e8a45" providerId="LiveId" clId="{10AB9FE2-9012-46EF-B18A-C87D5526F6EE}" dt="2026-05-27T10:50:46.409" v="176" actId="20577"/>
          <ac:spMkLst>
            <pc:docMk/>
            <pc:sldMk cId="1654485470" sldId="273"/>
            <ac:spMk id="3" creationId="{107CB3C0-CCB6-8CDD-6FBB-A5643B8FB5F7}"/>
          </ac:spMkLst>
        </pc:spChg>
      </pc:sldChg>
      <pc:sldChg chg="modSp add mod">
        <pc:chgData name="Christopher Potter" userId="24ad2ef8db5e8a45" providerId="LiveId" clId="{10AB9FE2-9012-46EF-B18A-C87D5526F6EE}" dt="2026-05-27T10:51:19.084" v="193" actId="6549"/>
        <pc:sldMkLst>
          <pc:docMk/>
          <pc:sldMk cId="3090290236" sldId="274"/>
        </pc:sldMkLst>
        <pc:spChg chg="mod">
          <ac:chgData name="Christopher Potter" userId="24ad2ef8db5e8a45" providerId="LiveId" clId="{10AB9FE2-9012-46EF-B18A-C87D5526F6EE}" dt="2026-05-27T10:51:04.543" v="189" actId="6549"/>
          <ac:spMkLst>
            <pc:docMk/>
            <pc:sldMk cId="3090290236" sldId="274"/>
            <ac:spMk id="2" creationId="{010A71E1-3B1C-BB49-1283-2CD7A3FBA6BF}"/>
          </ac:spMkLst>
        </pc:spChg>
        <pc:spChg chg="mod">
          <ac:chgData name="Christopher Potter" userId="24ad2ef8db5e8a45" providerId="LiveId" clId="{10AB9FE2-9012-46EF-B18A-C87D5526F6EE}" dt="2026-05-27T10:51:19.084" v="193" actId="6549"/>
          <ac:spMkLst>
            <pc:docMk/>
            <pc:sldMk cId="3090290236" sldId="274"/>
            <ac:spMk id="3" creationId="{A6692BC3-2073-3DD0-07F2-9BEDD16721AA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4113691599" sldId="274"/>
        </pc:sldMkLst>
      </pc:sldChg>
      <pc:sldChg chg="modSp add mod">
        <pc:chgData name="Christopher Potter" userId="24ad2ef8db5e8a45" providerId="LiveId" clId="{10AB9FE2-9012-46EF-B18A-C87D5526F6EE}" dt="2026-05-27T10:51:30.483" v="201" actId="20577"/>
        <pc:sldMkLst>
          <pc:docMk/>
          <pc:sldMk cId="2411760228" sldId="275"/>
        </pc:sldMkLst>
        <pc:spChg chg="mod">
          <ac:chgData name="Christopher Potter" userId="24ad2ef8db5e8a45" providerId="LiveId" clId="{10AB9FE2-9012-46EF-B18A-C87D5526F6EE}" dt="2026-05-27T10:51:26.996" v="197" actId="20577"/>
          <ac:spMkLst>
            <pc:docMk/>
            <pc:sldMk cId="2411760228" sldId="275"/>
            <ac:spMk id="2" creationId="{BF77AFC1-6C79-076B-61FD-04F5AEFAE0F1}"/>
          </ac:spMkLst>
        </pc:spChg>
        <pc:spChg chg="mod">
          <ac:chgData name="Christopher Potter" userId="24ad2ef8db5e8a45" providerId="LiveId" clId="{10AB9FE2-9012-46EF-B18A-C87D5526F6EE}" dt="2026-05-27T10:51:30.483" v="201" actId="20577"/>
          <ac:spMkLst>
            <pc:docMk/>
            <pc:sldMk cId="2411760228" sldId="275"/>
            <ac:spMk id="3" creationId="{9EFA8B1F-B7DD-CD57-93A3-BDC2C213BE9A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4177466570" sldId="275"/>
        </pc:sldMkLst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3241709922" sldId="276"/>
        </pc:sldMkLst>
      </pc:sldChg>
      <pc:sldChg chg="modSp add mod">
        <pc:chgData name="Christopher Potter" userId="24ad2ef8db5e8a45" providerId="LiveId" clId="{10AB9FE2-9012-46EF-B18A-C87D5526F6EE}" dt="2026-05-27T10:51:45.678" v="215" actId="20577"/>
        <pc:sldMkLst>
          <pc:docMk/>
          <pc:sldMk cId="3931676252" sldId="276"/>
        </pc:sldMkLst>
        <pc:spChg chg="mod">
          <ac:chgData name="Christopher Potter" userId="24ad2ef8db5e8a45" providerId="LiveId" clId="{10AB9FE2-9012-46EF-B18A-C87D5526F6EE}" dt="2026-05-27T10:51:40.362" v="211" actId="20577"/>
          <ac:spMkLst>
            <pc:docMk/>
            <pc:sldMk cId="3931676252" sldId="276"/>
            <ac:spMk id="2" creationId="{D5CC229B-C5CE-49FB-9DAC-EB2062B6AAE8}"/>
          </ac:spMkLst>
        </pc:spChg>
        <pc:spChg chg="mod">
          <ac:chgData name="Christopher Potter" userId="24ad2ef8db5e8a45" providerId="LiveId" clId="{10AB9FE2-9012-46EF-B18A-C87D5526F6EE}" dt="2026-05-27T10:51:45.678" v="215" actId="20577"/>
          <ac:spMkLst>
            <pc:docMk/>
            <pc:sldMk cId="3931676252" sldId="276"/>
            <ac:spMk id="3" creationId="{7E521F78-45C4-065A-8D0F-1C6C78467C15}"/>
          </ac:spMkLst>
        </pc:spChg>
      </pc:sldChg>
      <pc:sldChg chg="modSp add mod">
        <pc:chgData name="Christopher Potter" userId="24ad2ef8db5e8a45" providerId="LiveId" clId="{10AB9FE2-9012-46EF-B18A-C87D5526F6EE}" dt="2026-05-27T10:51:57.453" v="221" actId="20577"/>
        <pc:sldMkLst>
          <pc:docMk/>
          <pc:sldMk cId="1907817757" sldId="277"/>
        </pc:sldMkLst>
        <pc:spChg chg="mod">
          <ac:chgData name="Christopher Potter" userId="24ad2ef8db5e8a45" providerId="LiveId" clId="{10AB9FE2-9012-46EF-B18A-C87D5526F6EE}" dt="2026-05-27T10:51:54.817" v="219" actId="6549"/>
          <ac:spMkLst>
            <pc:docMk/>
            <pc:sldMk cId="1907817757" sldId="277"/>
            <ac:spMk id="2" creationId="{8677116D-7A42-CFD8-BE8B-1FB6D2DF2DA4}"/>
          </ac:spMkLst>
        </pc:spChg>
        <pc:spChg chg="mod">
          <ac:chgData name="Christopher Potter" userId="24ad2ef8db5e8a45" providerId="LiveId" clId="{10AB9FE2-9012-46EF-B18A-C87D5526F6EE}" dt="2026-05-27T10:51:57.453" v="221" actId="20577"/>
          <ac:spMkLst>
            <pc:docMk/>
            <pc:sldMk cId="1907817757" sldId="277"/>
            <ac:spMk id="3" creationId="{6FE84C6C-9369-9A06-FFC7-B0C4E2218CCA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3953017718" sldId="277"/>
        </pc:sldMkLst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2051590616" sldId="278"/>
        </pc:sldMkLst>
      </pc:sldChg>
      <pc:sldChg chg="modSp add mod">
        <pc:chgData name="Christopher Potter" userId="24ad2ef8db5e8a45" providerId="LiveId" clId="{10AB9FE2-9012-46EF-B18A-C87D5526F6EE}" dt="2026-05-27T10:52:12.583" v="237" actId="20577"/>
        <pc:sldMkLst>
          <pc:docMk/>
          <pc:sldMk cId="3656107030" sldId="278"/>
        </pc:sldMkLst>
        <pc:spChg chg="mod">
          <ac:chgData name="Christopher Potter" userId="24ad2ef8db5e8a45" providerId="LiveId" clId="{10AB9FE2-9012-46EF-B18A-C87D5526F6EE}" dt="2026-05-27T10:52:08.794" v="233" actId="20577"/>
          <ac:spMkLst>
            <pc:docMk/>
            <pc:sldMk cId="3656107030" sldId="278"/>
            <ac:spMk id="2" creationId="{CEB832AC-506A-E140-1EE4-D218F513F00F}"/>
          </ac:spMkLst>
        </pc:spChg>
        <pc:spChg chg="mod">
          <ac:chgData name="Christopher Potter" userId="24ad2ef8db5e8a45" providerId="LiveId" clId="{10AB9FE2-9012-46EF-B18A-C87D5526F6EE}" dt="2026-05-27T10:52:12.583" v="237" actId="20577"/>
          <ac:spMkLst>
            <pc:docMk/>
            <pc:sldMk cId="3656107030" sldId="278"/>
            <ac:spMk id="3" creationId="{9FE90794-CB28-6F01-98E4-41ED01EC30AD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1330070746" sldId="279"/>
        </pc:sldMkLst>
      </pc:sldChg>
      <pc:sldChg chg="modSp add mod">
        <pc:chgData name="Christopher Potter" userId="24ad2ef8db5e8a45" providerId="LiveId" clId="{10AB9FE2-9012-46EF-B18A-C87D5526F6EE}" dt="2026-05-27T10:52:26.553" v="245" actId="20577"/>
        <pc:sldMkLst>
          <pc:docMk/>
          <pc:sldMk cId="3498859391" sldId="279"/>
        </pc:sldMkLst>
        <pc:spChg chg="mod">
          <ac:chgData name="Christopher Potter" userId="24ad2ef8db5e8a45" providerId="LiveId" clId="{10AB9FE2-9012-46EF-B18A-C87D5526F6EE}" dt="2026-05-27T10:52:22.553" v="240" actId="20577"/>
          <ac:spMkLst>
            <pc:docMk/>
            <pc:sldMk cId="3498859391" sldId="279"/>
            <ac:spMk id="2" creationId="{5BE9C41B-6593-A9B0-8E93-9A5C5675A69A}"/>
          </ac:spMkLst>
        </pc:spChg>
        <pc:spChg chg="mod">
          <ac:chgData name="Christopher Potter" userId="24ad2ef8db5e8a45" providerId="LiveId" clId="{10AB9FE2-9012-46EF-B18A-C87D5526F6EE}" dt="2026-05-27T10:52:26.553" v="245" actId="20577"/>
          <ac:spMkLst>
            <pc:docMk/>
            <pc:sldMk cId="3498859391" sldId="279"/>
            <ac:spMk id="3" creationId="{4801F4B0-3AFD-22D1-A2DD-75381315B71F}"/>
          </ac:spMkLst>
        </pc:spChg>
      </pc:sldChg>
      <pc:sldChg chg="modSp add mod">
        <pc:chgData name="Christopher Potter" userId="24ad2ef8db5e8a45" providerId="LiveId" clId="{10AB9FE2-9012-46EF-B18A-C87D5526F6EE}" dt="2026-05-27T10:52:39.965" v="259" actId="20577"/>
        <pc:sldMkLst>
          <pc:docMk/>
          <pc:sldMk cId="1558044127" sldId="280"/>
        </pc:sldMkLst>
        <pc:spChg chg="mod">
          <ac:chgData name="Christopher Potter" userId="24ad2ef8db5e8a45" providerId="LiveId" clId="{10AB9FE2-9012-46EF-B18A-C87D5526F6EE}" dt="2026-05-27T10:52:36.157" v="255" actId="20577"/>
          <ac:spMkLst>
            <pc:docMk/>
            <pc:sldMk cId="1558044127" sldId="280"/>
            <ac:spMk id="2" creationId="{B85FD998-C83E-CF13-4450-7A7AE1461B29}"/>
          </ac:spMkLst>
        </pc:spChg>
        <pc:spChg chg="mod">
          <ac:chgData name="Christopher Potter" userId="24ad2ef8db5e8a45" providerId="LiveId" clId="{10AB9FE2-9012-46EF-B18A-C87D5526F6EE}" dt="2026-05-27T10:52:39.965" v="259" actId="20577"/>
          <ac:spMkLst>
            <pc:docMk/>
            <pc:sldMk cId="1558044127" sldId="280"/>
            <ac:spMk id="3" creationId="{747D39CC-3C90-B4DD-06A8-6EBC38254E97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3197805367" sldId="280"/>
        </pc:sldMkLst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1595680753" sldId="281"/>
        </pc:sldMkLst>
      </pc:sldChg>
      <pc:sldChg chg="modSp add mod">
        <pc:chgData name="Christopher Potter" userId="24ad2ef8db5e8a45" providerId="LiveId" clId="{10AB9FE2-9012-46EF-B18A-C87D5526F6EE}" dt="2026-05-27T10:52:52.880" v="269" actId="20577"/>
        <pc:sldMkLst>
          <pc:docMk/>
          <pc:sldMk cId="1703685907" sldId="281"/>
        </pc:sldMkLst>
        <pc:spChg chg="mod">
          <ac:chgData name="Christopher Potter" userId="24ad2ef8db5e8a45" providerId="LiveId" clId="{10AB9FE2-9012-46EF-B18A-C87D5526F6EE}" dt="2026-05-27T10:52:52.880" v="269" actId="20577"/>
          <ac:spMkLst>
            <pc:docMk/>
            <pc:sldMk cId="1703685907" sldId="281"/>
            <ac:spMk id="2" creationId="{A1FFC80B-19D4-0155-DB46-8286CF10A688}"/>
          </ac:spMkLst>
        </pc:spChg>
        <pc:spChg chg="mod">
          <ac:chgData name="Christopher Potter" userId="24ad2ef8db5e8a45" providerId="LiveId" clId="{10AB9FE2-9012-46EF-B18A-C87D5526F6EE}" dt="2026-05-27T10:52:51.113" v="268" actId="20577"/>
          <ac:spMkLst>
            <pc:docMk/>
            <pc:sldMk cId="1703685907" sldId="281"/>
            <ac:spMk id="3" creationId="{DB8BC837-6C3B-789D-1426-EB11BEE0DA95}"/>
          </ac:spMkLst>
        </pc:spChg>
      </pc:sldChg>
      <pc:sldChg chg="del">
        <pc:chgData name="Christopher Potter" userId="24ad2ef8db5e8a45" providerId="LiveId" clId="{10AB9FE2-9012-46EF-B18A-C87D5526F6EE}" dt="2026-05-27T10:46:38.589" v="0" actId="47"/>
        <pc:sldMkLst>
          <pc:docMk/>
          <pc:sldMk cId="2656880465" sldId="282"/>
        </pc:sldMkLst>
      </pc:sldChg>
      <pc:sldChg chg="modSp add mod">
        <pc:chgData name="Christopher Potter" userId="24ad2ef8db5e8a45" providerId="LiveId" clId="{10AB9FE2-9012-46EF-B18A-C87D5526F6EE}" dt="2026-05-27T10:53:06.689" v="287" actId="20577"/>
        <pc:sldMkLst>
          <pc:docMk/>
          <pc:sldMk cId="2940680321" sldId="282"/>
        </pc:sldMkLst>
        <pc:spChg chg="mod">
          <ac:chgData name="Christopher Potter" userId="24ad2ef8db5e8a45" providerId="LiveId" clId="{10AB9FE2-9012-46EF-B18A-C87D5526F6EE}" dt="2026-05-27T10:53:04.343" v="285" actId="20577"/>
          <ac:spMkLst>
            <pc:docMk/>
            <pc:sldMk cId="2940680321" sldId="282"/>
            <ac:spMk id="2" creationId="{00F4C78C-6968-0300-4965-AB834AE10269}"/>
          </ac:spMkLst>
        </pc:spChg>
        <pc:spChg chg="mod">
          <ac:chgData name="Christopher Potter" userId="24ad2ef8db5e8a45" providerId="LiveId" clId="{10AB9FE2-9012-46EF-B18A-C87D5526F6EE}" dt="2026-05-27T10:53:06.689" v="287" actId="20577"/>
          <ac:spMkLst>
            <pc:docMk/>
            <pc:sldMk cId="2940680321" sldId="282"/>
            <ac:spMk id="3" creationId="{F123687C-DAD3-8BF3-E758-B2D73E47AF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1B49-F027-F109-0587-C01F2285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482C3-79ED-48F2-B903-A2FCCF1387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36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107197-B512-B61A-C513-DBA5E25F83F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107197-B512-B61A-C513-DBA5E25F8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4201-5274-59D5-0D4B-3E36BA8F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5B532-9DED-8849-DB9B-FFADA0FF41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1BE297-E5F6-DA0E-100C-274062E9F94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1BE297-E5F6-DA0E-100C-274062E9F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3BA74-3DE7-6B78-876C-EEB8A3F5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800A32-FBA3-13B3-29B2-3A6C54B2AF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84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CB3C0-CCB6-8CDD-6FBB-A5643B8FB5F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CB3C0-CCB6-8CDD-6FBB-A5643B8FB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4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9ACF-73DF-45A1-D187-0EE47225A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0A71E1-3B1C-BB49-1283-2CD7A3FBA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692BC3-2073-3DD0-07F2-9BEDD16721A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692BC3-2073-3DD0-07F2-9BEDD1672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9D5A-BD21-9E55-8122-8D8D1D17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7AFC1-6C79-076B-61FD-04F5AEFAE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28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A8B1F-B7DD-CD57-93A3-BDC2C213BE9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FA8B1F-B7DD-CD57-93A3-BDC2C213B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7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BC0B-4505-1B60-B383-51D987516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C229B-C5CE-49FB-9DAC-EB2062B6AA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96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521F78-45C4-065A-8D0F-1C6C78467C1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76.8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521F78-45C4-065A-8D0F-1C6C78467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D13B-DEF5-0F8B-99B7-CBB23F3F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7116D-7A42-CFD8-BE8B-1FB6D2DF2D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60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84C6C-9369-9A06-FFC7-B0C4E2218CC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E84C6C-9369-9A06-FFC7-B0C4E2218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8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492F-333B-6377-3880-51C28712E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832AC-506A-E140-1EE4-D218F513F0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44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E90794-CB28-6F01-98E4-41ED01EC30A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E90794-CB28-6F01-98E4-41ED01EC3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1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C544A-6CF4-F981-39C7-19F942BB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9C41B-6593-A9B0-8E93-9A5C5675A6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75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01F4B0-3AFD-22D1-A2DD-75381315B71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78.75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01F4B0-3AFD-22D1-A2DD-75381315B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8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A62D0-EA34-37C4-78CC-761B543AD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5FD998-C83E-CF13-4450-7A7AE1461B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32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7D39CC-3C90-B4DD-06A8-6EBC38254E9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7D39CC-3C90-B4DD-06A8-6EBC38254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0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48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A5772-D60D-2099-DD91-32840E2E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FFC80B-19D4-0155-DB46-8286CF10A6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1000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8BC837-6C3B-789D-1426-EB11BEE0DA9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8BC837-6C3B-789D-1426-EB11BEE0D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C8E8-0107-6ADF-EBF3-60066717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4C78C-6968-0300-4965-AB834AE102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24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23687C-DAD3-8BF3-E758-B2D73E47AF7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23687C-DAD3-8BF3-E758-B2D73E47A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6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EDC18-67EC-713F-D6D2-52AEDECA6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7A33B-9B34-920E-A5D7-03505D43FD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72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F27330-E32D-6693-D233-6FC46607311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F27330-E32D-6693-D233-6FC466073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3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E1230-03CE-7DD8-08F1-BFF9FCD7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0952C-0AE3-EA48-47C5-B3D6CFBA4C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32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C5D46A-B459-520E-80A0-FEE98F05A52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C5D46A-B459-520E-80A0-FEE98F05A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5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6518-1015-5CFB-3751-5E889D67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CA58E-EB85-270F-E946-A5884633B0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EDC31-27A0-81B8-82F1-D074617B985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85.5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EDC31-27A0-81B8-82F1-D074617B9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3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FA715-547D-AFD8-F10C-A1F84FFF6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BF6F6-5CA4-D9DF-B5EE-C37E6E91AC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56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B47AC-2117-C6B3-3C43-66179C65AD8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61.6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2B47AC-2117-C6B3-3C43-66179C65A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5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EC55-6F20-234D-C46D-28820F75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3536CB-2940-8D7D-63E1-B109E5DCBB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64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9A34D5-9C35-3AAA-5944-44D91032E66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9A34D5-9C35-3AAA-5944-44D91032E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60AFF-C9E0-86A1-F0E4-2330411A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B37D6-29A5-DFBC-7050-E402F3FFF3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80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B6EA8E-A660-DD22-7EF5-51C0E79F4CB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B6EA8E-A660-DD22-7EF5-51C0E79F4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6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6DD7-786B-5FDC-C7E9-94B0EC4E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EF0A6-8EB3-874C-E77F-4EFB05DD19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120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5260E1-00D8-7FD6-111C-2E162B1D48E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5260E1-00D8-7FD6-111C-2E162B1D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1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64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2026-05-27T10:53:12Z</dcterms:modified>
</cp:coreProperties>
</file>