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">
      <pc:chgData name="Christopher Potter" userId="24ad2ef8db5e8a45" providerId="LiveId" clId="{10AB9FE2-9012-46EF-B18A-C87D5526F6EE}" dt="2026-05-27T10:42:47.274" v="164" actId="20577"/>
      <pc:docMkLst>
        <pc:docMk/>
      </pc:docMkLst>
      <pc:sldChg chg="modSp mod">
        <pc:chgData name="Christopher Potter" userId="24ad2ef8db5e8a45" providerId="LiveId" clId="{10AB9FE2-9012-46EF-B18A-C87D5526F6EE}" dt="2026-05-27T10:38:36.835" v="14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7T10:38:33.733" v="12" actId="6549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7T10:38:36.835" v="14" actId="20577"/>
          <ac:spMkLst>
            <pc:docMk/>
            <pc:sldMk cId="2091781012" sldId="263"/>
            <ac:spMk id="3" creationId="{59C67E23-B462-870D-6D4B-7F8B0A059A0A}"/>
          </ac:spMkLst>
        </pc:spChg>
      </pc:sldChg>
      <pc:sldChg chg="modSp add mod">
        <pc:chgData name="Christopher Potter" userId="24ad2ef8db5e8a45" providerId="LiveId" clId="{10AB9FE2-9012-46EF-B18A-C87D5526F6EE}" dt="2026-05-27T10:38:57.023" v="41" actId="20577"/>
        <pc:sldMkLst>
          <pc:docMk/>
          <pc:sldMk cId="1757746257" sldId="264"/>
        </pc:sldMkLst>
        <pc:spChg chg="mod">
          <ac:chgData name="Christopher Potter" userId="24ad2ef8db5e8a45" providerId="LiveId" clId="{10AB9FE2-9012-46EF-B18A-C87D5526F6EE}" dt="2026-05-27T10:38:53.596" v="37" actId="20577"/>
          <ac:spMkLst>
            <pc:docMk/>
            <pc:sldMk cId="1757746257" sldId="264"/>
            <ac:spMk id="2" creationId="{59C80851-44F6-FCC9-AAA6-2D884DF1B775}"/>
          </ac:spMkLst>
        </pc:spChg>
        <pc:spChg chg="mod">
          <ac:chgData name="Christopher Potter" userId="24ad2ef8db5e8a45" providerId="LiveId" clId="{10AB9FE2-9012-46EF-B18A-C87D5526F6EE}" dt="2026-05-27T10:38:57.023" v="41" actId="20577"/>
          <ac:spMkLst>
            <pc:docMk/>
            <pc:sldMk cId="1757746257" sldId="264"/>
            <ac:spMk id="3" creationId="{566F35A2-89CD-CF76-C6AE-3CE90D6CF6EB}"/>
          </ac:spMkLst>
        </pc:spChg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3451610775" sldId="264"/>
        </pc:sldMkLst>
      </pc:sldChg>
      <pc:sldChg chg="modSp add mod">
        <pc:chgData name="Christopher Potter" userId="24ad2ef8db5e8a45" providerId="LiveId" clId="{10AB9FE2-9012-46EF-B18A-C87D5526F6EE}" dt="2026-05-27T10:39:07.233" v="47" actId="20577"/>
        <pc:sldMkLst>
          <pc:docMk/>
          <pc:sldMk cId="483208762" sldId="265"/>
        </pc:sldMkLst>
        <pc:spChg chg="mod">
          <ac:chgData name="Christopher Potter" userId="24ad2ef8db5e8a45" providerId="LiveId" clId="{10AB9FE2-9012-46EF-B18A-C87D5526F6EE}" dt="2026-05-27T10:39:04.483" v="45" actId="6549"/>
          <ac:spMkLst>
            <pc:docMk/>
            <pc:sldMk cId="483208762" sldId="265"/>
            <ac:spMk id="2" creationId="{9AC96770-F0C2-D9DA-AFBC-2D846BE4D455}"/>
          </ac:spMkLst>
        </pc:spChg>
        <pc:spChg chg="mod">
          <ac:chgData name="Christopher Potter" userId="24ad2ef8db5e8a45" providerId="LiveId" clId="{10AB9FE2-9012-46EF-B18A-C87D5526F6EE}" dt="2026-05-27T10:39:07.233" v="47" actId="20577"/>
          <ac:spMkLst>
            <pc:docMk/>
            <pc:sldMk cId="483208762" sldId="265"/>
            <ac:spMk id="3" creationId="{FE98479D-8B3B-0259-749D-FDC93EB0C51A}"/>
          </ac:spMkLst>
        </pc:spChg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1594495478" sldId="265"/>
        </pc:sldMkLst>
      </pc:sldChg>
      <pc:sldChg chg="modSp add mod">
        <pc:chgData name="Christopher Potter" userId="24ad2ef8db5e8a45" providerId="LiveId" clId="{10AB9FE2-9012-46EF-B18A-C87D5526F6EE}" dt="2026-05-27T10:39:17.885" v="54" actId="20577"/>
        <pc:sldMkLst>
          <pc:docMk/>
          <pc:sldMk cId="499237210" sldId="266"/>
        </pc:sldMkLst>
        <pc:spChg chg="mod">
          <ac:chgData name="Christopher Potter" userId="24ad2ef8db5e8a45" providerId="LiveId" clId="{10AB9FE2-9012-46EF-B18A-C87D5526F6EE}" dt="2026-05-27T10:39:15.067" v="51" actId="20577"/>
          <ac:spMkLst>
            <pc:docMk/>
            <pc:sldMk cId="499237210" sldId="266"/>
            <ac:spMk id="2" creationId="{D1394725-DC41-2D7C-AF07-680FC7CE7105}"/>
          </ac:spMkLst>
        </pc:spChg>
        <pc:spChg chg="mod">
          <ac:chgData name="Christopher Potter" userId="24ad2ef8db5e8a45" providerId="LiveId" clId="{10AB9FE2-9012-46EF-B18A-C87D5526F6EE}" dt="2026-05-27T10:39:17.885" v="54" actId="20577"/>
          <ac:spMkLst>
            <pc:docMk/>
            <pc:sldMk cId="499237210" sldId="266"/>
            <ac:spMk id="3" creationId="{09CA598F-B11C-CF05-737B-2D1073AFC543}"/>
          </ac:spMkLst>
        </pc:spChg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1878196942" sldId="266"/>
        </pc:sldMkLst>
      </pc:sldChg>
      <pc:sldChg chg="modSp add mod">
        <pc:chgData name="Christopher Potter" userId="24ad2ef8db5e8a45" providerId="LiveId" clId="{10AB9FE2-9012-46EF-B18A-C87D5526F6EE}" dt="2026-05-27T10:39:27.425" v="60" actId="20577"/>
        <pc:sldMkLst>
          <pc:docMk/>
          <pc:sldMk cId="2325845510" sldId="267"/>
        </pc:sldMkLst>
        <pc:spChg chg="mod">
          <ac:chgData name="Christopher Potter" userId="24ad2ef8db5e8a45" providerId="LiveId" clId="{10AB9FE2-9012-46EF-B18A-C87D5526F6EE}" dt="2026-05-27T10:39:22.237" v="56" actId="20577"/>
          <ac:spMkLst>
            <pc:docMk/>
            <pc:sldMk cId="2325845510" sldId="267"/>
            <ac:spMk id="2" creationId="{E4DB4716-C1D6-CE42-2867-8DA631E12518}"/>
          </ac:spMkLst>
        </pc:spChg>
        <pc:spChg chg="mod">
          <ac:chgData name="Christopher Potter" userId="24ad2ef8db5e8a45" providerId="LiveId" clId="{10AB9FE2-9012-46EF-B18A-C87D5526F6EE}" dt="2026-05-27T10:39:27.425" v="60" actId="20577"/>
          <ac:spMkLst>
            <pc:docMk/>
            <pc:sldMk cId="2325845510" sldId="267"/>
            <ac:spMk id="3" creationId="{B2FC8B6D-A6B2-7FBB-D194-704E406F56D3}"/>
          </ac:spMkLst>
        </pc:spChg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3965513180" sldId="267"/>
        </pc:sldMkLst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2086168059" sldId="268"/>
        </pc:sldMkLst>
      </pc:sldChg>
      <pc:sldChg chg="modSp add mod">
        <pc:chgData name="Christopher Potter" userId="24ad2ef8db5e8a45" providerId="LiveId" clId="{10AB9FE2-9012-46EF-B18A-C87D5526F6EE}" dt="2026-05-27T10:39:42.917" v="68" actId="20577"/>
        <pc:sldMkLst>
          <pc:docMk/>
          <pc:sldMk cId="2354554321" sldId="268"/>
        </pc:sldMkLst>
        <pc:spChg chg="mod">
          <ac:chgData name="Christopher Potter" userId="24ad2ef8db5e8a45" providerId="LiveId" clId="{10AB9FE2-9012-46EF-B18A-C87D5526F6EE}" dt="2026-05-27T10:39:38.293" v="64" actId="20577"/>
          <ac:spMkLst>
            <pc:docMk/>
            <pc:sldMk cId="2354554321" sldId="268"/>
            <ac:spMk id="2" creationId="{01367E97-CBBB-E4CD-8748-ADD35607A07B}"/>
          </ac:spMkLst>
        </pc:spChg>
        <pc:spChg chg="mod">
          <ac:chgData name="Christopher Potter" userId="24ad2ef8db5e8a45" providerId="LiveId" clId="{10AB9FE2-9012-46EF-B18A-C87D5526F6EE}" dt="2026-05-27T10:39:42.917" v="68" actId="20577"/>
          <ac:spMkLst>
            <pc:docMk/>
            <pc:sldMk cId="2354554321" sldId="268"/>
            <ac:spMk id="3" creationId="{8C640A7C-7B3A-397A-229A-6EA3DEC04E8F}"/>
          </ac:spMkLst>
        </pc:spChg>
      </pc:sldChg>
      <pc:sldChg chg="modSp add mod">
        <pc:chgData name="Christopher Potter" userId="24ad2ef8db5e8a45" providerId="LiveId" clId="{10AB9FE2-9012-46EF-B18A-C87D5526F6EE}" dt="2026-05-27T10:40:09.379" v="76" actId="20577"/>
        <pc:sldMkLst>
          <pc:docMk/>
          <pc:sldMk cId="1483208125" sldId="269"/>
        </pc:sldMkLst>
        <pc:spChg chg="mod">
          <ac:chgData name="Christopher Potter" userId="24ad2ef8db5e8a45" providerId="LiveId" clId="{10AB9FE2-9012-46EF-B18A-C87D5526F6EE}" dt="2026-05-27T10:40:05.050" v="74" actId="20577"/>
          <ac:spMkLst>
            <pc:docMk/>
            <pc:sldMk cId="1483208125" sldId="269"/>
            <ac:spMk id="2" creationId="{3E20949A-9FA5-DA26-9929-7BCE7B4E9A9E}"/>
          </ac:spMkLst>
        </pc:spChg>
        <pc:spChg chg="mod">
          <ac:chgData name="Christopher Potter" userId="24ad2ef8db5e8a45" providerId="LiveId" clId="{10AB9FE2-9012-46EF-B18A-C87D5526F6EE}" dt="2026-05-27T10:40:09.379" v="76" actId="20577"/>
          <ac:spMkLst>
            <pc:docMk/>
            <pc:sldMk cId="1483208125" sldId="269"/>
            <ac:spMk id="3" creationId="{4528E0D3-434F-3802-70D3-F620A9A44FEC}"/>
          </ac:spMkLst>
        </pc:spChg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3205637252" sldId="269"/>
        </pc:sldMkLst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2458165777" sldId="270"/>
        </pc:sldMkLst>
      </pc:sldChg>
      <pc:sldChg chg="modSp add mod">
        <pc:chgData name="Christopher Potter" userId="24ad2ef8db5e8a45" providerId="LiveId" clId="{10AB9FE2-9012-46EF-B18A-C87D5526F6EE}" dt="2026-05-27T10:40:18.735" v="83" actId="20577"/>
        <pc:sldMkLst>
          <pc:docMk/>
          <pc:sldMk cId="3763790814" sldId="270"/>
        </pc:sldMkLst>
        <pc:spChg chg="mod">
          <ac:chgData name="Christopher Potter" userId="24ad2ef8db5e8a45" providerId="LiveId" clId="{10AB9FE2-9012-46EF-B18A-C87D5526F6EE}" dt="2026-05-27T10:40:16.106" v="80" actId="20577"/>
          <ac:spMkLst>
            <pc:docMk/>
            <pc:sldMk cId="3763790814" sldId="270"/>
            <ac:spMk id="2" creationId="{CDF16855-7103-365D-E424-A2DB3B300E02}"/>
          </ac:spMkLst>
        </pc:spChg>
        <pc:spChg chg="mod">
          <ac:chgData name="Christopher Potter" userId="24ad2ef8db5e8a45" providerId="LiveId" clId="{10AB9FE2-9012-46EF-B18A-C87D5526F6EE}" dt="2026-05-27T10:40:18.735" v="83" actId="20577"/>
          <ac:spMkLst>
            <pc:docMk/>
            <pc:sldMk cId="3763790814" sldId="270"/>
            <ac:spMk id="3" creationId="{867056B5-8D6B-5055-8673-B96ECEB855EF}"/>
          </ac:spMkLst>
        </pc:spChg>
      </pc:sldChg>
      <pc:sldChg chg="modSp add mod">
        <pc:chgData name="Christopher Potter" userId="24ad2ef8db5e8a45" providerId="LiveId" clId="{10AB9FE2-9012-46EF-B18A-C87D5526F6EE}" dt="2026-05-27T10:40:33.851" v="91" actId="20577"/>
        <pc:sldMkLst>
          <pc:docMk/>
          <pc:sldMk cId="1763974625" sldId="271"/>
        </pc:sldMkLst>
        <pc:spChg chg="mod">
          <ac:chgData name="Christopher Potter" userId="24ad2ef8db5e8a45" providerId="LiveId" clId="{10AB9FE2-9012-46EF-B18A-C87D5526F6EE}" dt="2026-05-27T10:40:29.738" v="87" actId="20577"/>
          <ac:spMkLst>
            <pc:docMk/>
            <pc:sldMk cId="1763974625" sldId="271"/>
            <ac:spMk id="2" creationId="{BF5A3ED6-F33B-3ABA-C4AD-BE73F3F9EDE7}"/>
          </ac:spMkLst>
        </pc:spChg>
        <pc:spChg chg="mod">
          <ac:chgData name="Christopher Potter" userId="24ad2ef8db5e8a45" providerId="LiveId" clId="{10AB9FE2-9012-46EF-B18A-C87D5526F6EE}" dt="2026-05-27T10:40:33.851" v="91" actId="20577"/>
          <ac:spMkLst>
            <pc:docMk/>
            <pc:sldMk cId="1763974625" sldId="271"/>
            <ac:spMk id="3" creationId="{61B5ED73-1FF1-56A3-6F3B-70EFEFF70403}"/>
          </ac:spMkLst>
        </pc:spChg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3484049159" sldId="271"/>
        </pc:sldMkLst>
      </pc:sldChg>
      <pc:sldChg chg="modSp add mod">
        <pc:chgData name="Christopher Potter" userId="24ad2ef8db5e8a45" providerId="LiveId" clId="{10AB9FE2-9012-46EF-B18A-C87D5526F6EE}" dt="2026-05-27T10:40:46.295" v="97" actId="20577"/>
        <pc:sldMkLst>
          <pc:docMk/>
          <pc:sldMk cId="357854883" sldId="272"/>
        </pc:sldMkLst>
        <pc:spChg chg="mod">
          <ac:chgData name="Christopher Potter" userId="24ad2ef8db5e8a45" providerId="LiveId" clId="{10AB9FE2-9012-46EF-B18A-C87D5526F6EE}" dt="2026-05-27T10:40:40.518" v="93" actId="20577"/>
          <ac:spMkLst>
            <pc:docMk/>
            <pc:sldMk cId="357854883" sldId="272"/>
            <ac:spMk id="2" creationId="{E6AB10CE-C31F-62D8-3B2C-493113415003}"/>
          </ac:spMkLst>
        </pc:spChg>
        <pc:spChg chg="mod">
          <ac:chgData name="Christopher Potter" userId="24ad2ef8db5e8a45" providerId="LiveId" clId="{10AB9FE2-9012-46EF-B18A-C87D5526F6EE}" dt="2026-05-27T10:40:46.295" v="97" actId="20577"/>
          <ac:spMkLst>
            <pc:docMk/>
            <pc:sldMk cId="357854883" sldId="272"/>
            <ac:spMk id="3" creationId="{A70B7DE7-1DF7-016C-7BC5-576ED5468B03}"/>
          </ac:spMkLst>
        </pc:spChg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1513362577" sldId="272"/>
        </pc:sldMkLst>
      </pc:sldChg>
      <pc:sldChg chg="modSp add mod">
        <pc:chgData name="Christopher Potter" userId="24ad2ef8db5e8a45" providerId="LiveId" clId="{10AB9FE2-9012-46EF-B18A-C87D5526F6EE}" dt="2026-05-27T10:41:01.163" v="103" actId="20577"/>
        <pc:sldMkLst>
          <pc:docMk/>
          <pc:sldMk cId="497275921" sldId="273"/>
        </pc:sldMkLst>
        <pc:spChg chg="mod">
          <ac:chgData name="Christopher Potter" userId="24ad2ef8db5e8a45" providerId="LiveId" clId="{10AB9FE2-9012-46EF-B18A-C87D5526F6EE}" dt="2026-05-27T10:40:58.318" v="101" actId="20577"/>
          <ac:spMkLst>
            <pc:docMk/>
            <pc:sldMk cId="497275921" sldId="273"/>
            <ac:spMk id="2" creationId="{34EA34A7-5134-2437-08C8-E02DC0414A7B}"/>
          </ac:spMkLst>
        </pc:spChg>
        <pc:spChg chg="mod">
          <ac:chgData name="Christopher Potter" userId="24ad2ef8db5e8a45" providerId="LiveId" clId="{10AB9FE2-9012-46EF-B18A-C87D5526F6EE}" dt="2026-05-27T10:41:01.163" v="103" actId="20577"/>
          <ac:spMkLst>
            <pc:docMk/>
            <pc:sldMk cId="497275921" sldId="273"/>
            <ac:spMk id="3" creationId="{C7A3405F-CB5E-6569-7AEF-48F934F092EB}"/>
          </ac:spMkLst>
        </pc:spChg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2194521341" sldId="273"/>
        </pc:sldMkLst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1948361760" sldId="274"/>
        </pc:sldMkLst>
      </pc:sldChg>
      <pc:sldChg chg="modSp add mod">
        <pc:chgData name="Christopher Potter" userId="24ad2ef8db5e8a45" providerId="LiveId" clId="{10AB9FE2-9012-46EF-B18A-C87D5526F6EE}" dt="2026-05-27T10:41:13.181" v="111" actId="20577"/>
        <pc:sldMkLst>
          <pc:docMk/>
          <pc:sldMk cId="4113691599" sldId="274"/>
        </pc:sldMkLst>
        <pc:spChg chg="mod">
          <ac:chgData name="Christopher Potter" userId="24ad2ef8db5e8a45" providerId="LiveId" clId="{10AB9FE2-9012-46EF-B18A-C87D5526F6EE}" dt="2026-05-27T10:41:09.875" v="108" actId="6549"/>
          <ac:spMkLst>
            <pc:docMk/>
            <pc:sldMk cId="4113691599" sldId="274"/>
            <ac:spMk id="2" creationId="{E5CA925D-F859-65E1-6078-47B44570B92A}"/>
          </ac:spMkLst>
        </pc:spChg>
        <pc:spChg chg="mod">
          <ac:chgData name="Christopher Potter" userId="24ad2ef8db5e8a45" providerId="LiveId" clId="{10AB9FE2-9012-46EF-B18A-C87D5526F6EE}" dt="2026-05-27T10:41:13.181" v="111" actId="20577"/>
          <ac:spMkLst>
            <pc:docMk/>
            <pc:sldMk cId="4113691599" sldId="274"/>
            <ac:spMk id="3" creationId="{66803992-517D-F252-1E41-AD1294832E55}"/>
          </ac:spMkLst>
        </pc:spChg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1702104594" sldId="275"/>
        </pc:sldMkLst>
      </pc:sldChg>
      <pc:sldChg chg="modSp add mod">
        <pc:chgData name="Christopher Potter" userId="24ad2ef8db5e8a45" providerId="LiveId" clId="{10AB9FE2-9012-46EF-B18A-C87D5526F6EE}" dt="2026-05-27T10:41:26.531" v="118" actId="20577"/>
        <pc:sldMkLst>
          <pc:docMk/>
          <pc:sldMk cId="4177466570" sldId="275"/>
        </pc:sldMkLst>
        <pc:spChg chg="mod">
          <ac:chgData name="Christopher Potter" userId="24ad2ef8db5e8a45" providerId="LiveId" clId="{10AB9FE2-9012-46EF-B18A-C87D5526F6EE}" dt="2026-05-27T10:41:21.093" v="114" actId="20577"/>
          <ac:spMkLst>
            <pc:docMk/>
            <pc:sldMk cId="4177466570" sldId="275"/>
            <ac:spMk id="2" creationId="{8EDA21A0-FC62-1DE8-902E-8321BA3B8C4D}"/>
          </ac:spMkLst>
        </pc:spChg>
        <pc:spChg chg="mod">
          <ac:chgData name="Christopher Potter" userId="24ad2ef8db5e8a45" providerId="LiveId" clId="{10AB9FE2-9012-46EF-B18A-C87D5526F6EE}" dt="2026-05-27T10:41:26.531" v="118" actId="20577"/>
          <ac:spMkLst>
            <pc:docMk/>
            <pc:sldMk cId="4177466570" sldId="275"/>
            <ac:spMk id="3" creationId="{964A4A96-015D-FB02-8A29-17BBF955B9EE}"/>
          </ac:spMkLst>
        </pc:spChg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1219004459" sldId="276"/>
        </pc:sldMkLst>
      </pc:sldChg>
      <pc:sldChg chg="modSp add mod">
        <pc:chgData name="Christopher Potter" userId="24ad2ef8db5e8a45" providerId="LiveId" clId="{10AB9FE2-9012-46EF-B18A-C87D5526F6EE}" dt="2026-05-27T10:41:40.039" v="124" actId="20577"/>
        <pc:sldMkLst>
          <pc:docMk/>
          <pc:sldMk cId="3241709922" sldId="276"/>
        </pc:sldMkLst>
        <pc:spChg chg="mod">
          <ac:chgData name="Christopher Potter" userId="24ad2ef8db5e8a45" providerId="LiveId" clId="{10AB9FE2-9012-46EF-B18A-C87D5526F6EE}" dt="2026-05-27T10:41:34.687" v="120" actId="20577"/>
          <ac:spMkLst>
            <pc:docMk/>
            <pc:sldMk cId="3241709922" sldId="276"/>
            <ac:spMk id="2" creationId="{8E889B2F-A157-315E-F0D8-B7A17C5A62AC}"/>
          </ac:spMkLst>
        </pc:spChg>
        <pc:spChg chg="mod">
          <ac:chgData name="Christopher Potter" userId="24ad2ef8db5e8a45" providerId="LiveId" clId="{10AB9FE2-9012-46EF-B18A-C87D5526F6EE}" dt="2026-05-27T10:41:40.039" v="124" actId="20577"/>
          <ac:spMkLst>
            <pc:docMk/>
            <pc:sldMk cId="3241709922" sldId="276"/>
            <ac:spMk id="3" creationId="{8AFD7518-0A5F-5B06-FEF5-9126D6141B6E}"/>
          </ac:spMkLst>
        </pc:spChg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3055621958" sldId="277"/>
        </pc:sldMkLst>
      </pc:sldChg>
      <pc:sldChg chg="modSp add mod">
        <pc:chgData name="Christopher Potter" userId="24ad2ef8db5e8a45" providerId="LiveId" clId="{10AB9FE2-9012-46EF-B18A-C87D5526F6EE}" dt="2026-05-27T10:41:51.057" v="130" actId="20577"/>
        <pc:sldMkLst>
          <pc:docMk/>
          <pc:sldMk cId="3953017718" sldId="277"/>
        </pc:sldMkLst>
        <pc:spChg chg="mod">
          <ac:chgData name="Christopher Potter" userId="24ad2ef8db5e8a45" providerId="LiveId" clId="{10AB9FE2-9012-46EF-B18A-C87D5526F6EE}" dt="2026-05-27T10:41:48.617" v="128" actId="6549"/>
          <ac:spMkLst>
            <pc:docMk/>
            <pc:sldMk cId="3953017718" sldId="277"/>
            <ac:spMk id="2" creationId="{725ACAE7-842D-D698-5D88-B2E17A58B1BD}"/>
          </ac:spMkLst>
        </pc:spChg>
        <pc:spChg chg="mod">
          <ac:chgData name="Christopher Potter" userId="24ad2ef8db5e8a45" providerId="LiveId" clId="{10AB9FE2-9012-46EF-B18A-C87D5526F6EE}" dt="2026-05-27T10:41:51.057" v="130" actId="20577"/>
          <ac:spMkLst>
            <pc:docMk/>
            <pc:sldMk cId="3953017718" sldId="277"/>
            <ac:spMk id="3" creationId="{21A55A3A-AA1B-D206-B17A-1E036B8103BC}"/>
          </ac:spMkLst>
        </pc:spChg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1524035958" sldId="278"/>
        </pc:sldMkLst>
      </pc:sldChg>
      <pc:sldChg chg="modSp add mod">
        <pc:chgData name="Christopher Potter" userId="24ad2ef8db5e8a45" providerId="LiveId" clId="{10AB9FE2-9012-46EF-B18A-C87D5526F6EE}" dt="2026-05-27T10:42:04.426" v="136" actId="20577"/>
        <pc:sldMkLst>
          <pc:docMk/>
          <pc:sldMk cId="2051590616" sldId="278"/>
        </pc:sldMkLst>
        <pc:spChg chg="mod">
          <ac:chgData name="Christopher Potter" userId="24ad2ef8db5e8a45" providerId="LiveId" clId="{10AB9FE2-9012-46EF-B18A-C87D5526F6EE}" dt="2026-05-27T10:42:01.753" v="134" actId="20577"/>
          <ac:spMkLst>
            <pc:docMk/>
            <pc:sldMk cId="2051590616" sldId="278"/>
            <ac:spMk id="2" creationId="{E9A7E8AA-BE47-1462-E9D7-25AE9DC4A0AD}"/>
          </ac:spMkLst>
        </pc:spChg>
        <pc:spChg chg="mod">
          <ac:chgData name="Christopher Potter" userId="24ad2ef8db5e8a45" providerId="LiveId" clId="{10AB9FE2-9012-46EF-B18A-C87D5526F6EE}" dt="2026-05-27T10:42:04.426" v="136" actId="20577"/>
          <ac:spMkLst>
            <pc:docMk/>
            <pc:sldMk cId="2051590616" sldId="278"/>
            <ac:spMk id="3" creationId="{3287662F-0B9A-2300-0A60-3B03ABFC87EA}"/>
          </ac:spMkLst>
        </pc:spChg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927455602" sldId="279"/>
        </pc:sldMkLst>
      </pc:sldChg>
      <pc:sldChg chg="modSp add mod">
        <pc:chgData name="Christopher Potter" userId="24ad2ef8db5e8a45" providerId="LiveId" clId="{10AB9FE2-9012-46EF-B18A-C87D5526F6EE}" dt="2026-05-27T10:42:17.503" v="144" actId="20577"/>
        <pc:sldMkLst>
          <pc:docMk/>
          <pc:sldMk cId="1330070746" sldId="279"/>
        </pc:sldMkLst>
        <pc:spChg chg="mod">
          <ac:chgData name="Christopher Potter" userId="24ad2ef8db5e8a45" providerId="LiveId" clId="{10AB9FE2-9012-46EF-B18A-C87D5526F6EE}" dt="2026-05-27T10:42:12.765" v="139" actId="20577"/>
          <ac:spMkLst>
            <pc:docMk/>
            <pc:sldMk cId="1330070746" sldId="279"/>
            <ac:spMk id="2" creationId="{0CD8F11C-16A7-C3BA-8061-FC55D35F8313}"/>
          </ac:spMkLst>
        </pc:spChg>
        <pc:spChg chg="mod">
          <ac:chgData name="Christopher Potter" userId="24ad2ef8db5e8a45" providerId="LiveId" clId="{10AB9FE2-9012-46EF-B18A-C87D5526F6EE}" dt="2026-05-27T10:42:17.503" v="144" actId="20577"/>
          <ac:spMkLst>
            <pc:docMk/>
            <pc:sldMk cId="1330070746" sldId="279"/>
            <ac:spMk id="3" creationId="{4F44A85D-A347-F7FF-0479-C64094BF2543}"/>
          </ac:spMkLst>
        </pc:spChg>
      </pc:sldChg>
      <pc:sldChg chg="modSp add mod">
        <pc:chgData name="Christopher Potter" userId="24ad2ef8db5e8a45" providerId="LiveId" clId="{10AB9FE2-9012-46EF-B18A-C87D5526F6EE}" dt="2026-05-27T10:42:28.448" v="150" actId="20577"/>
        <pc:sldMkLst>
          <pc:docMk/>
          <pc:sldMk cId="3197805367" sldId="280"/>
        </pc:sldMkLst>
        <pc:spChg chg="mod">
          <ac:chgData name="Christopher Potter" userId="24ad2ef8db5e8a45" providerId="LiveId" clId="{10AB9FE2-9012-46EF-B18A-C87D5526F6EE}" dt="2026-05-27T10:42:25.113" v="147" actId="20577"/>
          <ac:spMkLst>
            <pc:docMk/>
            <pc:sldMk cId="3197805367" sldId="280"/>
            <ac:spMk id="2" creationId="{C72A5872-0FBD-0B21-5A4A-DE54F475EB94}"/>
          </ac:spMkLst>
        </pc:spChg>
        <pc:spChg chg="mod">
          <ac:chgData name="Christopher Potter" userId="24ad2ef8db5e8a45" providerId="LiveId" clId="{10AB9FE2-9012-46EF-B18A-C87D5526F6EE}" dt="2026-05-27T10:42:28.448" v="150" actId="20577"/>
          <ac:spMkLst>
            <pc:docMk/>
            <pc:sldMk cId="3197805367" sldId="280"/>
            <ac:spMk id="3" creationId="{54AF6A47-6096-BEEF-8AB5-CBC31810134D}"/>
          </ac:spMkLst>
        </pc:spChg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3452818852" sldId="280"/>
        </pc:sldMkLst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1247953814" sldId="281"/>
        </pc:sldMkLst>
      </pc:sldChg>
      <pc:sldChg chg="modSp add mod">
        <pc:chgData name="Christopher Potter" userId="24ad2ef8db5e8a45" providerId="LiveId" clId="{10AB9FE2-9012-46EF-B18A-C87D5526F6EE}" dt="2026-05-27T10:42:37.373" v="158" actId="20577"/>
        <pc:sldMkLst>
          <pc:docMk/>
          <pc:sldMk cId="1595680753" sldId="281"/>
        </pc:sldMkLst>
        <pc:spChg chg="mod">
          <ac:chgData name="Christopher Potter" userId="24ad2ef8db5e8a45" providerId="LiveId" clId="{10AB9FE2-9012-46EF-B18A-C87D5526F6EE}" dt="2026-05-27T10:42:34.453" v="154" actId="20577"/>
          <ac:spMkLst>
            <pc:docMk/>
            <pc:sldMk cId="1595680753" sldId="281"/>
            <ac:spMk id="2" creationId="{B46F4350-F393-67C0-CBD5-E733C2902DBE}"/>
          </ac:spMkLst>
        </pc:spChg>
        <pc:spChg chg="mod">
          <ac:chgData name="Christopher Potter" userId="24ad2ef8db5e8a45" providerId="LiveId" clId="{10AB9FE2-9012-46EF-B18A-C87D5526F6EE}" dt="2026-05-27T10:42:37.373" v="158" actId="20577"/>
          <ac:spMkLst>
            <pc:docMk/>
            <pc:sldMk cId="1595680753" sldId="281"/>
            <ac:spMk id="3" creationId="{FFB8B10E-A078-3992-550A-F6FA2BAA67A9}"/>
          </ac:spMkLst>
        </pc:spChg>
      </pc:sldChg>
      <pc:sldChg chg="del">
        <pc:chgData name="Christopher Potter" userId="24ad2ef8db5e8a45" providerId="LiveId" clId="{10AB9FE2-9012-46EF-B18A-C87D5526F6EE}" dt="2026-05-27T10:38:23.423" v="0" actId="47"/>
        <pc:sldMkLst>
          <pc:docMk/>
          <pc:sldMk cId="812452022" sldId="282"/>
        </pc:sldMkLst>
      </pc:sldChg>
      <pc:sldChg chg="modSp add mod">
        <pc:chgData name="Christopher Potter" userId="24ad2ef8db5e8a45" providerId="LiveId" clId="{10AB9FE2-9012-46EF-B18A-C87D5526F6EE}" dt="2026-05-27T10:42:47.274" v="164" actId="20577"/>
        <pc:sldMkLst>
          <pc:docMk/>
          <pc:sldMk cId="2656880465" sldId="282"/>
        </pc:sldMkLst>
        <pc:spChg chg="mod">
          <ac:chgData name="Christopher Potter" userId="24ad2ef8db5e8a45" providerId="LiveId" clId="{10AB9FE2-9012-46EF-B18A-C87D5526F6EE}" dt="2026-05-27T10:42:44.969" v="162" actId="20577"/>
          <ac:spMkLst>
            <pc:docMk/>
            <pc:sldMk cId="2656880465" sldId="282"/>
            <ac:spMk id="2" creationId="{16F339E6-6078-3EB2-38F2-08EEDF322996}"/>
          </ac:spMkLst>
        </pc:spChg>
        <pc:spChg chg="mod">
          <ac:chgData name="Christopher Potter" userId="24ad2ef8db5e8a45" providerId="LiveId" clId="{10AB9FE2-9012-46EF-B18A-C87D5526F6EE}" dt="2026-05-27T10:42:47.274" v="164" actId="20577"/>
          <ac:spMkLst>
            <pc:docMk/>
            <pc:sldMk cId="2656880465" sldId="282"/>
            <ac:spMk id="3" creationId="{B3FA4E30-A8BC-B4E0-08FF-CD47D2EB9E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Percentages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27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A7695-98B0-FD85-BEEC-23C012F61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5A3ED6-F33B-3ABA-C4AD-BE73F3F9ED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36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1B5ED73-1FF1-56A3-6F3B-70EFEFF7040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32.4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1B5ED73-1FF1-56A3-6F3B-70EFEFF70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97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453D9-CCEC-7F90-296F-CF72F47D0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AB10CE-C31F-62D8-3B2C-4931134150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64 by 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0B7DE7-1DF7-016C-7BC5-576ED5468B0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51.2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0B7DE7-1DF7-016C-7BC5-576ED5468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5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9ADA1-68AF-A900-0D27-A6FA7082E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EA34A7-5134-2437-08C8-E02DC0414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28 by 25%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A3405F-CB5E-6569-7AEF-48F934F092E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A3405F-CB5E-6569-7AEF-48F934F09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27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64799-378F-D1FC-723C-6520090D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CA925D-F859-65E1-6078-47B44570B9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150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803992-517D-F252-1E41-AD1294832E5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803992-517D-F252-1E41-AD1294832E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69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E256A-3DAA-25E3-009A-A3CC761E4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DA21A0-FC62-1DE8-902E-8321BA3B8C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52 by 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64A4A96-015D-FB02-8A29-17BBF955B9E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49.4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64A4A96-015D-FB02-8A29-17BBF955B9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46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7989E-1008-C63A-DBD5-A64921EEA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889B2F-A157-315E-F0D8-B7A17C5A62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84 by 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FD7518-0A5F-5B06-FEF5-9126D6141B6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67.2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FD7518-0A5F-5B06-FEF5-9126D6141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7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D1C75-FB11-CCC4-89CF-0FCF13375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5ACAE7-842D-D698-5D88-B2E17A58B1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32 by 25%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A55A3A-AA1B-D206-B17A-1E036B8103BC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A55A3A-AA1B-D206-B17A-1E036B810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0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BBF89-0214-7DC2-1F32-B06ADBA65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A7E8AA-BE47-1462-E9D7-25AE9DC4A0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90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87662F-0B9A-2300-0A60-3B03ABFC87E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87662F-0B9A-2300-0A60-3B03ABFC87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5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BEDDB-D7E2-202A-4D15-54DB41DAE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D8F11C-16A7-C3BA-8061-FC55D35F83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75 by 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44A85D-A347-F7FF-0479-C64094BF254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71.25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44A85D-A347-F7FF-0479-C64094BF2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0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E4990-0A05-7790-84F2-09AE022CD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2A5872-0FBD-0B21-5A4A-DE54F475EB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140 by 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AF6A47-6096-BEEF-8AB5-CBC31810134D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AF6A47-6096-BEEF-8AB5-CBC318101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8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80 by 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7A8C6-F284-3C58-EF23-6D0C6F8B4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6F4350-F393-67C0-CBD5-E733C2902D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18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B8B10E-A078-3992-550A-F6FA2BAA67A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B8B10E-A078-3992-550A-F6FA2BAA6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68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C117C-A293-06CB-9EB3-14EAE24F9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F339E6-6078-3EB2-38F2-08EEDF3229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60 by 25%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FA4E30-A8BC-B4E0-08FF-CD47D2EB9E11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FA4E30-A8BC-B4E0-08FF-CD47D2EB9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8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06CF7-8802-4ABA-A139-E9E2B7835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C80851-44F6-FCC9-AAA6-2D884DF1B7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56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6F35A2-89CD-CF76-C6AE-3CE90D6CF6E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50.4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6F35A2-89CD-CF76-C6AE-3CE90D6CF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74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CC6F1-0BB1-0A9B-D62F-1DDDCD99D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C96770-F0C2-D9DA-AFBC-2D846BE4D4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48 by 25%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98479D-8B3B-0259-749D-FDC93EB0C51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98479D-8B3B-0259-749D-FDC93EB0C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2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5BC7A-B1FF-9668-CBF2-348C7403A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394725-DC41-2D7C-AF07-680FC7CE71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120 by 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CA598F-B11C-CF05-737B-2D1073AFC54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9CA598F-B11C-CF05-737B-2D1073AFC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099CB-D3EE-B55E-8EA9-140BF3AFA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B4716-C1D6-CE42-2867-8DA631E125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72 by 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FC8B6D-A6B2-7FBB-D194-704E406F56D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57.6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FC8B6D-A6B2-7FBB-D194-704E406F5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8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66E80-F6B8-AEE6-2CFD-DE5465D6A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367E97-CBBB-E4CD-8748-ADD35607A0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44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640A7C-7B3A-397A-229A-6EA3DEC04E8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39.6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640A7C-7B3A-397A-229A-6EA3DEC04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5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64487-39A1-305D-12CC-EC113720E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20949A-9FA5-DA26-9929-7BCE7B4E9A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96 by 25%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28E0D3-434F-3802-70D3-F620A9A44FEC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28E0D3-434F-3802-70D3-F620A9A44F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2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150A2-4588-7364-B175-51EC2D8DE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F16855-7103-365D-E424-A2DB3B300E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Decrease 200 by 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67056B5-8D6B-5055-8673-B96ECEB855E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67056B5-8D6B-5055-8673-B96ECEB85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79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54</TotalTime>
  <Words>122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6</cp:revision>
  <dcterms:created xsi:type="dcterms:W3CDTF">2026-05-17T08:45:11Z</dcterms:created>
  <dcterms:modified xsi:type="dcterms:W3CDTF">2026-05-27T10:42:52Z</dcterms:modified>
</cp:coreProperties>
</file>