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27T10:37:18.372" v="183" actId="20577"/>
      <pc:docMkLst>
        <pc:docMk/>
      </pc:docMkLst>
      <pc:sldChg chg="modSp mod">
        <pc:chgData name="Christopher Potter" userId="24ad2ef8db5e8a45" providerId="LiveId" clId="{10AB9FE2-9012-46EF-B18A-C87D5526F6EE}" dt="2026-05-27T10:32:10.833" v="23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10:32:08.049" v="21" actId="6549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10:32:10.833" v="23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140141902" sldId="264"/>
        </pc:sldMkLst>
      </pc:sldChg>
      <pc:sldChg chg="modSp add mod">
        <pc:chgData name="Christopher Potter" userId="24ad2ef8db5e8a45" providerId="LiveId" clId="{10AB9FE2-9012-46EF-B18A-C87D5526F6EE}" dt="2026-05-27T10:32:34.228" v="52" actId="20577"/>
        <pc:sldMkLst>
          <pc:docMk/>
          <pc:sldMk cId="3451610775" sldId="264"/>
        </pc:sldMkLst>
        <pc:spChg chg="mod">
          <ac:chgData name="Christopher Potter" userId="24ad2ef8db5e8a45" providerId="LiveId" clId="{10AB9FE2-9012-46EF-B18A-C87D5526F6EE}" dt="2026-05-27T10:32:31.103" v="48" actId="6549"/>
          <ac:spMkLst>
            <pc:docMk/>
            <pc:sldMk cId="3451610775" sldId="264"/>
            <ac:spMk id="2" creationId="{B01A2370-A9B3-CA12-A32E-B99AA80CFE8E}"/>
          </ac:spMkLst>
        </pc:spChg>
        <pc:spChg chg="mod">
          <ac:chgData name="Christopher Potter" userId="24ad2ef8db5e8a45" providerId="LiveId" clId="{10AB9FE2-9012-46EF-B18A-C87D5526F6EE}" dt="2026-05-27T10:32:34.228" v="52" actId="20577"/>
          <ac:spMkLst>
            <pc:docMk/>
            <pc:sldMk cId="3451610775" sldId="264"/>
            <ac:spMk id="3" creationId="{23BA5BC2-490B-AB92-C4FF-FE8F67624A88}"/>
          </ac:spMkLst>
        </pc:spChg>
      </pc:sldChg>
      <pc:sldChg chg="modSp add mod">
        <pc:chgData name="Christopher Potter" userId="24ad2ef8db5e8a45" providerId="LiveId" clId="{10AB9FE2-9012-46EF-B18A-C87D5526F6EE}" dt="2026-05-27T10:32:45.985" v="59" actId="6549"/>
        <pc:sldMkLst>
          <pc:docMk/>
          <pc:sldMk cId="1594495478" sldId="265"/>
        </pc:sldMkLst>
        <pc:spChg chg="mod">
          <ac:chgData name="Christopher Potter" userId="24ad2ef8db5e8a45" providerId="LiveId" clId="{10AB9FE2-9012-46EF-B18A-C87D5526F6EE}" dt="2026-05-27T10:32:41.884" v="55" actId="20577"/>
          <ac:spMkLst>
            <pc:docMk/>
            <pc:sldMk cId="1594495478" sldId="265"/>
            <ac:spMk id="2" creationId="{A1378FEA-843C-4869-74B0-00EF5F24D86F}"/>
          </ac:spMkLst>
        </pc:spChg>
        <pc:spChg chg="mod">
          <ac:chgData name="Christopher Potter" userId="24ad2ef8db5e8a45" providerId="LiveId" clId="{10AB9FE2-9012-46EF-B18A-C87D5526F6EE}" dt="2026-05-27T10:32:45.985" v="59" actId="6549"/>
          <ac:spMkLst>
            <pc:docMk/>
            <pc:sldMk cId="1594495478" sldId="265"/>
            <ac:spMk id="3" creationId="{93049D0A-1F38-72CF-7AE6-1198169EE68E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740763555" sldId="265"/>
        </pc:sldMkLst>
      </pc:sldChg>
      <pc:sldChg chg="modSp add mod">
        <pc:chgData name="Christopher Potter" userId="24ad2ef8db5e8a45" providerId="LiveId" clId="{10AB9FE2-9012-46EF-B18A-C87D5526F6EE}" dt="2026-05-27T10:32:55.298" v="67" actId="20577"/>
        <pc:sldMkLst>
          <pc:docMk/>
          <pc:sldMk cId="1878196942" sldId="266"/>
        </pc:sldMkLst>
        <pc:spChg chg="mod">
          <ac:chgData name="Christopher Potter" userId="24ad2ef8db5e8a45" providerId="LiveId" clId="{10AB9FE2-9012-46EF-B18A-C87D5526F6EE}" dt="2026-05-27T10:32:52.018" v="64" actId="6549"/>
          <ac:spMkLst>
            <pc:docMk/>
            <pc:sldMk cId="1878196942" sldId="266"/>
            <ac:spMk id="2" creationId="{41F22A57-CF4F-C28D-BDEF-2DE84056EC83}"/>
          </ac:spMkLst>
        </pc:spChg>
        <pc:spChg chg="mod">
          <ac:chgData name="Christopher Potter" userId="24ad2ef8db5e8a45" providerId="LiveId" clId="{10AB9FE2-9012-46EF-B18A-C87D5526F6EE}" dt="2026-05-27T10:32:55.298" v="67" actId="20577"/>
          <ac:spMkLst>
            <pc:docMk/>
            <pc:sldMk cId="1878196942" sldId="266"/>
            <ac:spMk id="3" creationId="{770BC2C1-80C7-FB75-5CF7-B5667C38BC66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958913949" sldId="266"/>
        </pc:sldMkLst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959472348" sldId="267"/>
        </pc:sldMkLst>
      </pc:sldChg>
      <pc:sldChg chg="modSp add mod">
        <pc:chgData name="Christopher Potter" userId="24ad2ef8db5e8a45" providerId="LiveId" clId="{10AB9FE2-9012-46EF-B18A-C87D5526F6EE}" dt="2026-05-27T10:33:02.983" v="71" actId="20577"/>
        <pc:sldMkLst>
          <pc:docMk/>
          <pc:sldMk cId="3965513180" sldId="267"/>
        </pc:sldMkLst>
        <pc:spChg chg="mod">
          <ac:chgData name="Christopher Potter" userId="24ad2ef8db5e8a45" providerId="LiveId" clId="{10AB9FE2-9012-46EF-B18A-C87D5526F6EE}" dt="2026-05-27T10:32:59.293" v="69" actId="20577"/>
          <ac:spMkLst>
            <pc:docMk/>
            <pc:sldMk cId="3965513180" sldId="267"/>
            <ac:spMk id="2" creationId="{ABF414F3-5B8A-3931-B897-98D3848D6D08}"/>
          </ac:spMkLst>
        </pc:spChg>
        <pc:spChg chg="mod">
          <ac:chgData name="Christopher Potter" userId="24ad2ef8db5e8a45" providerId="LiveId" clId="{10AB9FE2-9012-46EF-B18A-C87D5526F6EE}" dt="2026-05-27T10:33:02.983" v="71" actId="20577"/>
          <ac:spMkLst>
            <pc:docMk/>
            <pc:sldMk cId="3965513180" sldId="267"/>
            <ac:spMk id="3" creationId="{15F2A824-0ADB-0208-114D-FC07B119BE50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473784151" sldId="268"/>
        </pc:sldMkLst>
      </pc:sldChg>
      <pc:sldChg chg="modSp add mod">
        <pc:chgData name="Christopher Potter" userId="24ad2ef8db5e8a45" providerId="LiveId" clId="{10AB9FE2-9012-46EF-B18A-C87D5526F6EE}" dt="2026-05-27T10:33:15.284" v="79" actId="20577"/>
        <pc:sldMkLst>
          <pc:docMk/>
          <pc:sldMk cId="2086168059" sldId="268"/>
        </pc:sldMkLst>
        <pc:spChg chg="mod">
          <ac:chgData name="Christopher Potter" userId="24ad2ef8db5e8a45" providerId="LiveId" clId="{10AB9FE2-9012-46EF-B18A-C87D5526F6EE}" dt="2026-05-27T10:33:10.221" v="77" actId="6549"/>
          <ac:spMkLst>
            <pc:docMk/>
            <pc:sldMk cId="2086168059" sldId="268"/>
            <ac:spMk id="2" creationId="{43D029B1-8D8E-DD23-EBFC-8AB9D3FB9505}"/>
          </ac:spMkLst>
        </pc:spChg>
        <pc:spChg chg="mod">
          <ac:chgData name="Christopher Potter" userId="24ad2ef8db5e8a45" providerId="LiveId" clId="{10AB9FE2-9012-46EF-B18A-C87D5526F6EE}" dt="2026-05-27T10:33:15.284" v="79" actId="20577"/>
          <ac:spMkLst>
            <pc:docMk/>
            <pc:sldMk cId="2086168059" sldId="268"/>
            <ac:spMk id="3" creationId="{DDC62DE1-CE95-298B-4072-0F8978A2CD58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901354573" sldId="269"/>
        </pc:sldMkLst>
      </pc:sldChg>
      <pc:sldChg chg="modSp add mod">
        <pc:chgData name="Christopher Potter" userId="24ad2ef8db5e8a45" providerId="LiveId" clId="{10AB9FE2-9012-46EF-B18A-C87D5526F6EE}" dt="2026-05-27T10:33:26.616" v="84" actId="20577"/>
        <pc:sldMkLst>
          <pc:docMk/>
          <pc:sldMk cId="3205637252" sldId="269"/>
        </pc:sldMkLst>
        <pc:spChg chg="mod">
          <ac:chgData name="Christopher Potter" userId="24ad2ef8db5e8a45" providerId="LiveId" clId="{10AB9FE2-9012-46EF-B18A-C87D5526F6EE}" dt="2026-05-27T10:33:24.268" v="82" actId="20577"/>
          <ac:spMkLst>
            <pc:docMk/>
            <pc:sldMk cId="3205637252" sldId="269"/>
            <ac:spMk id="2" creationId="{D7D25F41-17FE-C287-A9E2-CFF3E240FD43}"/>
          </ac:spMkLst>
        </pc:spChg>
        <pc:spChg chg="mod">
          <ac:chgData name="Christopher Potter" userId="24ad2ef8db5e8a45" providerId="LiveId" clId="{10AB9FE2-9012-46EF-B18A-C87D5526F6EE}" dt="2026-05-27T10:33:26.616" v="84" actId="20577"/>
          <ac:spMkLst>
            <pc:docMk/>
            <pc:sldMk cId="3205637252" sldId="269"/>
            <ac:spMk id="3" creationId="{3A0E8DAA-8E49-7E73-274F-A0F51B1CCC7A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561000056" sldId="270"/>
        </pc:sldMkLst>
      </pc:sldChg>
      <pc:sldChg chg="modSp add mod">
        <pc:chgData name="Christopher Potter" userId="24ad2ef8db5e8a45" providerId="LiveId" clId="{10AB9FE2-9012-46EF-B18A-C87D5526F6EE}" dt="2026-05-27T10:33:41.293" v="94" actId="20577"/>
        <pc:sldMkLst>
          <pc:docMk/>
          <pc:sldMk cId="2458165777" sldId="270"/>
        </pc:sldMkLst>
        <pc:spChg chg="mod">
          <ac:chgData name="Christopher Potter" userId="24ad2ef8db5e8a45" providerId="LiveId" clId="{10AB9FE2-9012-46EF-B18A-C87D5526F6EE}" dt="2026-05-27T10:33:37.576" v="91" actId="6549"/>
          <ac:spMkLst>
            <pc:docMk/>
            <pc:sldMk cId="2458165777" sldId="270"/>
            <ac:spMk id="2" creationId="{7F02E050-8781-D77A-D102-7874237A74BC}"/>
          </ac:spMkLst>
        </pc:spChg>
        <pc:spChg chg="mod">
          <ac:chgData name="Christopher Potter" userId="24ad2ef8db5e8a45" providerId="LiveId" clId="{10AB9FE2-9012-46EF-B18A-C87D5526F6EE}" dt="2026-05-27T10:33:41.293" v="94" actId="20577"/>
          <ac:spMkLst>
            <pc:docMk/>
            <pc:sldMk cId="2458165777" sldId="270"/>
            <ac:spMk id="3" creationId="{79DA34FB-1F5B-727D-138D-C8B9AAAF1FDC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524874780" sldId="271"/>
        </pc:sldMkLst>
      </pc:sldChg>
      <pc:sldChg chg="modSp add mod">
        <pc:chgData name="Christopher Potter" userId="24ad2ef8db5e8a45" providerId="LiveId" clId="{10AB9FE2-9012-46EF-B18A-C87D5526F6EE}" dt="2026-05-27T10:34:24.347" v="98" actId="20577"/>
        <pc:sldMkLst>
          <pc:docMk/>
          <pc:sldMk cId="3484049159" sldId="271"/>
        </pc:sldMkLst>
        <pc:spChg chg="mod">
          <ac:chgData name="Christopher Potter" userId="24ad2ef8db5e8a45" providerId="LiveId" clId="{10AB9FE2-9012-46EF-B18A-C87D5526F6EE}" dt="2026-05-27T10:34:20.393" v="96" actId="20577"/>
          <ac:spMkLst>
            <pc:docMk/>
            <pc:sldMk cId="3484049159" sldId="271"/>
            <ac:spMk id="2" creationId="{18E8CAC9-F78D-CE8A-7405-F026D8E5B7D4}"/>
          </ac:spMkLst>
        </pc:spChg>
        <pc:spChg chg="mod">
          <ac:chgData name="Christopher Potter" userId="24ad2ef8db5e8a45" providerId="LiveId" clId="{10AB9FE2-9012-46EF-B18A-C87D5526F6EE}" dt="2026-05-27T10:34:24.347" v="98" actId="20577"/>
          <ac:spMkLst>
            <pc:docMk/>
            <pc:sldMk cId="3484049159" sldId="271"/>
            <ac:spMk id="3" creationId="{2ADBE274-4BB0-1BE8-6730-C606DD436029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393822579" sldId="272"/>
        </pc:sldMkLst>
      </pc:sldChg>
      <pc:sldChg chg="modSp add mod">
        <pc:chgData name="Christopher Potter" userId="24ad2ef8db5e8a45" providerId="LiveId" clId="{10AB9FE2-9012-46EF-B18A-C87D5526F6EE}" dt="2026-05-27T10:34:34.238" v="105" actId="20577"/>
        <pc:sldMkLst>
          <pc:docMk/>
          <pc:sldMk cId="1513362577" sldId="272"/>
        </pc:sldMkLst>
        <pc:spChg chg="mod">
          <ac:chgData name="Christopher Potter" userId="24ad2ef8db5e8a45" providerId="LiveId" clId="{10AB9FE2-9012-46EF-B18A-C87D5526F6EE}" dt="2026-05-27T10:34:31.469" v="102" actId="20577"/>
          <ac:spMkLst>
            <pc:docMk/>
            <pc:sldMk cId="1513362577" sldId="272"/>
            <ac:spMk id="2" creationId="{19C3708B-E677-040E-9117-7FE8B0E3BA24}"/>
          </ac:spMkLst>
        </pc:spChg>
        <pc:spChg chg="mod">
          <ac:chgData name="Christopher Potter" userId="24ad2ef8db5e8a45" providerId="LiveId" clId="{10AB9FE2-9012-46EF-B18A-C87D5526F6EE}" dt="2026-05-27T10:34:34.238" v="105" actId="20577"/>
          <ac:spMkLst>
            <pc:docMk/>
            <pc:sldMk cId="1513362577" sldId="272"/>
            <ac:spMk id="3" creationId="{5C71871E-3F3C-4940-4855-0D8CDBDCFA02}"/>
          </ac:spMkLst>
        </pc:spChg>
      </pc:sldChg>
      <pc:sldChg chg="modSp add mod">
        <pc:chgData name="Christopher Potter" userId="24ad2ef8db5e8a45" providerId="LiveId" clId="{10AB9FE2-9012-46EF-B18A-C87D5526F6EE}" dt="2026-05-27T10:34:45.513" v="113" actId="20577"/>
        <pc:sldMkLst>
          <pc:docMk/>
          <pc:sldMk cId="2194521341" sldId="273"/>
        </pc:sldMkLst>
        <pc:spChg chg="mod">
          <ac:chgData name="Christopher Potter" userId="24ad2ef8db5e8a45" providerId="LiveId" clId="{10AB9FE2-9012-46EF-B18A-C87D5526F6EE}" dt="2026-05-27T10:34:41.483" v="109" actId="20577"/>
          <ac:spMkLst>
            <pc:docMk/>
            <pc:sldMk cId="2194521341" sldId="273"/>
            <ac:spMk id="2" creationId="{D1578BC0-86B3-74AF-487C-2D2ECE57EDA9}"/>
          </ac:spMkLst>
        </pc:spChg>
        <pc:spChg chg="mod">
          <ac:chgData name="Christopher Potter" userId="24ad2ef8db5e8a45" providerId="LiveId" clId="{10AB9FE2-9012-46EF-B18A-C87D5526F6EE}" dt="2026-05-27T10:34:45.513" v="113" actId="20577"/>
          <ac:spMkLst>
            <pc:docMk/>
            <pc:sldMk cId="2194521341" sldId="273"/>
            <ac:spMk id="3" creationId="{7077F2E2-A15B-CEBE-C01D-85B95EAE7B0D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4139852450" sldId="273"/>
        </pc:sldMkLst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322860224" sldId="274"/>
        </pc:sldMkLst>
      </pc:sldChg>
      <pc:sldChg chg="modSp add mod">
        <pc:chgData name="Christopher Potter" userId="24ad2ef8db5e8a45" providerId="LiveId" clId="{10AB9FE2-9012-46EF-B18A-C87D5526F6EE}" dt="2026-05-27T10:35:18.623" v="122" actId="20577"/>
        <pc:sldMkLst>
          <pc:docMk/>
          <pc:sldMk cId="1948361760" sldId="274"/>
        </pc:sldMkLst>
        <pc:spChg chg="mod">
          <ac:chgData name="Christopher Potter" userId="24ad2ef8db5e8a45" providerId="LiveId" clId="{10AB9FE2-9012-46EF-B18A-C87D5526F6EE}" dt="2026-05-27T10:35:14.563" v="117" actId="6549"/>
          <ac:spMkLst>
            <pc:docMk/>
            <pc:sldMk cId="1948361760" sldId="274"/>
            <ac:spMk id="2" creationId="{6C099A2E-F043-F363-F9EA-265B8C7EE822}"/>
          </ac:spMkLst>
        </pc:spChg>
        <pc:spChg chg="mod">
          <ac:chgData name="Christopher Potter" userId="24ad2ef8db5e8a45" providerId="LiveId" clId="{10AB9FE2-9012-46EF-B18A-C87D5526F6EE}" dt="2026-05-27T10:35:18.623" v="122" actId="20577"/>
          <ac:spMkLst>
            <pc:docMk/>
            <pc:sldMk cId="1948361760" sldId="274"/>
            <ac:spMk id="3" creationId="{4AFA5366-6CC7-0947-12CD-FE2B38169DCD}"/>
          </ac:spMkLst>
        </pc:spChg>
      </pc:sldChg>
      <pc:sldChg chg="modSp add mod">
        <pc:chgData name="Christopher Potter" userId="24ad2ef8db5e8a45" providerId="LiveId" clId="{10AB9FE2-9012-46EF-B18A-C87D5526F6EE}" dt="2026-05-27T10:35:47.501" v="138" actId="20577"/>
        <pc:sldMkLst>
          <pc:docMk/>
          <pc:sldMk cId="1702104594" sldId="275"/>
        </pc:sldMkLst>
        <pc:spChg chg="mod">
          <ac:chgData name="Christopher Potter" userId="24ad2ef8db5e8a45" providerId="LiveId" clId="{10AB9FE2-9012-46EF-B18A-C87D5526F6EE}" dt="2026-05-27T10:35:43.091" v="136" actId="20577"/>
          <ac:spMkLst>
            <pc:docMk/>
            <pc:sldMk cId="1702104594" sldId="275"/>
            <ac:spMk id="2" creationId="{83C63464-9F93-E5A9-26D7-B6F0E98E09E9}"/>
          </ac:spMkLst>
        </pc:spChg>
        <pc:spChg chg="mod">
          <ac:chgData name="Christopher Potter" userId="24ad2ef8db5e8a45" providerId="LiveId" clId="{10AB9FE2-9012-46EF-B18A-C87D5526F6EE}" dt="2026-05-27T10:35:47.501" v="138" actId="20577"/>
          <ac:spMkLst>
            <pc:docMk/>
            <pc:sldMk cId="1702104594" sldId="275"/>
            <ac:spMk id="3" creationId="{1556E524-0709-2DFC-18C4-4D0F3D1F10B2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787296540" sldId="275"/>
        </pc:sldMkLst>
      </pc:sldChg>
      <pc:sldChg chg="modSp add mod">
        <pc:chgData name="Christopher Potter" userId="24ad2ef8db5e8a45" providerId="LiveId" clId="{10AB9FE2-9012-46EF-B18A-C87D5526F6EE}" dt="2026-05-27T10:36:02.285" v="144" actId="20577"/>
        <pc:sldMkLst>
          <pc:docMk/>
          <pc:sldMk cId="1219004459" sldId="276"/>
        </pc:sldMkLst>
        <pc:spChg chg="mod">
          <ac:chgData name="Christopher Potter" userId="24ad2ef8db5e8a45" providerId="LiveId" clId="{10AB9FE2-9012-46EF-B18A-C87D5526F6EE}" dt="2026-05-27T10:35:59.597" v="141" actId="20577"/>
          <ac:spMkLst>
            <pc:docMk/>
            <pc:sldMk cId="1219004459" sldId="276"/>
            <ac:spMk id="2" creationId="{4C6143B7-523F-77C0-5B30-390E33225FBB}"/>
          </ac:spMkLst>
        </pc:spChg>
        <pc:spChg chg="mod">
          <ac:chgData name="Christopher Potter" userId="24ad2ef8db5e8a45" providerId="LiveId" clId="{10AB9FE2-9012-46EF-B18A-C87D5526F6EE}" dt="2026-05-27T10:36:02.285" v="144" actId="20577"/>
          <ac:spMkLst>
            <pc:docMk/>
            <pc:sldMk cId="1219004459" sldId="276"/>
            <ac:spMk id="3" creationId="{B6CFEBB9-15A3-4603-F36F-BD2A5A664FEE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689024400" sldId="276"/>
        </pc:sldMkLst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698658282" sldId="277"/>
        </pc:sldMkLst>
      </pc:sldChg>
      <pc:sldChg chg="modSp add mod">
        <pc:chgData name="Christopher Potter" userId="24ad2ef8db5e8a45" providerId="LiveId" clId="{10AB9FE2-9012-46EF-B18A-C87D5526F6EE}" dt="2026-05-27T10:36:15.493" v="151" actId="20577"/>
        <pc:sldMkLst>
          <pc:docMk/>
          <pc:sldMk cId="3055621958" sldId="277"/>
        </pc:sldMkLst>
        <pc:spChg chg="mod">
          <ac:chgData name="Christopher Potter" userId="24ad2ef8db5e8a45" providerId="LiveId" clId="{10AB9FE2-9012-46EF-B18A-C87D5526F6EE}" dt="2026-05-27T10:36:12.377" v="147" actId="20577"/>
          <ac:spMkLst>
            <pc:docMk/>
            <pc:sldMk cId="3055621958" sldId="277"/>
            <ac:spMk id="2" creationId="{E1B1C2C1-C686-FC4F-A226-71C262A29EC6}"/>
          </ac:spMkLst>
        </pc:spChg>
        <pc:spChg chg="mod">
          <ac:chgData name="Christopher Potter" userId="24ad2ef8db5e8a45" providerId="LiveId" clId="{10AB9FE2-9012-46EF-B18A-C87D5526F6EE}" dt="2026-05-27T10:36:15.493" v="151" actId="20577"/>
          <ac:spMkLst>
            <pc:docMk/>
            <pc:sldMk cId="3055621958" sldId="277"/>
            <ac:spMk id="3" creationId="{3067E3B3-9BE8-3FFD-2840-C28390ABD3A1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729705043" sldId="278"/>
        </pc:sldMkLst>
      </pc:sldChg>
      <pc:sldChg chg="modSp add mod">
        <pc:chgData name="Christopher Potter" userId="24ad2ef8db5e8a45" providerId="LiveId" clId="{10AB9FE2-9012-46EF-B18A-C87D5526F6EE}" dt="2026-05-27T10:36:30.625" v="157" actId="20577"/>
        <pc:sldMkLst>
          <pc:docMk/>
          <pc:sldMk cId="1524035958" sldId="278"/>
        </pc:sldMkLst>
        <pc:spChg chg="mod">
          <ac:chgData name="Christopher Potter" userId="24ad2ef8db5e8a45" providerId="LiveId" clId="{10AB9FE2-9012-46EF-B18A-C87D5526F6EE}" dt="2026-05-27T10:36:27.977" v="155" actId="20577"/>
          <ac:spMkLst>
            <pc:docMk/>
            <pc:sldMk cId="1524035958" sldId="278"/>
            <ac:spMk id="2" creationId="{097122D9-D255-8ED4-8A57-27A6A3E0C3D2}"/>
          </ac:spMkLst>
        </pc:spChg>
        <pc:spChg chg="mod">
          <ac:chgData name="Christopher Potter" userId="24ad2ef8db5e8a45" providerId="LiveId" clId="{10AB9FE2-9012-46EF-B18A-C87D5526F6EE}" dt="2026-05-27T10:36:30.625" v="157" actId="20577"/>
          <ac:spMkLst>
            <pc:docMk/>
            <pc:sldMk cId="1524035958" sldId="278"/>
            <ac:spMk id="3" creationId="{733357A8-C303-7D24-EEF5-1067898A3869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458773422" sldId="279"/>
        </pc:sldMkLst>
      </pc:sldChg>
      <pc:sldChg chg="modSp add mod">
        <pc:chgData name="Christopher Potter" userId="24ad2ef8db5e8a45" providerId="LiveId" clId="{10AB9FE2-9012-46EF-B18A-C87D5526F6EE}" dt="2026-05-27T10:36:38.615" v="161" actId="20577"/>
        <pc:sldMkLst>
          <pc:docMk/>
          <pc:sldMk cId="927455602" sldId="279"/>
        </pc:sldMkLst>
        <pc:spChg chg="mod">
          <ac:chgData name="Christopher Potter" userId="24ad2ef8db5e8a45" providerId="LiveId" clId="{10AB9FE2-9012-46EF-B18A-C87D5526F6EE}" dt="2026-05-27T10:36:35.977" v="159" actId="20577"/>
          <ac:spMkLst>
            <pc:docMk/>
            <pc:sldMk cId="927455602" sldId="279"/>
            <ac:spMk id="2" creationId="{3435C940-AA1D-FAD1-1E4C-1EEC03342CA3}"/>
          </ac:spMkLst>
        </pc:spChg>
        <pc:spChg chg="mod">
          <ac:chgData name="Christopher Potter" userId="24ad2ef8db5e8a45" providerId="LiveId" clId="{10AB9FE2-9012-46EF-B18A-C87D5526F6EE}" dt="2026-05-27T10:36:38.615" v="161" actId="20577"/>
          <ac:spMkLst>
            <pc:docMk/>
            <pc:sldMk cId="927455602" sldId="279"/>
            <ac:spMk id="3" creationId="{4213A98C-02CE-8E07-EF8E-7C758E1C96EF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272118886" sldId="280"/>
        </pc:sldMkLst>
      </pc:sldChg>
      <pc:sldChg chg="modSp add mod">
        <pc:chgData name="Christopher Potter" userId="24ad2ef8db5e8a45" providerId="LiveId" clId="{10AB9FE2-9012-46EF-B18A-C87D5526F6EE}" dt="2026-05-27T10:36:54.153" v="169" actId="20577"/>
        <pc:sldMkLst>
          <pc:docMk/>
          <pc:sldMk cId="3452818852" sldId="280"/>
        </pc:sldMkLst>
        <pc:spChg chg="mod">
          <ac:chgData name="Christopher Potter" userId="24ad2ef8db5e8a45" providerId="LiveId" clId="{10AB9FE2-9012-46EF-B18A-C87D5526F6EE}" dt="2026-05-27T10:36:49.314" v="166" actId="20577"/>
          <ac:spMkLst>
            <pc:docMk/>
            <pc:sldMk cId="3452818852" sldId="280"/>
            <ac:spMk id="2" creationId="{5D056DD8-71AB-D98D-5D54-CE079FF07878}"/>
          </ac:spMkLst>
        </pc:spChg>
        <pc:spChg chg="mod">
          <ac:chgData name="Christopher Potter" userId="24ad2ef8db5e8a45" providerId="LiveId" clId="{10AB9FE2-9012-46EF-B18A-C87D5526F6EE}" dt="2026-05-27T10:36:54.153" v="169" actId="20577"/>
          <ac:spMkLst>
            <pc:docMk/>
            <pc:sldMk cId="3452818852" sldId="280"/>
            <ac:spMk id="3" creationId="{C9BCC3E5-0DED-C7E0-C993-71CAE6D921B7}"/>
          </ac:spMkLst>
        </pc:spChg>
      </pc:sldChg>
      <pc:sldChg chg="modSp add mod">
        <pc:chgData name="Christopher Potter" userId="24ad2ef8db5e8a45" providerId="LiveId" clId="{10AB9FE2-9012-46EF-B18A-C87D5526F6EE}" dt="2026-05-27T10:37:05.227" v="177" actId="20577"/>
        <pc:sldMkLst>
          <pc:docMk/>
          <pc:sldMk cId="1247953814" sldId="281"/>
        </pc:sldMkLst>
        <pc:spChg chg="mod">
          <ac:chgData name="Christopher Potter" userId="24ad2ef8db5e8a45" providerId="LiveId" clId="{10AB9FE2-9012-46EF-B18A-C87D5526F6EE}" dt="2026-05-27T10:37:00.873" v="172" actId="20577"/>
          <ac:spMkLst>
            <pc:docMk/>
            <pc:sldMk cId="1247953814" sldId="281"/>
            <ac:spMk id="2" creationId="{25CD3D62-8FB3-2CA1-A754-B82A080216CD}"/>
          </ac:spMkLst>
        </pc:spChg>
        <pc:spChg chg="mod">
          <ac:chgData name="Christopher Potter" userId="24ad2ef8db5e8a45" providerId="LiveId" clId="{10AB9FE2-9012-46EF-B18A-C87D5526F6EE}" dt="2026-05-27T10:37:05.227" v="177" actId="20577"/>
          <ac:spMkLst>
            <pc:docMk/>
            <pc:sldMk cId="1247953814" sldId="281"/>
            <ac:spMk id="3" creationId="{6F15FC2E-E8BA-46F4-2AFC-BCAF1991D0A1}"/>
          </ac:spMkLst>
        </pc:spChg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2574730824" sldId="281"/>
        </pc:sldMkLst>
      </pc:sldChg>
      <pc:sldChg chg="del">
        <pc:chgData name="Christopher Potter" userId="24ad2ef8db5e8a45" providerId="LiveId" clId="{10AB9FE2-9012-46EF-B18A-C87D5526F6EE}" dt="2026-05-27T10:31:58.039" v="0" actId="47"/>
        <pc:sldMkLst>
          <pc:docMk/>
          <pc:sldMk cId="169261028" sldId="282"/>
        </pc:sldMkLst>
      </pc:sldChg>
      <pc:sldChg chg="modSp add mod">
        <pc:chgData name="Christopher Potter" userId="24ad2ef8db5e8a45" providerId="LiveId" clId="{10AB9FE2-9012-46EF-B18A-C87D5526F6EE}" dt="2026-05-27T10:37:18.372" v="183" actId="20577"/>
        <pc:sldMkLst>
          <pc:docMk/>
          <pc:sldMk cId="812452022" sldId="282"/>
        </pc:sldMkLst>
        <pc:spChg chg="mod">
          <ac:chgData name="Christopher Potter" userId="24ad2ef8db5e8a45" providerId="LiveId" clId="{10AB9FE2-9012-46EF-B18A-C87D5526F6EE}" dt="2026-05-27T10:37:14.750" v="181" actId="6549"/>
          <ac:spMkLst>
            <pc:docMk/>
            <pc:sldMk cId="812452022" sldId="282"/>
            <ac:spMk id="2" creationId="{E830F287-6B33-1D93-A52B-AF24EE8599EF}"/>
          </ac:spMkLst>
        </pc:spChg>
        <pc:spChg chg="mod">
          <ac:chgData name="Christopher Potter" userId="24ad2ef8db5e8a45" providerId="LiveId" clId="{10AB9FE2-9012-46EF-B18A-C87D5526F6EE}" dt="2026-05-27T10:37:18.372" v="183" actId="20577"/>
          <ac:spMkLst>
            <pc:docMk/>
            <pc:sldMk cId="812452022" sldId="282"/>
            <ac:spMk id="3" creationId="{EA797DF0-2735-E8CB-F5AA-D7D9BBCB6F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15490-49E8-2959-076C-59533ABC3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E8CAC9-F78D-CE8A-7405-F026D8E5B7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64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DBE274-4BB0-1BE8-6730-C606DD43602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DBE274-4BB0-1BE8-6730-C606DD436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04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8FA73-7A1B-DB77-B225-B5CEC21F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C3708B-E677-040E-9117-7FE8B0E3BA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200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71871E-3F3C-4940-4855-0D8CDBDCFA0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71871E-3F3C-4940-4855-0D8CDBDCFA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3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9A2F6-A1F3-32F9-0028-0EE4A732D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78BC0-86B3-74AF-487C-2D2ECE57ED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18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77F2E2-A15B-CEBE-C01D-85B95EAE7B0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77F2E2-A15B-CEBE-C01D-85B95EAE7B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52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5FEFB-87EC-AD14-054C-DCCA4BCF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099A2E-F043-F363-F9EA-265B8C7EE8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84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FA5366-6CC7-0947-12CD-FE2B38169DC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FA5366-6CC7-0947-12CD-FE2B38169D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6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4E4C7-279F-8CA2-5F04-24908DE1A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63464-9F93-E5A9-26D7-B6F0E98E09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32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56E524-0709-2DFC-18C4-4D0F3D1F10B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56E524-0709-2DFC-18C4-4D0F3D1F1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1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F2920-CCCC-179B-7116-C958A6335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6143B7-523F-77C0-5B30-390E33225F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140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CFEBB9-15A3-4603-F36F-BD2A5A664FE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6CFEBB9-15A3-4603-F36F-BD2A5A664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FB48-8FA4-D2BD-C816-A877B649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B1C2C1-C686-FC4F-A226-71C262A29E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52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67E3B3-9BE8-3FFD-2840-C28390ABD3A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67E3B3-9BE8-3FFD-2840-C28390ABD3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6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D002-BBAE-5E21-328F-5F5AA6ADE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7122D9-D255-8ED4-8A57-27A6A3E0C3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75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3357A8-C303-7D24-EEF5-1067898A386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33357A8-C303-7D24-EEF5-1067898A3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3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7E91D-0DDF-7437-5A25-B5F281795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5C940-AA1D-FAD1-1E4C-1EEC03342C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28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3A98C-02CE-8E07-EF8E-7C758E1C96EF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3A98C-02CE-8E07-EF8E-7C758E1C9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4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8606A-F6D6-517F-0449-140A93A31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056DD8-71AB-D98D-5D54-CE079FF078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110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BCC3E5-0DED-C7E0-C993-71CAE6D921B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BCC3E5-0DED-C7E0-C993-71CAE6D921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81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40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76EFF-6F0C-6148-9339-6EC93BAC3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CD3D62-8FB3-2CA1-A754-B82A080216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96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15FC2E-E8BA-46F4-2AFC-BCAF1991D0A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F15FC2E-E8BA-46F4-2AFC-BCAF1991D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9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BFD44-6368-C901-8EF2-44E39AAD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0F287-6B33-1D93-A52B-AF24EE8599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60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797DF0-2735-E8CB-F5AA-D7D9BBCB6F1D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A797DF0-2735-E8CB-F5AA-D7D9BBCB6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45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EBC18-CE21-68DC-3F0B-EAE76C52C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A2370-A9B3-CA12-A32E-B99AA80CFE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72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BA5BC2-490B-AB92-C4FF-FE8F67624A8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79.2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BA5BC2-490B-AB92-C4FF-FE8F67624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8A74E-C953-61F4-40B8-4B26262CA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78FEA-843C-4869-74B0-00EF5F24D8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56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049D0A-1F38-72CF-7AE6-1198169EE68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58.8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049D0A-1F38-72CF-7AE6-1198169EE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49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C9D2F-0771-9033-D85C-9793A8F55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F22A57-CF4F-C28D-BDEF-2DE84056EC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120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0BC2C1-80C7-FB75-5CF7-B5667C38BC6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0BC2C1-80C7-FB75-5CF7-B5667C38B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1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195C5-FF9B-41C6-3B8B-5B7A1E326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F414F3-5B8A-3931-B897-98D3848D6D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35 by 25%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F2A824-0ADB-0208-114D-FC07B119BE50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F2A824-0ADB-0208-114D-FC07B119B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5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A782-3958-401B-1974-CE6B04D3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D029B1-8D8E-DD23-EBFC-8AB9D3FB95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90 by 10%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C62DE1-CE95-298B-4072-0F8978A2CD5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C62DE1-CE95-298B-4072-0F8978A2CD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518D2-C0B6-6B14-0E3A-F1D0BF2CE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25F41-17FE-C287-A9E2-CFF3E240FD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48 by 5%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0E8DAA-8E49-7E73-274F-A0F51B1CCC7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0E8DAA-8E49-7E73-274F-A0F51B1CC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6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F2225-5658-37BA-0449-4AC5D0763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02E050-8781-D77A-D102-7874237A74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Increase 150 by 20%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DA34FB-1F5B-727D-138D-C8B9AAAF1FDC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DA34FB-1F5B-727D-138D-C8B9AAAF1F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16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48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5</cp:revision>
  <dcterms:created xsi:type="dcterms:W3CDTF">2026-05-17T08:45:11Z</dcterms:created>
  <dcterms:modified xsi:type="dcterms:W3CDTF">2026-05-27T10:37:19Z</dcterms:modified>
</cp:coreProperties>
</file>