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delSld modSld sldOrd">
      <pc:chgData name="Christopher Potter" userId="24ad2ef8db5e8a45" providerId="LiveId" clId="{10AB9FE2-9012-46EF-B18A-C87D5526F6EE}" dt="2026-05-27T10:28:21.791" v="256" actId="20577"/>
      <pc:docMkLst>
        <pc:docMk/>
      </pc:docMkLst>
      <pc:sldChg chg="modSp mod">
        <pc:chgData name="Christopher Potter" userId="24ad2ef8db5e8a45" providerId="LiveId" clId="{10AB9FE2-9012-46EF-B18A-C87D5526F6EE}" dt="2026-05-27T10:23:15.736" v="10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7T10:23:15.736" v="1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7T10:23:41.951" v="3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7T10:23:34.844" v="35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7T10:23:41.951" v="38" actId="20577"/>
          <ac:spMkLst>
            <pc:docMk/>
            <pc:sldMk cId="2091781012" sldId="263"/>
            <ac:spMk id="3" creationId="{59C67E23-B462-870D-6D4B-7F8B0A059A0A}"/>
          </ac:spMkLst>
        </pc:spChg>
      </pc:sldChg>
      <pc:sldChg chg="modSp add mod">
        <pc:chgData name="Christopher Potter" userId="24ad2ef8db5e8a45" providerId="LiveId" clId="{10AB9FE2-9012-46EF-B18A-C87D5526F6EE}" dt="2026-05-27T10:24:01.167" v="66" actId="20577"/>
        <pc:sldMkLst>
          <pc:docMk/>
          <pc:sldMk cId="1140141902" sldId="264"/>
        </pc:sldMkLst>
        <pc:spChg chg="mod">
          <ac:chgData name="Christopher Potter" userId="24ad2ef8db5e8a45" providerId="LiveId" clId="{10AB9FE2-9012-46EF-B18A-C87D5526F6EE}" dt="2026-05-27T10:23:58.364" v="64" actId="6549"/>
          <ac:spMkLst>
            <pc:docMk/>
            <pc:sldMk cId="1140141902" sldId="264"/>
            <ac:spMk id="2" creationId="{5CEC6963-10D7-08AC-D4DC-B3D2E08B79A8}"/>
          </ac:spMkLst>
        </pc:spChg>
        <pc:spChg chg="mod">
          <ac:chgData name="Christopher Potter" userId="24ad2ef8db5e8a45" providerId="LiveId" clId="{10AB9FE2-9012-46EF-B18A-C87D5526F6EE}" dt="2026-05-27T10:24:01.167" v="66" actId="20577"/>
          <ac:spMkLst>
            <pc:docMk/>
            <pc:sldMk cId="1140141902" sldId="264"/>
            <ac:spMk id="3" creationId="{D5FD7F37-2E18-EF15-A346-3895E71F7B71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694624101" sldId="264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088265027" sldId="265"/>
        </pc:sldMkLst>
      </pc:sldChg>
      <pc:sldChg chg="modSp add mod ord">
        <pc:chgData name="Christopher Potter" userId="24ad2ef8db5e8a45" providerId="LiveId" clId="{10AB9FE2-9012-46EF-B18A-C87D5526F6EE}" dt="2026-05-27T10:24:28.063" v="91"/>
        <pc:sldMkLst>
          <pc:docMk/>
          <pc:sldMk cId="2740763555" sldId="265"/>
        </pc:sldMkLst>
        <pc:spChg chg="mod">
          <ac:chgData name="Christopher Potter" userId="24ad2ef8db5e8a45" providerId="LiveId" clId="{10AB9FE2-9012-46EF-B18A-C87D5526F6EE}" dt="2026-05-27T10:24:20.559" v="87" actId="6549"/>
          <ac:spMkLst>
            <pc:docMk/>
            <pc:sldMk cId="2740763555" sldId="265"/>
            <ac:spMk id="2" creationId="{ED96DB60-3294-FC40-8F24-90A79FE1F6ED}"/>
          </ac:spMkLst>
        </pc:spChg>
        <pc:spChg chg="mod">
          <ac:chgData name="Christopher Potter" userId="24ad2ef8db5e8a45" providerId="LiveId" clId="{10AB9FE2-9012-46EF-B18A-C87D5526F6EE}" dt="2026-05-27T10:24:24.698" v="89" actId="20577"/>
          <ac:spMkLst>
            <pc:docMk/>
            <pc:sldMk cId="2740763555" sldId="265"/>
            <ac:spMk id="3" creationId="{EE35EC98-AE93-2D8E-AAAB-31C6C16F7469}"/>
          </ac:spMkLst>
        </pc:spChg>
      </pc:sldChg>
      <pc:sldChg chg="modSp add mod">
        <pc:chgData name="Christopher Potter" userId="24ad2ef8db5e8a45" providerId="LiveId" clId="{10AB9FE2-9012-46EF-B18A-C87D5526F6EE}" dt="2026-05-27T10:24:39.294" v="98" actId="20577"/>
        <pc:sldMkLst>
          <pc:docMk/>
          <pc:sldMk cId="1958913949" sldId="266"/>
        </pc:sldMkLst>
        <pc:spChg chg="mod">
          <ac:chgData name="Christopher Potter" userId="24ad2ef8db5e8a45" providerId="LiveId" clId="{10AB9FE2-9012-46EF-B18A-C87D5526F6EE}" dt="2026-05-27T10:24:35.793" v="95" actId="20577"/>
          <ac:spMkLst>
            <pc:docMk/>
            <pc:sldMk cId="1958913949" sldId="266"/>
            <ac:spMk id="2" creationId="{A2CFA9F2-1F3D-7F02-F7FC-032371DB8BA2}"/>
          </ac:spMkLst>
        </pc:spChg>
        <pc:spChg chg="mod">
          <ac:chgData name="Christopher Potter" userId="24ad2ef8db5e8a45" providerId="LiveId" clId="{10AB9FE2-9012-46EF-B18A-C87D5526F6EE}" dt="2026-05-27T10:24:39.294" v="98" actId="20577"/>
          <ac:spMkLst>
            <pc:docMk/>
            <pc:sldMk cId="1958913949" sldId="266"/>
            <ac:spMk id="3" creationId="{A1A670C5-0194-F6E1-CCC8-DAB25CD78E46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258332065" sldId="266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1603722857" sldId="267"/>
        </pc:sldMkLst>
      </pc:sldChg>
      <pc:sldChg chg="modSp add mod">
        <pc:chgData name="Christopher Potter" userId="24ad2ef8db5e8a45" providerId="LiveId" clId="{10AB9FE2-9012-46EF-B18A-C87D5526F6EE}" dt="2026-05-27T10:24:52.113" v="110" actId="20577"/>
        <pc:sldMkLst>
          <pc:docMk/>
          <pc:sldMk cId="2959472348" sldId="267"/>
        </pc:sldMkLst>
        <pc:spChg chg="mod">
          <ac:chgData name="Christopher Potter" userId="24ad2ef8db5e8a45" providerId="LiveId" clId="{10AB9FE2-9012-46EF-B18A-C87D5526F6EE}" dt="2026-05-27T10:24:48.371" v="107" actId="6549"/>
          <ac:spMkLst>
            <pc:docMk/>
            <pc:sldMk cId="2959472348" sldId="267"/>
            <ac:spMk id="2" creationId="{ECD7A600-788C-50EE-8B73-38A0F338188B}"/>
          </ac:spMkLst>
        </pc:spChg>
        <pc:spChg chg="mod">
          <ac:chgData name="Christopher Potter" userId="24ad2ef8db5e8a45" providerId="LiveId" clId="{10AB9FE2-9012-46EF-B18A-C87D5526F6EE}" dt="2026-05-27T10:24:52.113" v="110" actId="20577"/>
          <ac:spMkLst>
            <pc:docMk/>
            <pc:sldMk cId="2959472348" sldId="267"/>
            <ac:spMk id="3" creationId="{8156BCC2-7D71-739E-AA01-49570CA4F5E2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131888785" sldId="268"/>
        </pc:sldMkLst>
      </pc:sldChg>
      <pc:sldChg chg="modSp add mod">
        <pc:chgData name="Christopher Potter" userId="24ad2ef8db5e8a45" providerId="LiveId" clId="{10AB9FE2-9012-46EF-B18A-C87D5526F6EE}" dt="2026-05-27T10:25:07.754" v="118" actId="20577"/>
        <pc:sldMkLst>
          <pc:docMk/>
          <pc:sldMk cId="473784151" sldId="268"/>
        </pc:sldMkLst>
        <pc:spChg chg="mod">
          <ac:chgData name="Christopher Potter" userId="24ad2ef8db5e8a45" providerId="LiveId" clId="{10AB9FE2-9012-46EF-B18A-C87D5526F6EE}" dt="2026-05-27T10:25:03.791" v="114" actId="6549"/>
          <ac:spMkLst>
            <pc:docMk/>
            <pc:sldMk cId="473784151" sldId="268"/>
            <ac:spMk id="2" creationId="{1D20D134-F954-CC1E-F0BD-8B48690CFBA0}"/>
          </ac:spMkLst>
        </pc:spChg>
        <pc:spChg chg="mod">
          <ac:chgData name="Christopher Potter" userId="24ad2ef8db5e8a45" providerId="LiveId" clId="{10AB9FE2-9012-46EF-B18A-C87D5526F6EE}" dt="2026-05-27T10:25:07.754" v="118" actId="20577"/>
          <ac:spMkLst>
            <pc:docMk/>
            <pc:sldMk cId="473784151" sldId="268"/>
            <ac:spMk id="3" creationId="{F3F79085-7E68-01AD-3E91-527EB1C8B3E6}"/>
          </ac:spMkLst>
        </pc:spChg>
      </pc:sldChg>
      <pc:sldChg chg="modSp add mod">
        <pc:chgData name="Christopher Potter" userId="24ad2ef8db5e8a45" providerId="LiveId" clId="{10AB9FE2-9012-46EF-B18A-C87D5526F6EE}" dt="2026-05-27T10:25:26.826" v="131" actId="20577"/>
        <pc:sldMkLst>
          <pc:docMk/>
          <pc:sldMk cId="1901354573" sldId="269"/>
        </pc:sldMkLst>
        <pc:spChg chg="mod">
          <ac:chgData name="Christopher Potter" userId="24ad2ef8db5e8a45" providerId="LiveId" clId="{10AB9FE2-9012-46EF-B18A-C87D5526F6EE}" dt="2026-05-27T10:25:22.663" v="127" actId="6549"/>
          <ac:spMkLst>
            <pc:docMk/>
            <pc:sldMk cId="1901354573" sldId="269"/>
            <ac:spMk id="2" creationId="{227DB118-BBCC-D93D-1B6F-E149BD2D71E2}"/>
          </ac:spMkLst>
        </pc:spChg>
        <pc:spChg chg="mod">
          <ac:chgData name="Christopher Potter" userId="24ad2ef8db5e8a45" providerId="LiveId" clId="{10AB9FE2-9012-46EF-B18A-C87D5526F6EE}" dt="2026-05-27T10:25:26.826" v="131" actId="20577"/>
          <ac:spMkLst>
            <pc:docMk/>
            <pc:sldMk cId="1901354573" sldId="269"/>
            <ac:spMk id="3" creationId="{D17F46B9-1DBD-A426-784F-4C53C27FCC43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023963423" sldId="269"/>
        </pc:sldMkLst>
      </pc:sldChg>
      <pc:sldChg chg="modSp add mod">
        <pc:chgData name="Christopher Potter" userId="24ad2ef8db5e8a45" providerId="LiveId" clId="{10AB9FE2-9012-46EF-B18A-C87D5526F6EE}" dt="2026-05-27T10:25:38.824" v="140" actId="20577"/>
        <pc:sldMkLst>
          <pc:docMk/>
          <pc:sldMk cId="1561000056" sldId="270"/>
        </pc:sldMkLst>
        <pc:spChg chg="mod">
          <ac:chgData name="Christopher Potter" userId="24ad2ef8db5e8a45" providerId="LiveId" clId="{10AB9FE2-9012-46EF-B18A-C87D5526F6EE}" dt="2026-05-27T10:25:35.536" v="138" actId="6549"/>
          <ac:spMkLst>
            <pc:docMk/>
            <pc:sldMk cId="1561000056" sldId="270"/>
            <ac:spMk id="2" creationId="{83D0C9A8-22FB-76D3-68E1-ECE777A0E5AC}"/>
          </ac:spMkLst>
        </pc:spChg>
        <pc:spChg chg="mod">
          <ac:chgData name="Christopher Potter" userId="24ad2ef8db5e8a45" providerId="LiveId" clId="{10AB9FE2-9012-46EF-B18A-C87D5526F6EE}" dt="2026-05-27T10:25:38.824" v="140" actId="20577"/>
          <ac:spMkLst>
            <pc:docMk/>
            <pc:sldMk cId="1561000056" sldId="270"/>
            <ac:spMk id="3" creationId="{57DEF33C-EE87-C739-76EC-992DC251268A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3686043202" sldId="270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1141734406" sldId="271"/>
        </pc:sldMkLst>
      </pc:sldChg>
      <pc:sldChg chg="modSp add mod">
        <pc:chgData name="Christopher Potter" userId="24ad2ef8db5e8a45" providerId="LiveId" clId="{10AB9FE2-9012-46EF-B18A-C87D5526F6EE}" dt="2026-05-27T10:25:54.027" v="149" actId="6549"/>
        <pc:sldMkLst>
          <pc:docMk/>
          <pc:sldMk cId="2524874780" sldId="271"/>
        </pc:sldMkLst>
        <pc:spChg chg="mod">
          <ac:chgData name="Christopher Potter" userId="24ad2ef8db5e8a45" providerId="LiveId" clId="{10AB9FE2-9012-46EF-B18A-C87D5526F6EE}" dt="2026-05-27T10:25:54.027" v="149" actId="6549"/>
          <ac:spMkLst>
            <pc:docMk/>
            <pc:sldMk cId="2524874780" sldId="271"/>
            <ac:spMk id="2" creationId="{250DB0B5-D40B-D39F-7C92-CA211A2941BC}"/>
          </ac:spMkLst>
        </pc:spChg>
        <pc:spChg chg="mod">
          <ac:chgData name="Christopher Potter" userId="24ad2ef8db5e8a45" providerId="LiveId" clId="{10AB9FE2-9012-46EF-B18A-C87D5526F6EE}" dt="2026-05-27T10:25:51.934" v="147" actId="20577"/>
          <ac:spMkLst>
            <pc:docMk/>
            <pc:sldMk cId="2524874780" sldId="271"/>
            <ac:spMk id="3" creationId="{8E7F8C64-2632-93E6-86CB-31D59DFC33FE}"/>
          </ac:spMkLst>
        </pc:spChg>
      </pc:sldChg>
      <pc:sldChg chg="modSp add mod">
        <pc:chgData name="Christopher Potter" userId="24ad2ef8db5e8a45" providerId="LiveId" clId="{10AB9FE2-9012-46EF-B18A-C87D5526F6EE}" dt="2026-05-27T10:26:14.842" v="162" actId="20577"/>
        <pc:sldMkLst>
          <pc:docMk/>
          <pc:sldMk cId="393822579" sldId="272"/>
        </pc:sldMkLst>
        <pc:spChg chg="mod">
          <ac:chgData name="Christopher Potter" userId="24ad2ef8db5e8a45" providerId="LiveId" clId="{10AB9FE2-9012-46EF-B18A-C87D5526F6EE}" dt="2026-05-27T10:26:11.346" v="158" actId="6549"/>
          <ac:spMkLst>
            <pc:docMk/>
            <pc:sldMk cId="393822579" sldId="272"/>
            <ac:spMk id="2" creationId="{CA8F4EEA-909E-C5EA-D788-1454E0E2A56F}"/>
          </ac:spMkLst>
        </pc:spChg>
        <pc:spChg chg="mod">
          <ac:chgData name="Christopher Potter" userId="24ad2ef8db5e8a45" providerId="LiveId" clId="{10AB9FE2-9012-46EF-B18A-C87D5526F6EE}" dt="2026-05-27T10:26:14.842" v="162" actId="20577"/>
          <ac:spMkLst>
            <pc:docMk/>
            <pc:sldMk cId="393822579" sldId="272"/>
            <ac:spMk id="3" creationId="{C47312C9-A6CA-B585-3AC4-69B6B26AC317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266233486" sldId="272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597092007" sldId="273"/>
        </pc:sldMkLst>
      </pc:sldChg>
      <pc:sldChg chg="modSp add mod">
        <pc:chgData name="Christopher Potter" userId="24ad2ef8db5e8a45" providerId="LiveId" clId="{10AB9FE2-9012-46EF-B18A-C87D5526F6EE}" dt="2026-05-27T10:26:29.543" v="171" actId="20577"/>
        <pc:sldMkLst>
          <pc:docMk/>
          <pc:sldMk cId="4139852450" sldId="273"/>
        </pc:sldMkLst>
        <pc:spChg chg="mod">
          <ac:chgData name="Christopher Potter" userId="24ad2ef8db5e8a45" providerId="LiveId" clId="{10AB9FE2-9012-46EF-B18A-C87D5526F6EE}" dt="2026-05-27T10:26:25.994" v="168" actId="20577"/>
          <ac:spMkLst>
            <pc:docMk/>
            <pc:sldMk cId="4139852450" sldId="273"/>
            <ac:spMk id="2" creationId="{D055F540-B047-0DFB-DF28-EF2858B6E36E}"/>
          </ac:spMkLst>
        </pc:spChg>
        <pc:spChg chg="mod">
          <ac:chgData name="Christopher Potter" userId="24ad2ef8db5e8a45" providerId="LiveId" clId="{10AB9FE2-9012-46EF-B18A-C87D5526F6EE}" dt="2026-05-27T10:26:29.543" v="171" actId="20577"/>
          <ac:spMkLst>
            <pc:docMk/>
            <pc:sldMk cId="4139852450" sldId="273"/>
            <ac:spMk id="3" creationId="{D8D72104-E4D3-812C-EC04-078907600682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93788402" sldId="274"/>
        </pc:sldMkLst>
      </pc:sldChg>
      <pc:sldChg chg="modSp add mod">
        <pc:chgData name="Christopher Potter" userId="24ad2ef8db5e8a45" providerId="LiveId" clId="{10AB9FE2-9012-46EF-B18A-C87D5526F6EE}" dt="2026-05-27T10:26:43.736" v="178" actId="20577"/>
        <pc:sldMkLst>
          <pc:docMk/>
          <pc:sldMk cId="322860224" sldId="274"/>
        </pc:sldMkLst>
        <pc:spChg chg="mod">
          <ac:chgData name="Christopher Potter" userId="24ad2ef8db5e8a45" providerId="LiveId" clId="{10AB9FE2-9012-46EF-B18A-C87D5526F6EE}" dt="2026-05-27T10:26:40.066" v="177" actId="6549"/>
          <ac:spMkLst>
            <pc:docMk/>
            <pc:sldMk cId="322860224" sldId="274"/>
            <ac:spMk id="2" creationId="{D0520C31-44B8-7886-CEAF-DB2ED64F06A4}"/>
          </ac:spMkLst>
        </pc:spChg>
        <pc:spChg chg="mod">
          <ac:chgData name="Christopher Potter" userId="24ad2ef8db5e8a45" providerId="LiveId" clId="{10AB9FE2-9012-46EF-B18A-C87D5526F6EE}" dt="2026-05-27T10:26:43.736" v="178" actId="20577"/>
          <ac:spMkLst>
            <pc:docMk/>
            <pc:sldMk cId="322860224" sldId="274"/>
            <ac:spMk id="3" creationId="{648FF53C-357B-9EB7-CC9C-9A4D7FA3AFF2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267864831" sldId="275"/>
        </pc:sldMkLst>
      </pc:sldChg>
      <pc:sldChg chg="modSp add mod">
        <pc:chgData name="Christopher Potter" userId="24ad2ef8db5e8a45" providerId="LiveId" clId="{10AB9FE2-9012-46EF-B18A-C87D5526F6EE}" dt="2026-05-27T10:27:00.064" v="186" actId="20577"/>
        <pc:sldMkLst>
          <pc:docMk/>
          <pc:sldMk cId="2787296540" sldId="275"/>
        </pc:sldMkLst>
        <pc:spChg chg="mod">
          <ac:chgData name="Christopher Potter" userId="24ad2ef8db5e8a45" providerId="LiveId" clId="{10AB9FE2-9012-46EF-B18A-C87D5526F6EE}" dt="2026-05-27T10:26:54.053" v="182" actId="6549"/>
          <ac:spMkLst>
            <pc:docMk/>
            <pc:sldMk cId="2787296540" sldId="275"/>
            <ac:spMk id="2" creationId="{2F4E60CC-38FC-A643-72A4-5546929DB4D2}"/>
          </ac:spMkLst>
        </pc:spChg>
        <pc:spChg chg="mod">
          <ac:chgData name="Christopher Potter" userId="24ad2ef8db5e8a45" providerId="LiveId" clId="{10AB9FE2-9012-46EF-B18A-C87D5526F6EE}" dt="2026-05-27T10:27:00.064" v="186" actId="20577"/>
          <ac:spMkLst>
            <pc:docMk/>
            <pc:sldMk cId="2787296540" sldId="275"/>
            <ac:spMk id="3" creationId="{1FA2282D-B814-01C5-7A78-250F921CDECE}"/>
          </ac:spMkLst>
        </pc:spChg>
      </pc:sldChg>
      <pc:sldChg chg="modSp add mod">
        <pc:chgData name="Christopher Potter" userId="24ad2ef8db5e8a45" providerId="LiveId" clId="{10AB9FE2-9012-46EF-B18A-C87D5526F6EE}" dt="2026-05-27T10:27:14.640" v="198" actId="20577"/>
        <pc:sldMkLst>
          <pc:docMk/>
          <pc:sldMk cId="1689024400" sldId="276"/>
        </pc:sldMkLst>
        <pc:spChg chg="mod">
          <ac:chgData name="Christopher Potter" userId="24ad2ef8db5e8a45" providerId="LiveId" clId="{10AB9FE2-9012-46EF-B18A-C87D5526F6EE}" dt="2026-05-27T10:27:11.266" v="195" actId="6549"/>
          <ac:spMkLst>
            <pc:docMk/>
            <pc:sldMk cId="1689024400" sldId="276"/>
            <ac:spMk id="2" creationId="{2FD3FEA0-C22D-C9ED-D1B3-68B9065C0A11}"/>
          </ac:spMkLst>
        </pc:spChg>
        <pc:spChg chg="mod">
          <ac:chgData name="Christopher Potter" userId="24ad2ef8db5e8a45" providerId="LiveId" clId="{10AB9FE2-9012-46EF-B18A-C87D5526F6EE}" dt="2026-05-27T10:27:14.640" v="198" actId="20577"/>
          <ac:spMkLst>
            <pc:docMk/>
            <pc:sldMk cId="1689024400" sldId="276"/>
            <ac:spMk id="3" creationId="{F252487C-71E8-DB4A-F9EF-B33BCB8F1946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1866380057" sldId="276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464078956" sldId="277"/>
        </pc:sldMkLst>
      </pc:sldChg>
      <pc:sldChg chg="modSp add mod">
        <pc:chgData name="Christopher Potter" userId="24ad2ef8db5e8a45" providerId="LiveId" clId="{10AB9FE2-9012-46EF-B18A-C87D5526F6EE}" dt="2026-05-27T10:27:23.875" v="204" actId="20577"/>
        <pc:sldMkLst>
          <pc:docMk/>
          <pc:sldMk cId="698658282" sldId="277"/>
        </pc:sldMkLst>
        <pc:spChg chg="mod">
          <ac:chgData name="Christopher Potter" userId="24ad2ef8db5e8a45" providerId="LiveId" clId="{10AB9FE2-9012-46EF-B18A-C87D5526F6EE}" dt="2026-05-27T10:27:21.406" v="203" actId="6549"/>
          <ac:spMkLst>
            <pc:docMk/>
            <pc:sldMk cId="698658282" sldId="277"/>
            <ac:spMk id="2" creationId="{A70660D8-921F-731B-E2F1-5C6BC39F1FB7}"/>
          </ac:spMkLst>
        </pc:spChg>
        <pc:spChg chg="mod">
          <ac:chgData name="Christopher Potter" userId="24ad2ef8db5e8a45" providerId="LiveId" clId="{10AB9FE2-9012-46EF-B18A-C87D5526F6EE}" dt="2026-05-27T10:27:23.875" v="204" actId="20577"/>
          <ac:spMkLst>
            <pc:docMk/>
            <pc:sldMk cId="698658282" sldId="277"/>
            <ac:spMk id="3" creationId="{BC89E511-795B-D695-2131-466777E6CF48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70772573" sldId="278"/>
        </pc:sldMkLst>
      </pc:sldChg>
      <pc:sldChg chg="modSp add mod">
        <pc:chgData name="Christopher Potter" userId="24ad2ef8db5e8a45" providerId="LiveId" clId="{10AB9FE2-9012-46EF-B18A-C87D5526F6EE}" dt="2026-05-27T10:27:38.164" v="216" actId="20577"/>
        <pc:sldMkLst>
          <pc:docMk/>
          <pc:sldMk cId="729705043" sldId="278"/>
        </pc:sldMkLst>
        <pc:spChg chg="mod">
          <ac:chgData name="Christopher Potter" userId="24ad2ef8db5e8a45" providerId="LiveId" clId="{10AB9FE2-9012-46EF-B18A-C87D5526F6EE}" dt="2026-05-27T10:27:34.863" v="212" actId="6549"/>
          <ac:spMkLst>
            <pc:docMk/>
            <pc:sldMk cId="729705043" sldId="278"/>
            <ac:spMk id="2" creationId="{AAA05A8F-9D63-636C-FF13-2A4986F6E195}"/>
          </ac:spMkLst>
        </pc:spChg>
        <pc:spChg chg="mod">
          <ac:chgData name="Christopher Potter" userId="24ad2ef8db5e8a45" providerId="LiveId" clId="{10AB9FE2-9012-46EF-B18A-C87D5526F6EE}" dt="2026-05-27T10:27:38.164" v="216" actId="20577"/>
          <ac:spMkLst>
            <pc:docMk/>
            <pc:sldMk cId="729705043" sldId="278"/>
            <ac:spMk id="3" creationId="{5966E74C-9A24-E74F-0A78-AD59AD54FF15}"/>
          </ac:spMkLst>
        </pc:spChg>
      </pc:sldChg>
      <pc:sldChg chg="modSp add mod">
        <pc:chgData name="Christopher Potter" userId="24ad2ef8db5e8a45" providerId="LiveId" clId="{10AB9FE2-9012-46EF-B18A-C87D5526F6EE}" dt="2026-05-27T10:27:50.334" v="228" actId="20577"/>
        <pc:sldMkLst>
          <pc:docMk/>
          <pc:sldMk cId="458773422" sldId="279"/>
        </pc:sldMkLst>
        <pc:spChg chg="mod">
          <ac:chgData name="Christopher Potter" userId="24ad2ef8db5e8a45" providerId="LiveId" clId="{10AB9FE2-9012-46EF-B18A-C87D5526F6EE}" dt="2026-05-27T10:27:46.634" v="224" actId="6549"/>
          <ac:spMkLst>
            <pc:docMk/>
            <pc:sldMk cId="458773422" sldId="279"/>
            <ac:spMk id="2" creationId="{827369DB-86E3-FB7F-46ED-497F86733AEA}"/>
          </ac:spMkLst>
        </pc:spChg>
        <pc:spChg chg="mod">
          <ac:chgData name="Christopher Potter" userId="24ad2ef8db5e8a45" providerId="LiveId" clId="{10AB9FE2-9012-46EF-B18A-C87D5526F6EE}" dt="2026-05-27T10:27:50.334" v="228" actId="20577"/>
          <ac:spMkLst>
            <pc:docMk/>
            <pc:sldMk cId="458773422" sldId="279"/>
            <ac:spMk id="3" creationId="{B53D0AEC-2FEE-0F54-49F7-3E41FAC9F186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746852940" sldId="279"/>
        </pc:sldMkLst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787046467" sldId="280"/>
        </pc:sldMkLst>
      </pc:sldChg>
      <pc:sldChg chg="modSp add mod">
        <pc:chgData name="Christopher Potter" userId="24ad2ef8db5e8a45" providerId="LiveId" clId="{10AB9FE2-9012-46EF-B18A-C87D5526F6EE}" dt="2026-05-27T10:28:04.823" v="243" actId="20577"/>
        <pc:sldMkLst>
          <pc:docMk/>
          <pc:sldMk cId="2272118886" sldId="280"/>
        </pc:sldMkLst>
        <pc:spChg chg="mod">
          <ac:chgData name="Christopher Potter" userId="24ad2ef8db5e8a45" providerId="LiveId" clId="{10AB9FE2-9012-46EF-B18A-C87D5526F6EE}" dt="2026-05-27T10:28:01.351" v="240" actId="6549"/>
          <ac:spMkLst>
            <pc:docMk/>
            <pc:sldMk cId="2272118886" sldId="280"/>
            <ac:spMk id="2" creationId="{F571D844-9BAC-CDD5-2612-ACA63FB5298B}"/>
          </ac:spMkLst>
        </pc:spChg>
        <pc:spChg chg="mod">
          <ac:chgData name="Christopher Potter" userId="24ad2ef8db5e8a45" providerId="LiveId" clId="{10AB9FE2-9012-46EF-B18A-C87D5526F6EE}" dt="2026-05-27T10:28:04.823" v="243" actId="20577"/>
          <ac:spMkLst>
            <pc:docMk/>
            <pc:sldMk cId="2272118886" sldId="280"/>
            <ac:spMk id="3" creationId="{E6AB7009-FCF5-7479-CB72-2468A4C6D377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69406591" sldId="281"/>
        </pc:sldMkLst>
      </pc:sldChg>
      <pc:sldChg chg="modSp add mod">
        <pc:chgData name="Christopher Potter" userId="24ad2ef8db5e8a45" providerId="LiveId" clId="{10AB9FE2-9012-46EF-B18A-C87D5526F6EE}" dt="2026-05-27T10:28:14.769" v="250" actId="20577"/>
        <pc:sldMkLst>
          <pc:docMk/>
          <pc:sldMk cId="2574730824" sldId="281"/>
        </pc:sldMkLst>
        <pc:spChg chg="mod">
          <ac:chgData name="Christopher Potter" userId="24ad2ef8db5e8a45" providerId="LiveId" clId="{10AB9FE2-9012-46EF-B18A-C87D5526F6EE}" dt="2026-05-27T10:28:11.810" v="247" actId="6549"/>
          <ac:spMkLst>
            <pc:docMk/>
            <pc:sldMk cId="2574730824" sldId="281"/>
            <ac:spMk id="2" creationId="{C70A563B-FCC4-A780-0DCD-58450BC8A627}"/>
          </ac:spMkLst>
        </pc:spChg>
        <pc:spChg chg="mod">
          <ac:chgData name="Christopher Potter" userId="24ad2ef8db5e8a45" providerId="LiveId" clId="{10AB9FE2-9012-46EF-B18A-C87D5526F6EE}" dt="2026-05-27T10:28:14.769" v="250" actId="20577"/>
          <ac:spMkLst>
            <pc:docMk/>
            <pc:sldMk cId="2574730824" sldId="281"/>
            <ac:spMk id="3" creationId="{405F648D-A914-96F8-A0DC-45953385CF16}"/>
          </ac:spMkLst>
        </pc:spChg>
      </pc:sldChg>
      <pc:sldChg chg="modSp add mod">
        <pc:chgData name="Christopher Potter" userId="24ad2ef8db5e8a45" providerId="LiveId" clId="{10AB9FE2-9012-46EF-B18A-C87D5526F6EE}" dt="2026-05-27T10:28:21.791" v="256" actId="20577"/>
        <pc:sldMkLst>
          <pc:docMk/>
          <pc:sldMk cId="169261028" sldId="282"/>
        </pc:sldMkLst>
        <pc:spChg chg="mod">
          <ac:chgData name="Christopher Potter" userId="24ad2ef8db5e8a45" providerId="LiveId" clId="{10AB9FE2-9012-46EF-B18A-C87D5526F6EE}" dt="2026-05-27T10:28:19.253" v="253" actId="20577"/>
          <ac:spMkLst>
            <pc:docMk/>
            <pc:sldMk cId="169261028" sldId="282"/>
            <ac:spMk id="2" creationId="{7CCFC9D6-1E1B-DFDC-7FF5-E906581EF464}"/>
          </ac:spMkLst>
        </pc:spChg>
        <pc:spChg chg="mod">
          <ac:chgData name="Christopher Potter" userId="24ad2ef8db5e8a45" providerId="LiveId" clId="{10AB9FE2-9012-46EF-B18A-C87D5526F6EE}" dt="2026-05-27T10:28:21.791" v="256" actId="20577"/>
          <ac:spMkLst>
            <pc:docMk/>
            <pc:sldMk cId="169261028" sldId="282"/>
            <ac:spMk id="3" creationId="{7CAB6590-CF00-1719-BF81-AFF75A1911F1}"/>
          </ac:spMkLst>
        </pc:spChg>
      </pc:sldChg>
      <pc:sldChg chg="del">
        <pc:chgData name="Christopher Potter" userId="24ad2ef8db5e8a45" providerId="LiveId" clId="{10AB9FE2-9012-46EF-B18A-C87D5526F6EE}" dt="2026-05-27T10:23:20.833" v="11" actId="47"/>
        <pc:sldMkLst>
          <pc:docMk/>
          <pc:sldMk cId="283543169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27/05/2026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Percentages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27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C3945-D835-3FEA-E611-6C2BFE80A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0DB0B5-D40B-D39F-7C92-CA211A2941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50% of 13.2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7F8C64-2632-93E6-86CB-31D59DFC33F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7F8C64-2632-93E6-86CB-31D59DFC33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8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C81F9-2C1B-A3B9-02B6-4705AA57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8F4EEA-909E-C5EA-D788-1454E0E2A5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20% of 96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7312C9-A6CA-B585-3AC4-69B6B26AC31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7312C9-A6CA-B585-3AC4-69B6B26AC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B7BED-1F99-3D5F-70CC-EFBC77284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5F540-B047-0DFB-DF28-EF2858B6E3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10% of 5200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D72104-E4D3-812C-EC04-07890760068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8D72104-E4D3-812C-EC04-0789076006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8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63AF0-9642-6863-FEB2-FBA1C13A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20C31-44B8-7886-CEAF-DB2ED64F06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25% of 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8FF53C-357B-9EB7-CC9C-9A4D7FA3AFF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8FF53C-357B-9EB7-CC9C-9A4D7FA3A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C5F11-9491-702B-2F7A-9B113302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E60CC-38FC-A643-72A4-5546929DB4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5% of 47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A2282D-B814-01C5-7A78-250F921CDECE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A2282D-B814-01C5-7A78-250F921CDE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29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B7EF2-CF11-99C6-1810-E58FCA415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D3FEA0-C22D-C9ED-D1B3-68B9065C0A1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20% of 33.5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52487C-71E8-DB4A-F9EF-B33BCB8F194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52487C-71E8-DB4A-F9EF-B33BCB8F1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0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92A4A-D2BB-7E33-140C-D9744167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0660D8-921F-731B-E2F1-5C6BC39F1F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50% of 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89E511-795B-D695-2131-466777E6CF48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C89E511-795B-D695-2131-466777E6CF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65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32C71-B33C-6109-419D-89F15E8CC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A05A8F-9D63-636C-FF13-2A4986F6E1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5% of 12.8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66E74C-9A24-E74F-0A78-AD59AD54FF15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66E74C-9A24-E74F-0A78-AD59AD54F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7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EA403-93CB-4578-16E5-4E274D128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369DB-86E3-FB7F-46ED-497F86733AE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10% of 142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3D0AEC-2FEE-0F54-49F7-3E41FAC9F18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53D0AEC-2FEE-0F54-49F7-3E41FAC9F1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877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A974F-F37C-C49F-6CEB-DE09E8AA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71D844-9BAC-CDD5-2612-ACA63FB529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25% of 3.6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AB7009-FCF5-7479-CB72-2468A4C6D377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AB7009-FCF5-7479-CB72-2468A4C6D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1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50% of 7.6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9B211-4DC5-E61E-A80D-9F625E194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0A563B-FCC4-A780-0DCD-58450BC8A6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20% of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5F648D-A914-96F8-A0DC-45953385CF1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5F648D-A914-96F8-A0DC-45953385CF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7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AC718-8942-267F-1B65-7B2AAE770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FC9D6-1E1B-DFDC-7FF5-E906581EF4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50% of 9.2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AB6590-CF00-1719-BF81-AFF75A1911F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AB6590-CF00-1719-BF81-AFF75A191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D9A9-ABC1-7111-BAF2-F5B0FA869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EC6963-10D7-08AC-D4DC-B3D2E08B79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10% of 48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FD7F37-2E18-EF15-A346-3895E71F7B71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FD7F37-2E18-EF15-A346-3895E71F7B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01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0FE26-CC0D-2C5D-588D-E1489ECFB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CFA9F2-1F3D-7F02-F7FC-032371DB8B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5% of 130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A670C5-0194-F6E1-CCC8-DAB25CD78E4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1A670C5-0194-F6E1-CCC8-DAB25CD78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9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A07CF-66C5-B95C-8F0C-389DF91E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96DB60-3294-FC40-8F24-90A79FE1F6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25% of 23.2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35EC98-AE93-2D8E-AAAB-31C6C16F7469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35EC98-AE93-2D8E-AAAB-31C6C16F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76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D4C24-EEEE-4977-D7C0-336D75FF4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7A600-788C-50EE-8B73-38A0F33818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20% of 14.5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56BCC2-7D71-739E-AA01-49570CA4F5E2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56BCC2-7D71-739E-AA01-49570CA4F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47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CFC95-9D5C-D735-4F36-AD3B91BBB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0D134-F954-CC1E-F0BD-8B48690CFBA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10% of 7.5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F79085-7E68-01AD-3E91-527EB1C8B3E6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3F79085-7E68-01AD-3E91-527EB1C8B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78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97722-EEA6-13FE-3DDC-CEB8D2C3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7DB118-BBCC-D93D-1B6F-E149BD2D71E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25% of 62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7F46B9-1DBD-A426-784F-4C53C27FCC43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17F46B9-1DBD-A426-784F-4C53C27FC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35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BBE1-7C18-E21B-6FB0-8069A3BCD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3D0C9A8-22FB-76D3-68E1-ECE777A0E5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Calculate 5% of 840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DEF33C-EE87-C739-76EC-992DC251268A}"/>
                  </a:ext>
                </a:extLst>
              </p:cNvPr>
              <p:cNvSpPr/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7DEF33C-EE87-C739-76EC-992DC2512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17" y="5133784"/>
                <a:ext cx="679287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0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39</TotalTime>
  <Words>122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Percentages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2026-05-27T10:28:23Z</dcterms:modified>
</cp:coreProperties>
</file>