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27T11:07:10.075" v="669"/>
      <pc:docMkLst>
        <pc:docMk/>
      </pc:docMkLst>
      <pc:sldChg chg="modSp mod">
        <pc:chgData name="Christopher Potter" userId="24ad2ef8db5e8a45" providerId="LiveId" clId="{10AB9FE2-9012-46EF-B18A-C87D5526F6EE}" dt="2026-05-27T10:55:14.973" v="6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7T10:55:14.973" v="6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27T10:56:11.393" v="84" actId="14100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7T10:55:53.351" v="48" actId="113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7T10:56:11.393" v="84" actId="14100"/>
          <ac:spMkLst>
            <pc:docMk/>
            <pc:sldMk cId="2091781012" sldId="263"/>
            <ac:spMk id="3" creationId="{59C67E23-B462-870D-6D4B-7F8B0A059A0A}"/>
          </ac:spMkLst>
        </pc:spChg>
      </pc:sldChg>
      <pc:sldChg chg="modSp add del mod">
        <pc:chgData name="Christopher Potter" userId="24ad2ef8db5e8a45" providerId="LiveId" clId="{10AB9FE2-9012-46EF-B18A-C87D5526F6EE}" dt="2026-05-27T10:56:25.459" v="87" actId="47"/>
        <pc:sldMkLst>
          <pc:docMk/>
          <pc:sldMk cId="406932794" sldId="264"/>
        </pc:sldMkLst>
        <pc:spChg chg="mod">
          <ac:chgData name="Christopher Potter" userId="24ad2ef8db5e8a45" providerId="LiveId" clId="{10AB9FE2-9012-46EF-B18A-C87D5526F6EE}" dt="2026-05-27T10:56:17.045" v="86" actId="20577"/>
          <ac:spMkLst>
            <pc:docMk/>
            <pc:sldMk cId="406932794" sldId="264"/>
            <ac:spMk id="2" creationId="{CE432CD0-0E7A-ABBF-1E1D-CEFEECD526E6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2694624101" sldId="264"/>
        </pc:sldMkLst>
      </pc:sldChg>
      <pc:sldChg chg="modSp add mod">
        <pc:chgData name="Christopher Potter" userId="24ad2ef8db5e8a45" providerId="LiveId" clId="{10AB9FE2-9012-46EF-B18A-C87D5526F6EE}" dt="2026-05-27T10:57:09.790" v="133" actId="12788"/>
        <pc:sldMkLst>
          <pc:docMk/>
          <pc:sldMk cId="2836079511" sldId="264"/>
        </pc:sldMkLst>
        <pc:spChg chg="mod">
          <ac:chgData name="Christopher Potter" userId="24ad2ef8db5e8a45" providerId="LiveId" clId="{10AB9FE2-9012-46EF-B18A-C87D5526F6EE}" dt="2026-05-27T10:57:09.790" v="133" actId="12788"/>
          <ac:spMkLst>
            <pc:docMk/>
            <pc:sldMk cId="2836079511" sldId="264"/>
            <ac:spMk id="2" creationId="{B10A2ABC-BB82-7283-99F1-F747E599D3DD}"/>
          </ac:spMkLst>
        </pc:spChg>
        <pc:spChg chg="mod">
          <ac:chgData name="Christopher Potter" userId="24ad2ef8db5e8a45" providerId="LiveId" clId="{10AB9FE2-9012-46EF-B18A-C87D5526F6EE}" dt="2026-05-27T10:57:09.790" v="133" actId="12788"/>
          <ac:spMkLst>
            <pc:docMk/>
            <pc:sldMk cId="2836079511" sldId="264"/>
            <ac:spMk id="3" creationId="{FD73CB08-87DD-48B2-3417-5717F6BD2024}"/>
          </ac:spMkLst>
        </pc:spChg>
      </pc:sldChg>
      <pc:sldChg chg="modSp add mod ord">
        <pc:chgData name="Christopher Potter" userId="24ad2ef8db5e8a45" providerId="LiveId" clId="{10AB9FE2-9012-46EF-B18A-C87D5526F6EE}" dt="2026-05-27T10:57:20.945" v="140" actId="20577"/>
        <pc:sldMkLst>
          <pc:docMk/>
          <pc:sldMk cId="1741623046" sldId="265"/>
        </pc:sldMkLst>
        <pc:spChg chg="mod">
          <ac:chgData name="Christopher Potter" userId="24ad2ef8db5e8a45" providerId="LiveId" clId="{10AB9FE2-9012-46EF-B18A-C87D5526F6EE}" dt="2026-05-27T10:57:17.477" v="138" actId="20577"/>
          <ac:spMkLst>
            <pc:docMk/>
            <pc:sldMk cId="1741623046" sldId="265"/>
            <ac:spMk id="2" creationId="{4197BDB8-26AA-8B0D-73A8-4D3E954E7E52}"/>
          </ac:spMkLst>
        </pc:spChg>
        <pc:spChg chg="mod">
          <ac:chgData name="Christopher Potter" userId="24ad2ef8db5e8a45" providerId="LiveId" clId="{10AB9FE2-9012-46EF-B18A-C87D5526F6EE}" dt="2026-05-27T10:57:20.945" v="140" actId="20577"/>
          <ac:spMkLst>
            <pc:docMk/>
            <pc:sldMk cId="1741623046" sldId="265"/>
            <ac:spMk id="3" creationId="{4D5064A5-9E63-1510-3F74-D6B524939C0B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2088265027" sldId="265"/>
        </pc:sldMkLst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2258332065" sldId="266"/>
        </pc:sldMkLst>
      </pc:sldChg>
      <pc:sldChg chg="modSp add mod ord">
        <pc:chgData name="Christopher Potter" userId="24ad2ef8db5e8a45" providerId="LiveId" clId="{10AB9FE2-9012-46EF-B18A-C87D5526F6EE}" dt="2026-05-27T10:57:31.796" v="148" actId="6549"/>
        <pc:sldMkLst>
          <pc:docMk/>
          <pc:sldMk cId="3237345146" sldId="266"/>
        </pc:sldMkLst>
        <pc:spChg chg="mod">
          <ac:chgData name="Christopher Potter" userId="24ad2ef8db5e8a45" providerId="LiveId" clId="{10AB9FE2-9012-46EF-B18A-C87D5526F6EE}" dt="2026-05-27T10:57:27.483" v="145" actId="20577"/>
          <ac:spMkLst>
            <pc:docMk/>
            <pc:sldMk cId="3237345146" sldId="266"/>
            <ac:spMk id="2" creationId="{ACE9D004-64BF-3661-3E3B-9ABE4077D875}"/>
          </ac:spMkLst>
        </pc:spChg>
        <pc:spChg chg="mod">
          <ac:chgData name="Christopher Potter" userId="24ad2ef8db5e8a45" providerId="LiveId" clId="{10AB9FE2-9012-46EF-B18A-C87D5526F6EE}" dt="2026-05-27T10:57:31.796" v="148" actId="6549"/>
          <ac:spMkLst>
            <pc:docMk/>
            <pc:sldMk cId="3237345146" sldId="266"/>
            <ac:spMk id="3" creationId="{3E61507D-1125-E91D-5626-A298135216A2}"/>
          </ac:spMkLst>
        </pc:spChg>
      </pc:sldChg>
      <pc:sldChg chg="modSp add mod">
        <pc:chgData name="Christopher Potter" userId="24ad2ef8db5e8a45" providerId="LiveId" clId="{10AB9FE2-9012-46EF-B18A-C87D5526F6EE}" dt="2026-05-27T10:58:30.340" v="190" actId="403"/>
        <pc:sldMkLst>
          <pc:docMk/>
          <pc:sldMk cId="1568126084" sldId="267"/>
        </pc:sldMkLst>
        <pc:spChg chg="mod">
          <ac:chgData name="Christopher Potter" userId="24ad2ef8db5e8a45" providerId="LiveId" clId="{10AB9FE2-9012-46EF-B18A-C87D5526F6EE}" dt="2026-05-27T10:58:05.423" v="181" actId="20577"/>
          <ac:spMkLst>
            <pc:docMk/>
            <pc:sldMk cId="1568126084" sldId="267"/>
            <ac:spMk id="2" creationId="{872FAB58-ACF6-CA63-1C24-41757E376086}"/>
          </ac:spMkLst>
        </pc:spChg>
        <pc:spChg chg="mod">
          <ac:chgData name="Christopher Potter" userId="24ad2ef8db5e8a45" providerId="LiveId" clId="{10AB9FE2-9012-46EF-B18A-C87D5526F6EE}" dt="2026-05-27T10:58:30.340" v="190" actId="403"/>
          <ac:spMkLst>
            <pc:docMk/>
            <pc:sldMk cId="1568126084" sldId="267"/>
            <ac:spMk id="3" creationId="{FDA46AF9-4447-55C5-1A57-39C52FCFDA44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1603722857" sldId="267"/>
        </pc:sldMkLst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131888785" sldId="268"/>
        </pc:sldMkLst>
      </pc:sldChg>
      <pc:sldChg chg="modSp add mod">
        <pc:chgData name="Christopher Potter" userId="24ad2ef8db5e8a45" providerId="LiveId" clId="{10AB9FE2-9012-46EF-B18A-C87D5526F6EE}" dt="2026-05-27T10:58:46.486" v="195" actId="20577"/>
        <pc:sldMkLst>
          <pc:docMk/>
          <pc:sldMk cId="1590262476" sldId="268"/>
        </pc:sldMkLst>
        <pc:spChg chg="mod">
          <ac:chgData name="Christopher Potter" userId="24ad2ef8db5e8a45" providerId="LiveId" clId="{10AB9FE2-9012-46EF-B18A-C87D5526F6EE}" dt="2026-05-27T10:58:40.865" v="193" actId="20577"/>
          <ac:spMkLst>
            <pc:docMk/>
            <pc:sldMk cId="1590262476" sldId="268"/>
            <ac:spMk id="2" creationId="{D9514627-BF3B-8A45-4E20-7659EE1C0A5E}"/>
          </ac:spMkLst>
        </pc:spChg>
        <pc:spChg chg="mod">
          <ac:chgData name="Christopher Potter" userId="24ad2ef8db5e8a45" providerId="LiveId" clId="{10AB9FE2-9012-46EF-B18A-C87D5526F6EE}" dt="2026-05-27T10:58:46.486" v="195" actId="20577"/>
          <ac:spMkLst>
            <pc:docMk/>
            <pc:sldMk cId="1590262476" sldId="268"/>
            <ac:spMk id="3" creationId="{5E89BF44-E831-7535-2E4F-61CDC1C76CF8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2023963423" sldId="269"/>
        </pc:sldMkLst>
      </pc:sldChg>
      <pc:sldChg chg="modSp add mod">
        <pc:chgData name="Christopher Potter" userId="24ad2ef8db5e8a45" providerId="LiveId" clId="{10AB9FE2-9012-46EF-B18A-C87D5526F6EE}" dt="2026-05-27T10:59:15.128" v="252" actId="404"/>
        <pc:sldMkLst>
          <pc:docMk/>
          <pc:sldMk cId="3141286195" sldId="269"/>
        </pc:sldMkLst>
        <pc:spChg chg="mod">
          <ac:chgData name="Christopher Potter" userId="24ad2ef8db5e8a45" providerId="LiveId" clId="{10AB9FE2-9012-46EF-B18A-C87D5526F6EE}" dt="2026-05-27T10:59:07.217" v="236" actId="6549"/>
          <ac:spMkLst>
            <pc:docMk/>
            <pc:sldMk cId="3141286195" sldId="269"/>
            <ac:spMk id="2" creationId="{DB6CD492-1137-09F1-FFEB-E1B75EAD6C17}"/>
          </ac:spMkLst>
        </pc:spChg>
        <pc:spChg chg="mod">
          <ac:chgData name="Christopher Potter" userId="24ad2ef8db5e8a45" providerId="LiveId" clId="{10AB9FE2-9012-46EF-B18A-C87D5526F6EE}" dt="2026-05-27T10:59:15.128" v="252" actId="404"/>
          <ac:spMkLst>
            <pc:docMk/>
            <pc:sldMk cId="3141286195" sldId="269"/>
            <ac:spMk id="3" creationId="{50E06681-DD4E-8246-ACDD-73C32623CC46}"/>
          </ac:spMkLst>
        </pc:spChg>
      </pc:sldChg>
      <pc:sldChg chg="modSp add mod">
        <pc:chgData name="Christopher Potter" userId="24ad2ef8db5e8a45" providerId="LiveId" clId="{10AB9FE2-9012-46EF-B18A-C87D5526F6EE}" dt="2026-05-27T10:59:28.693" v="265" actId="20577"/>
        <pc:sldMkLst>
          <pc:docMk/>
          <pc:sldMk cId="581059075" sldId="270"/>
        </pc:sldMkLst>
        <pc:spChg chg="mod">
          <ac:chgData name="Christopher Potter" userId="24ad2ef8db5e8a45" providerId="LiveId" clId="{10AB9FE2-9012-46EF-B18A-C87D5526F6EE}" dt="2026-05-27T10:59:22.353" v="257" actId="20577"/>
          <ac:spMkLst>
            <pc:docMk/>
            <pc:sldMk cId="581059075" sldId="270"/>
            <ac:spMk id="2" creationId="{622221C6-70C6-7578-AC84-05080269472F}"/>
          </ac:spMkLst>
        </pc:spChg>
        <pc:spChg chg="mod">
          <ac:chgData name="Christopher Potter" userId="24ad2ef8db5e8a45" providerId="LiveId" clId="{10AB9FE2-9012-46EF-B18A-C87D5526F6EE}" dt="2026-05-27T10:59:28.693" v="265" actId="20577"/>
          <ac:spMkLst>
            <pc:docMk/>
            <pc:sldMk cId="581059075" sldId="270"/>
            <ac:spMk id="3" creationId="{04B730AD-06C6-6EEF-6776-7E388B478387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3686043202" sldId="270"/>
        </pc:sldMkLst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1141734406" sldId="271"/>
        </pc:sldMkLst>
      </pc:sldChg>
      <pc:sldChg chg="modSp add mod">
        <pc:chgData name="Christopher Potter" userId="24ad2ef8db5e8a45" providerId="LiveId" clId="{10AB9FE2-9012-46EF-B18A-C87D5526F6EE}" dt="2026-05-27T10:59:56.506" v="316" actId="6549"/>
        <pc:sldMkLst>
          <pc:docMk/>
          <pc:sldMk cId="3911470210" sldId="271"/>
        </pc:sldMkLst>
        <pc:spChg chg="mod">
          <ac:chgData name="Christopher Potter" userId="24ad2ef8db5e8a45" providerId="LiveId" clId="{10AB9FE2-9012-46EF-B18A-C87D5526F6EE}" dt="2026-05-27T10:59:49.242" v="311" actId="20577"/>
          <ac:spMkLst>
            <pc:docMk/>
            <pc:sldMk cId="3911470210" sldId="271"/>
            <ac:spMk id="2" creationId="{4830E434-7046-9F5E-A5F2-D6AC76C81A6A}"/>
          </ac:spMkLst>
        </pc:spChg>
        <pc:spChg chg="mod">
          <ac:chgData name="Christopher Potter" userId="24ad2ef8db5e8a45" providerId="LiveId" clId="{10AB9FE2-9012-46EF-B18A-C87D5526F6EE}" dt="2026-05-27T10:59:56.506" v="316" actId="6549"/>
          <ac:spMkLst>
            <pc:docMk/>
            <pc:sldMk cId="3911470210" sldId="271"/>
            <ac:spMk id="3" creationId="{EA70D344-D635-868F-AD93-D294F793F69F}"/>
          </ac:spMkLst>
        </pc:spChg>
      </pc:sldChg>
      <pc:sldChg chg="modSp add mod">
        <pc:chgData name="Christopher Potter" userId="24ad2ef8db5e8a45" providerId="LiveId" clId="{10AB9FE2-9012-46EF-B18A-C87D5526F6EE}" dt="2026-05-27T11:00:27.123" v="346" actId="20577"/>
        <pc:sldMkLst>
          <pc:docMk/>
          <pc:sldMk cId="128439908" sldId="272"/>
        </pc:sldMkLst>
        <pc:spChg chg="mod">
          <ac:chgData name="Christopher Potter" userId="24ad2ef8db5e8a45" providerId="LiveId" clId="{10AB9FE2-9012-46EF-B18A-C87D5526F6EE}" dt="2026-05-27T11:00:24.992" v="344" actId="122"/>
          <ac:spMkLst>
            <pc:docMk/>
            <pc:sldMk cId="128439908" sldId="272"/>
            <ac:spMk id="2" creationId="{F214725E-4A7D-8BEF-A169-67F57EA25A24}"/>
          </ac:spMkLst>
        </pc:spChg>
        <pc:spChg chg="mod">
          <ac:chgData name="Christopher Potter" userId="24ad2ef8db5e8a45" providerId="LiveId" clId="{10AB9FE2-9012-46EF-B18A-C87D5526F6EE}" dt="2026-05-27T11:00:27.123" v="346" actId="20577"/>
          <ac:spMkLst>
            <pc:docMk/>
            <pc:sldMk cId="128439908" sldId="272"/>
            <ac:spMk id="3" creationId="{9066BA3F-510E-1E29-1220-1911117DB88D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2266233486" sldId="272"/>
        </pc:sldMkLst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2597092007" sldId="273"/>
        </pc:sldMkLst>
      </pc:sldChg>
      <pc:sldChg chg="modSp add mod">
        <pc:chgData name="Christopher Potter" userId="24ad2ef8db5e8a45" providerId="LiveId" clId="{10AB9FE2-9012-46EF-B18A-C87D5526F6EE}" dt="2026-05-27T11:00:39.392" v="353" actId="20577"/>
        <pc:sldMkLst>
          <pc:docMk/>
          <pc:sldMk cId="2686527035" sldId="273"/>
        </pc:sldMkLst>
        <pc:spChg chg="mod">
          <ac:chgData name="Christopher Potter" userId="24ad2ef8db5e8a45" providerId="LiveId" clId="{10AB9FE2-9012-46EF-B18A-C87D5526F6EE}" dt="2026-05-27T11:00:36.599" v="351" actId="20577"/>
          <ac:spMkLst>
            <pc:docMk/>
            <pc:sldMk cId="2686527035" sldId="273"/>
            <ac:spMk id="2" creationId="{1D3455D5-2F1D-A22E-1EB1-E3D1601F69F7}"/>
          </ac:spMkLst>
        </pc:spChg>
        <pc:spChg chg="mod">
          <ac:chgData name="Christopher Potter" userId="24ad2ef8db5e8a45" providerId="LiveId" clId="{10AB9FE2-9012-46EF-B18A-C87D5526F6EE}" dt="2026-05-27T11:00:39.392" v="353" actId="20577"/>
          <ac:spMkLst>
            <pc:docMk/>
            <pc:sldMk cId="2686527035" sldId="273"/>
            <ac:spMk id="3" creationId="{710FF9B2-0542-36FE-9A86-6A84B5F2A709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93788402" sldId="274"/>
        </pc:sldMkLst>
      </pc:sldChg>
      <pc:sldChg chg="modSp add mod">
        <pc:chgData name="Christopher Potter" userId="24ad2ef8db5e8a45" providerId="LiveId" clId="{10AB9FE2-9012-46EF-B18A-C87D5526F6EE}" dt="2026-05-27T11:01:06.203" v="398" actId="20577"/>
        <pc:sldMkLst>
          <pc:docMk/>
          <pc:sldMk cId="4014634945" sldId="274"/>
        </pc:sldMkLst>
        <pc:spChg chg="mod">
          <ac:chgData name="Christopher Potter" userId="24ad2ef8db5e8a45" providerId="LiveId" clId="{10AB9FE2-9012-46EF-B18A-C87D5526F6EE}" dt="2026-05-27T11:01:02.305" v="397" actId="20577"/>
          <ac:spMkLst>
            <pc:docMk/>
            <pc:sldMk cId="4014634945" sldId="274"/>
            <ac:spMk id="2" creationId="{57EF2363-D15C-7DEA-0E55-AE0234E2FD0F}"/>
          </ac:spMkLst>
        </pc:spChg>
        <pc:spChg chg="mod">
          <ac:chgData name="Christopher Potter" userId="24ad2ef8db5e8a45" providerId="LiveId" clId="{10AB9FE2-9012-46EF-B18A-C87D5526F6EE}" dt="2026-05-27T11:01:06.203" v="398" actId="20577"/>
          <ac:spMkLst>
            <pc:docMk/>
            <pc:sldMk cId="4014634945" sldId="274"/>
            <ac:spMk id="3" creationId="{EEFF79F2-5BDA-6078-158B-589081E9965B}"/>
          </ac:spMkLst>
        </pc:spChg>
      </pc:sldChg>
      <pc:sldChg chg="modSp add mod">
        <pc:chgData name="Christopher Potter" userId="24ad2ef8db5e8a45" providerId="LiveId" clId="{10AB9FE2-9012-46EF-B18A-C87D5526F6EE}" dt="2026-05-27T11:01:28.683" v="410" actId="20577"/>
        <pc:sldMkLst>
          <pc:docMk/>
          <pc:sldMk cId="410727150" sldId="275"/>
        </pc:sldMkLst>
        <pc:spChg chg="mod">
          <ac:chgData name="Christopher Potter" userId="24ad2ef8db5e8a45" providerId="LiveId" clId="{10AB9FE2-9012-46EF-B18A-C87D5526F6EE}" dt="2026-05-27T11:01:25.654" v="408" actId="20577"/>
          <ac:spMkLst>
            <pc:docMk/>
            <pc:sldMk cId="410727150" sldId="275"/>
            <ac:spMk id="2" creationId="{914EEA28-5756-D8B8-A819-9CACD76E2EAD}"/>
          </ac:spMkLst>
        </pc:spChg>
        <pc:spChg chg="mod">
          <ac:chgData name="Christopher Potter" userId="24ad2ef8db5e8a45" providerId="LiveId" clId="{10AB9FE2-9012-46EF-B18A-C87D5526F6EE}" dt="2026-05-27T11:01:28.683" v="410" actId="20577"/>
          <ac:spMkLst>
            <pc:docMk/>
            <pc:sldMk cId="410727150" sldId="275"/>
            <ac:spMk id="3" creationId="{58B08667-B23F-A107-BD41-27276AE4F7DF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2267864831" sldId="275"/>
        </pc:sldMkLst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1866380057" sldId="276"/>
        </pc:sldMkLst>
      </pc:sldChg>
      <pc:sldChg chg="modSp add mod">
        <pc:chgData name="Christopher Potter" userId="24ad2ef8db5e8a45" providerId="LiveId" clId="{10AB9FE2-9012-46EF-B18A-C87D5526F6EE}" dt="2026-05-27T11:03:22.933" v="497" actId="20577"/>
        <pc:sldMkLst>
          <pc:docMk/>
          <pc:sldMk cId="3157287526" sldId="276"/>
        </pc:sldMkLst>
        <pc:spChg chg="mod">
          <ac:chgData name="Christopher Potter" userId="24ad2ef8db5e8a45" providerId="LiveId" clId="{10AB9FE2-9012-46EF-B18A-C87D5526F6EE}" dt="2026-05-27T11:03:22.933" v="497" actId="20577"/>
          <ac:spMkLst>
            <pc:docMk/>
            <pc:sldMk cId="3157287526" sldId="276"/>
            <ac:spMk id="2" creationId="{F4000D3A-D9AE-BC74-9A39-0FC63B8D8F6F}"/>
          </ac:spMkLst>
        </pc:spChg>
        <pc:spChg chg="mod">
          <ac:chgData name="Christopher Potter" userId="24ad2ef8db5e8a45" providerId="LiveId" clId="{10AB9FE2-9012-46EF-B18A-C87D5526F6EE}" dt="2026-05-27T11:03:13.462" v="495"/>
          <ac:spMkLst>
            <pc:docMk/>
            <pc:sldMk cId="3157287526" sldId="276"/>
            <ac:spMk id="3" creationId="{F880F9A8-7903-4AC3-482C-50BD52D7836B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464078956" sldId="277"/>
        </pc:sldMkLst>
      </pc:sldChg>
      <pc:sldChg chg="modSp add mod">
        <pc:chgData name="Christopher Potter" userId="24ad2ef8db5e8a45" providerId="LiveId" clId="{10AB9FE2-9012-46EF-B18A-C87D5526F6EE}" dt="2026-05-27T11:04:06.020" v="506" actId="12788"/>
        <pc:sldMkLst>
          <pc:docMk/>
          <pc:sldMk cId="3969068487" sldId="277"/>
        </pc:sldMkLst>
        <pc:spChg chg="mod">
          <ac:chgData name="Christopher Potter" userId="24ad2ef8db5e8a45" providerId="LiveId" clId="{10AB9FE2-9012-46EF-B18A-C87D5526F6EE}" dt="2026-05-27T11:04:06.020" v="506" actId="12788"/>
          <ac:spMkLst>
            <pc:docMk/>
            <pc:sldMk cId="3969068487" sldId="277"/>
            <ac:spMk id="2" creationId="{39C09E37-96F3-2231-6D4E-7C50BFC1C93F}"/>
          </ac:spMkLst>
        </pc:spChg>
        <pc:spChg chg="mod">
          <ac:chgData name="Christopher Potter" userId="24ad2ef8db5e8a45" providerId="LiveId" clId="{10AB9FE2-9012-46EF-B18A-C87D5526F6EE}" dt="2026-05-27T11:04:06.020" v="506" actId="12788"/>
          <ac:spMkLst>
            <pc:docMk/>
            <pc:sldMk cId="3969068487" sldId="277"/>
            <ac:spMk id="3" creationId="{C9C0E21A-540D-F15F-55F0-CCF118B742C0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270772573" sldId="278"/>
        </pc:sldMkLst>
      </pc:sldChg>
      <pc:sldChg chg="modSp add mod ord">
        <pc:chgData name="Christopher Potter" userId="24ad2ef8db5e8a45" providerId="LiveId" clId="{10AB9FE2-9012-46EF-B18A-C87D5526F6EE}" dt="2026-05-27T11:04:42.942" v="559" actId="20577"/>
        <pc:sldMkLst>
          <pc:docMk/>
          <pc:sldMk cId="3672578555" sldId="278"/>
        </pc:sldMkLst>
        <pc:spChg chg="mod">
          <ac:chgData name="Christopher Potter" userId="24ad2ef8db5e8a45" providerId="LiveId" clId="{10AB9FE2-9012-46EF-B18A-C87D5526F6EE}" dt="2026-05-27T11:04:24.862" v="551" actId="20577"/>
          <ac:spMkLst>
            <pc:docMk/>
            <pc:sldMk cId="3672578555" sldId="278"/>
            <ac:spMk id="2" creationId="{A92045FF-B139-AB35-6B88-158FFC24C4B8}"/>
          </ac:spMkLst>
        </pc:spChg>
        <pc:spChg chg="mod">
          <ac:chgData name="Christopher Potter" userId="24ad2ef8db5e8a45" providerId="LiveId" clId="{10AB9FE2-9012-46EF-B18A-C87D5526F6EE}" dt="2026-05-27T11:04:42.942" v="559" actId="20577"/>
          <ac:spMkLst>
            <pc:docMk/>
            <pc:sldMk cId="3672578555" sldId="278"/>
            <ac:spMk id="3" creationId="{154ACDED-BB3A-81AE-84AB-B39595B1B948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2746852940" sldId="279"/>
        </pc:sldMkLst>
      </pc:sldChg>
      <pc:sldChg chg="modSp add mod">
        <pc:chgData name="Christopher Potter" userId="24ad2ef8db5e8a45" providerId="LiveId" clId="{10AB9FE2-9012-46EF-B18A-C87D5526F6EE}" dt="2026-05-27T11:05:09.072" v="603" actId="20577"/>
        <pc:sldMkLst>
          <pc:docMk/>
          <pc:sldMk cId="4246328169" sldId="279"/>
        </pc:sldMkLst>
        <pc:spChg chg="mod">
          <ac:chgData name="Christopher Potter" userId="24ad2ef8db5e8a45" providerId="LiveId" clId="{10AB9FE2-9012-46EF-B18A-C87D5526F6EE}" dt="2026-05-27T11:04:57.603" v="593" actId="404"/>
          <ac:spMkLst>
            <pc:docMk/>
            <pc:sldMk cId="4246328169" sldId="279"/>
            <ac:spMk id="2" creationId="{06D599FB-D505-79AA-5D37-6FAD8F47E65B}"/>
          </ac:spMkLst>
        </pc:spChg>
        <pc:spChg chg="mod">
          <ac:chgData name="Christopher Potter" userId="24ad2ef8db5e8a45" providerId="LiveId" clId="{10AB9FE2-9012-46EF-B18A-C87D5526F6EE}" dt="2026-05-27T11:05:09.072" v="603" actId="20577"/>
          <ac:spMkLst>
            <pc:docMk/>
            <pc:sldMk cId="4246328169" sldId="279"/>
            <ac:spMk id="3" creationId="{8E3ED06F-9122-42F0-5B76-863362068C2B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787046467" sldId="280"/>
        </pc:sldMkLst>
      </pc:sldChg>
      <pc:sldChg chg="modSp add mod">
        <pc:chgData name="Christopher Potter" userId="24ad2ef8db5e8a45" providerId="LiveId" clId="{10AB9FE2-9012-46EF-B18A-C87D5526F6EE}" dt="2026-05-27T11:05:22.632" v="611" actId="20577"/>
        <pc:sldMkLst>
          <pc:docMk/>
          <pc:sldMk cId="4245513660" sldId="280"/>
        </pc:sldMkLst>
        <pc:spChg chg="mod">
          <ac:chgData name="Christopher Potter" userId="24ad2ef8db5e8a45" providerId="LiveId" clId="{10AB9FE2-9012-46EF-B18A-C87D5526F6EE}" dt="2026-05-27T11:05:17.818" v="609" actId="20577"/>
          <ac:spMkLst>
            <pc:docMk/>
            <pc:sldMk cId="4245513660" sldId="280"/>
            <ac:spMk id="2" creationId="{186D0791-F9D7-BD16-EC87-91ABE7B51D34}"/>
          </ac:spMkLst>
        </pc:spChg>
        <pc:spChg chg="mod">
          <ac:chgData name="Christopher Potter" userId="24ad2ef8db5e8a45" providerId="LiveId" clId="{10AB9FE2-9012-46EF-B18A-C87D5526F6EE}" dt="2026-05-27T11:05:22.632" v="611" actId="20577"/>
          <ac:spMkLst>
            <pc:docMk/>
            <pc:sldMk cId="4245513660" sldId="280"/>
            <ac:spMk id="3" creationId="{FE15ACF7-BB2E-F947-48DA-080B2B0AAF06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269406591" sldId="281"/>
        </pc:sldMkLst>
      </pc:sldChg>
      <pc:sldChg chg="modSp add mod ord">
        <pc:chgData name="Christopher Potter" userId="24ad2ef8db5e8a45" providerId="LiveId" clId="{10AB9FE2-9012-46EF-B18A-C87D5526F6EE}" dt="2026-05-27T11:07:10.075" v="669"/>
        <pc:sldMkLst>
          <pc:docMk/>
          <pc:sldMk cId="1038082325" sldId="281"/>
        </pc:sldMkLst>
        <pc:spChg chg="mod">
          <ac:chgData name="Christopher Potter" userId="24ad2ef8db5e8a45" providerId="LiveId" clId="{10AB9FE2-9012-46EF-B18A-C87D5526F6EE}" dt="2026-05-27T11:06:30.043" v="617" actId="122"/>
          <ac:spMkLst>
            <pc:docMk/>
            <pc:sldMk cId="1038082325" sldId="281"/>
            <ac:spMk id="2" creationId="{DED6C9B2-5229-BF07-B0B1-9822DF7412E6}"/>
          </ac:spMkLst>
        </pc:spChg>
        <pc:spChg chg="mod">
          <ac:chgData name="Christopher Potter" userId="24ad2ef8db5e8a45" providerId="LiveId" clId="{10AB9FE2-9012-46EF-B18A-C87D5526F6EE}" dt="2026-05-27T11:06:33.032" v="621" actId="6549"/>
          <ac:spMkLst>
            <pc:docMk/>
            <pc:sldMk cId="1038082325" sldId="281"/>
            <ac:spMk id="3" creationId="{E43BA3E0-2B87-6BBD-30B0-0595C882E135}"/>
          </ac:spMkLst>
        </pc:spChg>
      </pc:sldChg>
      <pc:sldChg chg="del">
        <pc:chgData name="Christopher Potter" userId="24ad2ef8db5e8a45" providerId="LiveId" clId="{10AB9FE2-9012-46EF-B18A-C87D5526F6EE}" dt="2026-05-27T10:55:10.913" v="0" actId="47"/>
        <pc:sldMkLst>
          <pc:docMk/>
          <pc:sldMk cId="2835431690" sldId="282"/>
        </pc:sldMkLst>
      </pc:sldChg>
      <pc:sldChg chg="modSp add mod">
        <pc:chgData name="Christopher Potter" userId="24ad2ef8db5e8a45" providerId="LiveId" clId="{10AB9FE2-9012-46EF-B18A-C87D5526F6EE}" dt="2026-05-27T11:06:52.458" v="667" actId="20577"/>
        <pc:sldMkLst>
          <pc:docMk/>
          <pc:sldMk cId="4279988147" sldId="282"/>
        </pc:sldMkLst>
        <pc:spChg chg="mod">
          <ac:chgData name="Christopher Potter" userId="24ad2ef8db5e8a45" providerId="LiveId" clId="{10AB9FE2-9012-46EF-B18A-C87D5526F6EE}" dt="2026-05-27T11:06:52.458" v="667" actId="20577"/>
          <ac:spMkLst>
            <pc:docMk/>
            <pc:sldMk cId="4279988147" sldId="282"/>
            <ac:spMk id="2" creationId="{E2571826-7020-6C96-F7CA-B5CDDC13CB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27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98FE5-1B25-7BC2-0A1F-BC72EC469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2221C6-70C6-7578-AC84-0508026947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all the prime numbers between 30 and 40.</a:t>
            </a:r>
            <a:endParaRPr lang="en-GB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B730AD-06C6-6EEF-6776-7E388B478387}"/>
                  </a:ext>
                </a:extLst>
              </p:cNvPr>
              <p:cNvSpPr/>
              <p:nvPr/>
            </p:nvSpPr>
            <p:spPr>
              <a:xfrm>
                <a:off x="1447808" y="4555672"/>
                <a:ext cx="7402496" cy="21402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31, 37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B730AD-06C6-6EEF-6776-7E388B478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555672"/>
                <a:ext cx="7402496" cy="21402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0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7E5BD-E11B-8A21-9756-702BE3E55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30E434-7046-9F5E-A5F2-D6AC76C81A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  <a:p>
            <a:r>
              <a:rPr lang="en-GB" sz="5400" dirty="0"/>
              <a:t>Two is the only even prime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A70D344-D635-868F-AD93-D294F793F69F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True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9114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D5AC1-91B4-C50E-4254-3CE687694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14725E-4A7D-8BEF-A169-67F57EA25A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Which is prime</a:t>
            </a:r>
          </a:p>
          <a:p>
            <a:pPr algn="ctr"/>
            <a:r>
              <a:rPr lang="en-GB" sz="5400" dirty="0"/>
              <a:t>39 or 41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066BA3F-510E-1E29-1220-1911117DB88D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41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284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FB93D-0402-69D4-8642-F29C755BD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3455D5-2F1D-A22E-1EB1-E3D1601F69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Which is prime</a:t>
            </a:r>
          </a:p>
          <a:p>
            <a:pPr algn="ctr"/>
            <a:r>
              <a:rPr lang="en-GB" sz="5400" dirty="0"/>
              <a:t>57 or 59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710FF9B2-0542-36FE-9A86-6A84B5F2A709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59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6865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8E7A2-AEB1-ED11-B66B-6070AC971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EF2363-D15C-7DEA-0E55-AE0234E2F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smallest prime factor of 91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EFF79F2-5BDA-6078-158B-589081E9965B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7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01463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8DB88-24D5-1CE1-50C0-F45BE77A0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EEA28-5756-D8B8-A819-9CACD76E2E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largest prime factor of 77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8B08667-B23F-A107-BD41-27276AE4F7DF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11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1072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CCDAC-2FD2-A8F5-CE45-C088272F4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000D3A-D9AE-BC74-9A39-0FC63B8D8F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1 prime?</a:t>
            </a:r>
          </a:p>
          <a:p>
            <a:r>
              <a:rPr lang="en-GB" sz="5400" b="1" dirty="0"/>
              <a:t>Why / why not?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F880F9A8-7903-4AC3-482C-50BD52D7836B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</a:rPr>
              <a:t>No, exactly one factor 1.</a:t>
            </a:r>
            <a:endParaRPr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3F9B9-F3E1-5259-A7AB-9FE9EA094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09E37-96F3-2231-6D4E-7C50BFC1C9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0 prime?</a:t>
            </a:r>
          </a:p>
          <a:p>
            <a:r>
              <a:rPr lang="en-GB" sz="5400" b="1" dirty="0"/>
              <a:t>Why / why not?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C9C0E21A-540D-F15F-55F0-CCF118B742C0}"/>
              </a:ext>
            </a:extLst>
          </p:cNvPr>
          <p:cNvSpPr/>
          <p:nvPr/>
        </p:nvSpPr>
        <p:spPr>
          <a:xfrm>
            <a:off x="568892" y="3053443"/>
            <a:ext cx="9160328" cy="364247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</a:rPr>
              <a:t>No, </a:t>
            </a:r>
            <a:r>
              <a:rPr lang="en-US" sz="6000" dirty="0">
                <a:solidFill>
                  <a:srgbClr val="FF0000"/>
                </a:solidFill>
              </a:rPr>
              <a:t>0 has infinitely many factors — every non‑zero integer is a factor of 0.</a:t>
            </a:r>
            <a:endParaRPr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60BE2-5119-2A2C-5350-ADAB2B22D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2045FF-B139-AB35-6B88-158FFC24C4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How many prime numbers are there below 20?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154ACDED-BB3A-81AE-84AB-B39595B1B948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Eight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6725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F9D01-C7F9-A84A-588C-3AEA1B7C1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D599FB-D505-79AA-5D37-6FAD8F47E6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Write a prime between 50 and 60.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8E3ED06F-9122-42F0-5B76-863362068C2B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53 or 59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2463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EDFAF-C3C6-6144-98A8-9095069B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D6C9B2-5229-BF07-B0B1-9822DF7412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A pupil says </a:t>
            </a:r>
          </a:p>
          <a:p>
            <a:pPr algn="ctr"/>
            <a:r>
              <a:rPr lang="en-GB" sz="4800" i="1" dirty="0"/>
              <a:t>“All odd numbers are prime.”</a:t>
            </a:r>
            <a:r>
              <a:rPr lang="en-GB" sz="4800" dirty="0"/>
              <a:t> </a:t>
            </a:r>
          </a:p>
          <a:p>
            <a:r>
              <a:rPr lang="en-GB" sz="4800" dirty="0"/>
              <a:t>Do you agree? Why/why not?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43BA3E0-2B87-6BBD-30B0-0595C882E135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No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0380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9B776-8E68-B995-1C26-AC75F58F5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6D0791-F9D7-BD16-EC87-91ABE7B51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Write a prime between 90 and 100.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FE15ACF7-BB2E-F947-48DA-080B2B0AAF06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97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2455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A37AD-6D93-C828-B487-59AD667F6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571826-7020-6C96-F7CA-B5CDDC13CB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800" dirty="0"/>
              <a:t>A pupil says </a:t>
            </a:r>
          </a:p>
          <a:p>
            <a:pPr algn="ctr"/>
            <a:r>
              <a:rPr lang="en-GB" sz="4800" i="1" dirty="0"/>
              <a:t>“If a number ends in 5, it must be composite”</a:t>
            </a:r>
            <a:r>
              <a:rPr lang="en-GB" sz="4800" dirty="0"/>
              <a:t> </a:t>
            </a:r>
          </a:p>
          <a:p>
            <a:r>
              <a:rPr lang="en-GB" sz="4800" dirty="0"/>
              <a:t>Do you agree? Why/why not?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880A722A-F9B0-9955-1DD7-50FDD9508441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800" b="0" dirty="0">
                <a:solidFill>
                  <a:srgbClr val="FF0000"/>
                </a:solidFill>
              </a:rPr>
              <a:t>No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2799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17 prime?</a:t>
            </a:r>
          </a:p>
          <a:p>
            <a:r>
              <a:rPr lang="en-GB" sz="5400" b="1" dirty="0"/>
              <a:t>Why / Why not?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9C67E23-B462-870D-6D4B-7F8B0A059A0A}"/>
              </a:ext>
            </a:extLst>
          </p:cNvPr>
          <p:cNvSpPr/>
          <p:nvPr/>
        </p:nvSpPr>
        <p:spPr>
          <a:xfrm>
            <a:off x="1752617" y="4555672"/>
            <a:ext cx="6792879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b="0" dirty="0">
                <a:solidFill>
                  <a:srgbClr val="FF0000"/>
                </a:solidFill>
              </a:rPr>
              <a:t>Yes, exactly two factors 1 and 17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94B45-B0B0-5622-26B4-5E96ABD19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0A2ABC-BB82-7283-99F1-F747E599D3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21 prime?</a:t>
            </a:r>
          </a:p>
          <a:p>
            <a:r>
              <a:rPr lang="en-GB" sz="5400" b="1" dirty="0"/>
              <a:t>Why / Why not?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FD73CB08-87DD-48B2-3417-5717F6BD2024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b="0" dirty="0">
                <a:solidFill>
                  <a:srgbClr val="FF0000"/>
                </a:solidFill>
              </a:rPr>
              <a:t>No, </a:t>
            </a:r>
            <a:r>
              <a:rPr lang="en-GB" sz="6000" dirty="0">
                <a:solidFill>
                  <a:srgbClr val="FF0000"/>
                </a:solidFill>
              </a:rPr>
              <a:t>it has four</a:t>
            </a:r>
            <a:r>
              <a:rPr lang="en-GB" sz="6000" b="0" dirty="0">
                <a:solidFill>
                  <a:srgbClr val="FF0000"/>
                </a:solidFill>
              </a:rPr>
              <a:t> factors 1, 3, 7 and </a:t>
            </a:r>
            <a:r>
              <a:rPr lang="en-GB" sz="6000" dirty="0">
                <a:solidFill>
                  <a:srgbClr val="FF0000"/>
                </a:solidFill>
              </a:rPr>
              <a:t>21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8360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03576-98DE-D6A3-6239-6BAD54D3F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97BDB8-26AA-8B0D-73A8-4D3E954E7E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97 prime?</a:t>
            </a:r>
          </a:p>
          <a:p>
            <a:r>
              <a:rPr lang="en-GB" sz="5400" b="1" dirty="0"/>
              <a:t>Why / Why not?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D5064A5-9E63-1510-3F74-D6B524939C0B}"/>
              </a:ext>
            </a:extLst>
          </p:cNvPr>
          <p:cNvSpPr/>
          <p:nvPr/>
        </p:nvSpPr>
        <p:spPr>
          <a:xfrm>
            <a:off x="1752617" y="4555672"/>
            <a:ext cx="6792879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b="0" dirty="0">
                <a:solidFill>
                  <a:srgbClr val="FF0000"/>
                </a:solidFill>
              </a:rPr>
              <a:t>Yes, exactly two factors 1 and 97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74162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F06F9-5AC6-7DA9-AF92-647BDC3CF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E9D004-64BF-3661-3E3B-9ABE4077D8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51 prime?</a:t>
            </a:r>
          </a:p>
          <a:p>
            <a:r>
              <a:rPr lang="en-GB" sz="5400" b="1" dirty="0"/>
              <a:t>Why / Why not?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3E61507D-1125-E91D-5626-A298135216A2}"/>
              </a:ext>
            </a:extLst>
          </p:cNvPr>
          <p:cNvSpPr/>
          <p:nvPr/>
        </p:nvSpPr>
        <p:spPr>
          <a:xfrm>
            <a:off x="1447808" y="4555672"/>
            <a:ext cx="7402496" cy="2140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b="0" dirty="0">
                <a:solidFill>
                  <a:srgbClr val="FF0000"/>
                </a:solidFill>
              </a:rPr>
              <a:t>No, </a:t>
            </a:r>
            <a:r>
              <a:rPr lang="en-GB" sz="6000" dirty="0">
                <a:solidFill>
                  <a:srgbClr val="FF0000"/>
                </a:solidFill>
              </a:rPr>
              <a:t>it has four</a:t>
            </a:r>
            <a:r>
              <a:rPr lang="en-GB" sz="6000" b="0" dirty="0">
                <a:solidFill>
                  <a:srgbClr val="FF0000"/>
                </a:solidFill>
              </a:rPr>
              <a:t> factors 1, 3, 17 and 5</a:t>
            </a:r>
            <a:r>
              <a:rPr lang="en-GB" sz="6000" dirty="0">
                <a:solidFill>
                  <a:srgbClr val="FF0000"/>
                </a:solidFill>
              </a:rPr>
              <a:t>1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2373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0F386-5DEC-7F3C-CD12-92F9BDE7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2FAB58-ACF6-CA63-1C24-41757E3760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the next prime after 31.</a:t>
            </a:r>
            <a:endParaRPr lang="en-GB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A46AF9-4447-55C5-1A57-39C52FCFDA44}"/>
                  </a:ext>
                </a:extLst>
              </p:cNvPr>
              <p:cNvSpPr/>
              <p:nvPr/>
            </p:nvSpPr>
            <p:spPr>
              <a:xfrm>
                <a:off x="1447808" y="4555672"/>
                <a:ext cx="7402496" cy="21402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5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A46AF9-4447-55C5-1A57-39C52FCFD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555672"/>
                <a:ext cx="7402496" cy="21402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1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3C9D8-B021-3B04-D1CC-3CD66F27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514627-BF3B-8A45-4E20-7659EE1C0A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Write the next prime after 43.</a:t>
            </a:r>
            <a:endParaRPr lang="en-GB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89BF44-E831-7535-2E4F-61CDC1C76CF8}"/>
                  </a:ext>
                </a:extLst>
              </p:cNvPr>
              <p:cNvSpPr/>
              <p:nvPr/>
            </p:nvSpPr>
            <p:spPr>
              <a:xfrm>
                <a:off x="1447808" y="4555672"/>
                <a:ext cx="7402496" cy="21402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5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89BF44-E831-7535-2E4F-61CDC1C76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555672"/>
                <a:ext cx="7402496" cy="21402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2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B0DE3-6DEB-151B-A010-4F983BEA8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CD492-1137-09F1-FFEB-E1B75EAD6C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all the prime numbers between 10 and 20.</a:t>
            </a:r>
            <a:endParaRPr lang="en-GB" sz="5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E06681-DD4E-8246-ACDD-73C32623CC46}"/>
                  </a:ext>
                </a:extLst>
              </p:cNvPr>
              <p:cNvSpPr/>
              <p:nvPr/>
            </p:nvSpPr>
            <p:spPr>
              <a:xfrm>
                <a:off x="1447808" y="4555672"/>
                <a:ext cx="7402496" cy="21402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11, 13, 17, 19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E06681-DD4E-8246-ACDD-73C32623C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8" y="4555672"/>
                <a:ext cx="7402496" cy="21402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2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47</TotalTime>
  <Words>287</Words>
  <Application>Microsoft Office PowerPoint</Application>
  <PresentationFormat>Widescreen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Primes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2026-05-17T08:45:11Z</dcterms:created>
  <dcterms:modified xsi:type="dcterms:W3CDTF">2026-05-27T11:07:36Z</dcterms:modified>
</cp:coreProperties>
</file>